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5">
  <p:sldMasterIdLst>
    <p:sldMasterId id="2147483684" r:id="rId4"/>
  </p:sldMasterIdLst>
  <p:notesMasterIdLst>
    <p:notesMasterId r:id="rId16"/>
  </p:notesMasterIdLst>
  <p:sldIdLst>
    <p:sldId id="278" r:id="rId5"/>
    <p:sldId id="279" r:id="rId6"/>
    <p:sldId id="369" r:id="rId7"/>
    <p:sldId id="386" r:id="rId8"/>
    <p:sldId id="381" r:id="rId9"/>
    <p:sldId id="371" r:id="rId10"/>
    <p:sldId id="385" r:id="rId11"/>
    <p:sldId id="387" r:id="rId12"/>
    <p:sldId id="383" r:id="rId13"/>
    <p:sldId id="317" r:id="rId14"/>
    <p:sldId id="367" r:id="rId15"/>
  </p:sldIdLst>
  <p:sldSz cx="9144000" cy="6858000" type="screen4x3"/>
  <p:notesSz cx="6858000" cy="91440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510DEB3-4A70-3DEF-FC72-9AB37CA0F29B}" v="27" dt="2025-10-09T19:25: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0200B98-0A40-464A-BFBC-96EFA49F6CA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C0DD37BA-509D-440C-AFB4-375BC395C80E}">
      <dgm:prSet phldrT="[Texto]" custT="1"/>
      <dgm:spPr/>
      <dgm:t>
        <a:bodyPr/>
        <a:lstStyle/>
        <a:p>
          <a:pPr algn="ctr"/>
          <a:r>
            <a:rPr lang="pt-BR" sz="1800" dirty="0">
              <a:latin typeface="Calibri" panose="020F0502020204030204" pitchFamily="34" charset="0"/>
            </a:rPr>
            <a:t>Leitura e Compreensão da Documentação das Aplicações Externas </a:t>
          </a:r>
        </a:p>
      </dgm:t>
    </dgm:pt>
    <dgm:pt modelId="{80B3A805-82D6-4271-B0A0-7EA63B77B6C1}" type="parTrans" cxnId="{2F115257-BEFD-4DE7-98A3-C10F76BCB5E5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A45AD5D-3897-4457-B43C-2668FB3954DF}" type="sibTrans" cxnId="{2F115257-BEFD-4DE7-98A3-C10F76BCB5E5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39F5806-63F3-4024-9A21-EDC88D8A127B}">
      <dgm:prSet phldrT="[Texto]" custT="1"/>
      <dgm:spPr/>
      <dgm:t>
        <a:bodyPr/>
        <a:lstStyle/>
        <a:p>
          <a:pPr algn="ctr"/>
          <a:r>
            <a:rPr lang="pt-BR" sz="1800" dirty="0">
              <a:latin typeface="Calibri" panose="020F0502020204030204" pitchFamily="34" charset="0"/>
            </a:rPr>
            <a:t>Desenvolvimento do Sistema</a:t>
          </a:r>
        </a:p>
      </dgm:t>
    </dgm:pt>
    <dgm:pt modelId="{7578552C-DA79-4EC0-A814-9E046415E5EF}" type="parTrans" cxnId="{F1A43CBE-AE64-4637-85A2-ABA8BD11DC76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A74C0A1E-763A-4C70-B590-F838E9054E9A}" type="sibTrans" cxnId="{F1A43CBE-AE64-4637-85A2-ABA8BD11DC76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8CD4DFC3-7DF7-4902-A863-7CF47A587682}">
      <dgm:prSet phldrT="[Texto]" custT="1"/>
      <dgm:spPr/>
      <dgm:t>
        <a:bodyPr/>
        <a:lstStyle/>
        <a:p>
          <a:pPr algn="ctr"/>
          <a:r>
            <a:rPr lang="pt-BR" sz="1800" baseline="0" dirty="0">
              <a:latin typeface="Calibri" panose="020F0502020204030204" pitchFamily="34" charset="0"/>
            </a:rPr>
            <a:t>Testes e Implementação</a:t>
          </a:r>
          <a:endParaRPr lang="pt-BR" sz="1800" dirty="0">
            <a:latin typeface="Calibri" panose="020F0502020204030204" pitchFamily="34" charset="0"/>
          </a:endParaRPr>
        </a:p>
      </dgm:t>
    </dgm:pt>
    <dgm:pt modelId="{4B323D3F-3F1B-4246-88D7-499F15EE6854}" type="parTrans" cxnId="{DFDD98C6-1573-42EB-8835-3BB1606BF27A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A3AF460E-3DEA-4889-9CB6-03242F769DC4}" type="sibTrans" cxnId="{DFDD98C6-1573-42EB-8835-3BB1606BF27A}">
      <dgm:prSet/>
      <dgm:spPr/>
      <dgm:t>
        <a:bodyPr/>
        <a:lstStyle/>
        <a:p>
          <a:endParaRPr lang="pt-BR" sz="1800">
            <a:latin typeface="Calibri" panose="020F0502020204030204" pitchFamily="34" charset="0"/>
          </a:endParaRPr>
        </a:p>
      </dgm:t>
    </dgm:pt>
    <dgm:pt modelId="{08583B69-8146-41E1-A196-DF3E6F85B036}">
      <dgm:prSet phldrT="[Texto]" custT="1"/>
      <dgm:spPr/>
      <dgm:t>
        <a:bodyPr/>
        <a:lstStyle/>
        <a:p>
          <a:pPr algn="l"/>
          <a:r>
            <a:rPr lang="pt-BR" sz="1800" dirty="0">
              <a:latin typeface="Calibri" panose="020F0502020204030204" pitchFamily="34" charset="0"/>
            </a:rPr>
            <a:t>Idealização da Aplicação</a:t>
          </a:r>
        </a:p>
      </dgm:t>
    </dgm:pt>
    <dgm:pt modelId="{308EC4F0-0803-462D-BAF8-4113DBC10618}" type="parTrans" cxnId="{1C02C19E-DBD1-4836-A5B2-5FBE4E36B9B7}">
      <dgm:prSet/>
      <dgm:spPr/>
      <dgm:t>
        <a:bodyPr/>
        <a:lstStyle/>
        <a:p>
          <a:endParaRPr lang="pt-BR"/>
        </a:p>
      </dgm:t>
    </dgm:pt>
    <dgm:pt modelId="{0F7DD0D3-EC23-41A9-B26E-DA4946586349}" type="sibTrans" cxnId="{1C02C19E-DBD1-4836-A5B2-5FBE4E36B9B7}">
      <dgm:prSet/>
      <dgm:spPr/>
      <dgm:t>
        <a:bodyPr/>
        <a:lstStyle/>
        <a:p>
          <a:endParaRPr lang="pt-BR"/>
        </a:p>
      </dgm:t>
    </dgm:pt>
    <dgm:pt modelId="{7E8FDF89-F300-4B5C-9D16-35AF216EE528}" type="pres">
      <dgm:prSet presAssocID="{A0200B98-0A40-464A-BFBC-96EFA49F6CA2}" presName="rootnode" presStyleCnt="0">
        <dgm:presLayoutVars>
          <dgm:chMax/>
          <dgm:chPref/>
          <dgm:dir/>
          <dgm:animLvl val="lvl"/>
        </dgm:presLayoutVars>
      </dgm:prSet>
      <dgm:spPr/>
    </dgm:pt>
    <dgm:pt modelId="{FADA20A8-5692-4522-8DE1-99A7B4BE1B19}" type="pres">
      <dgm:prSet presAssocID="{08583B69-8146-41E1-A196-DF3E6F85B036}" presName="composite" presStyleCnt="0"/>
      <dgm:spPr/>
    </dgm:pt>
    <dgm:pt modelId="{7DB35B31-9ACF-4DF3-BCEA-8864A4C341F3}" type="pres">
      <dgm:prSet presAssocID="{08583B69-8146-41E1-A196-DF3E6F85B036}" presName="bentUpArrow1" presStyleLbl="alignImgPlace1" presStyleIdx="0" presStyleCnt="3" custLinFactNeighborX="-38126" custLinFactNeighborY="-25283"/>
      <dgm:spPr/>
    </dgm:pt>
    <dgm:pt modelId="{D6763EF8-5505-4932-8939-DB82C7D0631B}" type="pres">
      <dgm:prSet presAssocID="{08583B69-8146-41E1-A196-DF3E6F85B036}" presName="ParentText" presStyleLbl="node1" presStyleIdx="0" presStyleCnt="4" custScaleX="174729" custScaleY="79256" custLinFactNeighborX="14049" custLinFactNeighborY="-16320">
        <dgm:presLayoutVars>
          <dgm:chMax val="1"/>
          <dgm:chPref val="1"/>
          <dgm:bulletEnabled val="1"/>
        </dgm:presLayoutVars>
      </dgm:prSet>
      <dgm:spPr/>
    </dgm:pt>
    <dgm:pt modelId="{13DBF537-8140-4C9E-BBB2-FE91603DFB96}" type="pres">
      <dgm:prSet presAssocID="{08583B69-8146-41E1-A196-DF3E6F85B036}" presName="Child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D599007D-6AF3-47CB-ACA0-4736E6C59105}" type="pres">
      <dgm:prSet presAssocID="{0F7DD0D3-EC23-41A9-B26E-DA4946586349}" presName="sibTrans" presStyleCnt="0"/>
      <dgm:spPr/>
    </dgm:pt>
    <dgm:pt modelId="{FDEBAAA0-9720-427F-B8EB-061B8C12F581}" type="pres">
      <dgm:prSet presAssocID="{C0DD37BA-509D-440C-AFB4-375BC395C80E}" presName="composite" presStyleCnt="0"/>
      <dgm:spPr/>
    </dgm:pt>
    <dgm:pt modelId="{869E9044-77B2-4FB6-97C8-CA090D872F10}" type="pres">
      <dgm:prSet presAssocID="{C0DD37BA-509D-440C-AFB4-375BC395C80E}" presName="bentUpArrow1" presStyleLbl="alignImgPlace1" presStyleIdx="1" presStyleCnt="3" custLinFactNeighborX="-98018" custLinFactNeighborY="-15779"/>
      <dgm:spPr/>
    </dgm:pt>
    <dgm:pt modelId="{A9770EF0-9B15-4962-8C8B-6E695A8D808F}" type="pres">
      <dgm:prSet presAssocID="{C0DD37BA-509D-440C-AFB4-375BC395C80E}" presName="ParentText" presStyleLbl="node1" presStyleIdx="1" presStyleCnt="4" custScaleX="198297" custScaleY="118851" custLinFactNeighborX="-11115" custLinFactNeighborY="-26550">
        <dgm:presLayoutVars>
          <dgm:chMax val="1"/>
          <dgm:chPref val="1"/>
          <dgm:bulletEnabled val="1"/>
        </dgm:presLayoutVars>
      </dgm:prSet>
      <dgm:spPr/>
    </dgm:pt>
    <dgm:pt modelId="{C00310FE-58A5-41FE-A798-C0C8DCF2D2CB}" type="pres">
      <dgm:prSet presAssocID="{C0DD37BA-509D-440C-AFB4-375BC395C80E}" presName="ChildText" presStyleLbl="revTx" presStyleIdx="1" presStyleCnt="3" custScaleX="239604" custLinFactX="38281" custLinFactNeighborX="100000" custLinFactNeighborY="-47460">
        <dgm:presLayoutVars>
          <dgm:chMax val="0"/>
          <dgm:chPref val="0"/>
          <dgm:bulletEnabled val="1"/>
        </dgm:presLayoutVars>
      </dgm:prSet>
      <dgm:spPr/>
    </dgm:pt>
    <dgm:pt modelId="{55AFF36D-8644-4329-92B6-BA92B09AD121}" type="pres">
      <dgm:prSet presAssocID="{0A45AD5D-3897-4457-B43C-2668FB3954DF}" presName="sibTrans" presStyleCnt="0"/>
      <dgm:spPr/>
    </dgm:pt>
    <dgm:pt modelId="{81CF34FE-A387-496D-BAF0-7DA76B6527E1}" type="pres">
      <dgm:prSet presAssocID="{039F5806-63F3-4024-9A21-EDC88D8A127B}" presName="composite" presStyleCnt="0"/>
      <dgm:spPr/>
    </dgm:pt>
    <dgm:pt modelId="{AF24C470-7AC2-4EB8-A62E-06DFA7F03315}" type="pres">
      <dgm:prSet presAssocID="{039F5806-63F3-4024-9A21-EDC88D8A127B}" presName="bentUpArrow1" presStyleLbl="alignImgPlace1" presStyleIdx="2" presStyleCnt="3" custLinFactX="-52523" custLinFactNeighborX="-100000" custLinFactNeighborY="-17814"/>
      <dgm:spPr/>
    </dgm:pt>
    <dgm:pt modelId="{52A23D6C-726A-4FF2-B97B-7B9E7A740EBE}" type="pres">
      <dgm:prSet presAssocID="{039F5806-63F3-4024-9A21-EDC88D8A127B}" presName="ParentText" presStyleLbl="node1" presStyleIdx="2" presStyleCnt="4" custScaleX="234202" custScaleY="76943" custLinFactNeighborX="-27680" custLinFactNeighborY="-7776">
        <dgm:presLayoutVars>
          <dgm:chMax val="1"/>
          <dgm:chPref val="1"/>
          <dgm:bulletEnabled val="1"/>
        </dgm:presLayoutVars>
      </dgm:prSet>
      <dgm:spPr/>
    </dgm:pt>
    <dgm:pt modelId="{65535C42-9C8C-4AEA-B283-294A27B8EA33}" type="pres">
      <dgm:prSet presAssocID="{039F5806-63F3-4024-9A21-EDC88D8A127B}" presName="ChildText" presStyleLbl="revTx" presStyleIdx="2" presStyleCnt="3" custScaleX="349999" custScaleY="90395" custLinFactX="89734" custLinFactNeighborX="100000" custLinFactNeighborY="-40075">
        <dgm:presLayoutVars>
          <dgm:chMax val="0"/>
          <dgm:chPref val="0"/>
          <dgm:bulletEnabled val="1"/>
        </dgm:presLayoutVars>
      </dgm:prSet>
      <dgm:spPr/>
    </dgm:pt>
    <dgm:pt modelId="{7B36C2CE-D270-466D-B217-5FB23755A7C9}" type="pres">
      <dgm:prSet presAssocID="{A74C0A1E-763A-4C70-B590-F838E9054E9A}" presName="sibTrans" presStyleCnt="0"/>
      <dgm:spPr/>
    </dgm:pt>
    <dgm:pt modelId="{AE44A863-E24B-40BE-9A8E-89599003B99D}" type="pres">
      <dgm:prSet presAssocID="{8CD4DFC3-7DF7-4902-A863-7CF47A587682}" presName="composite" presStyleCnt="0"/>
      <dgm:spPr/>
    </dgm:pt>
    <dgm:pt modelId="{AD16D1FF-5676-4AF6-B1D5-F0EFF16BD45D}" type="pres">
      <dgm:prSet presAssocID="{8CD4DFC3-7DF7-4902-A863-7CF47A587682}" presName="ParentText" presStyleLbl="node1" presStyleIdx="3" presStyleCnt="4" custScaleX="244711" custScaleY="67044" custLinFactNeighborX="-43812" custLinFactNeighborY="-10961">
        <dgm:presLayoutVars>
          <dgm:chMax val="1"/>
          <dgm:chPref val="1"/>
          <dgm:bulletEnabled val="1"/>
        </dgm:presLayoutVars>
      </dgm:prSet>
      <dgm:spPr/>
    </dgm:pt>
  </dgm:ptLst>
  <dgm:cxnLst>
    <dgm:cxn modelId="{BC3C415D-F39A-402A-A86B-FA42D50E8149}" type="presOf" srcId="{8CD4DFC3-7DF7-4902-A863-7CF47A587682}" destId="{AD16D1FF-5676-4AF6-B1D5-F0EFF16BD45D}" srcOrd="0" destOrd="0" presId="urn:microsoft.com/office/officeart/2005/8/layout/StepDownProcess"/>
    <dgm:cxn modelId="{2F115257-BEFD-4DE7-98A3-C10F76BCB5E5}" srcId="{A0200B98-0A40-464A-BFBC-96EFA49F6CA2}" destId="{C0DD37BA-509D-440C-AFB4-375BC395C80E}" srcOrd="1" destOrd="0" parTransId="{80B3A805-82D6-4271-B0A0-7EA63B77B6C1}" sibTransId="{0A45AD5D-3897-4457-B43C-2668FB3954DF}"/>
    <dgm:cxn modelId="{1C02C19E-DBD1-4836-A5B2-5FBE4E36B9B7}" srcId="{A0200B98-0A40-464A-BFBC-96EFA49F6CA2}" destId="{08583B69-8146-41E1-A196-DF3E6F85B036}" srcOrd="0" destOrd="0" parTransId="{308EC4F0-0803-462D-BAF8-4113DBC10618}" sibTransId="{0F7DD0D3-EC23-41A9-B26E-DA4946586349}"/>
    <dgm:cxn modelId="{7BD228A6-56DB-4E2C-938E-13CAAA88EE76}" type="presOf" srcId="{C0DD37BA-509D-440C-AFB4-375BC395C80E}" destId="{A9770EF0-9B15-4962-8C8B-6E695A8D808F}" srcOrd="0" destOrd="0" presId="urn:microsoft.com/office/officeart/2005/8/layout/StepDownProcess"/>
    <dgm:cxn modelId="{0FB3F1AC-3BD9-4FB5-B436-ADAB6C516FBA}" type="presOf" srcId="{A0200B98-0A40-464A-BFBC-96EFA49F6CA2}" destId="{7E8FDF89-F300-4B5C-9D16-35AF216EE528}" srcOrd="0" destOrd="0" presId="urn:microsoft.com/office/officeart/2005/8/layout/StepDownProcess"/>
    <dgm:cxn modelId="{F1A43CBE-AE64-4637-85A2-ABA8BD11DC76}" srcId="{A0200B98-0A40-464A-BFBC-96EFA49F6CA2}" destId="{039F5806-63F3-4024-9A21-EDC88D8A127B}" srcOrd="2" destOrd="0" parTransId="{7578552C-DA79-4EC0-A814-9E046415E5EF}" sibTransId="{A74C0A1E-763A-4C70-B590-F838E9054E9A}"/>
    <dgm:cxn modelId="{DFDD98C6-1573-42EB-8835-3BB1606BF27A}" srcId="{A0200B98-0A40-464A-BFBC-96EFA49F6CA2}" destId="{8CD4DFC3-7DF7-4902-A863-7CF47A587682}" srcOrd="3" destOrd="0" parTransId="{4B323D3F-3F1B-4246-88D7-499F15EE6854}" sibTransId="{A3AF460E-3DEA-4889-9CB6-03242F769DC4}"/>
    <dgm:cxn modelId="{F90C2AD0-EEE2-41C3-8AD0-80E2A580C8EE}" type="presOf" srcId="{08583B69-8146-41E1-A196-DF3E6F85B036}" destId="{D6763EF8-5505-4932-8939-DB82C7D0631B}" srcOrd="0" destOrd="0" presId="urn:microsoft.com/office/officeart/2005/8/layout/StepDownProcess"/>
    <dgm:cxn modelId="{1199E3DA-92C4-4801-82E4-1DCED143E610}" type="presOf" srcId="{039F5806-63F3-4024-9A21-EDC88D8A127B}" destId="{52A23D6C-726A-4FF2-B97B-7B9E7A740EBE}" srcOrd="0" destOrd="0" presId="urn:microsoft.com/office/officeart/2005/8/layout/StepDownProcess"/>
    <dgm:cxn modelId="{8E344A51-D23B-4A7F-B379-C5D55B05DA0E}" type="presParOf" srcId="{7E8FDF89-F300-4B5C-9D16-35AF216EE528}" destId="{FADA20A8-5692-4522-8DE1-99A7B4BE1B19}" srcOrd="0" destOrd="0" presId="urn:microsoft.com/office/officeart/2005/8/layout/StepDownProcess"/>
    <dgm:cxn modelId="{1CAE26EC-8EC0-4D06-9D61-3D75E25DCCB6}" type="presParOf" srcId="{FADA20A8-5692-4522-8DE1-99A7B4BE1B19}" destId="{7DB35B31-9ACF-4DF3-BCEA-8864A4C341F3}" srcOrd="0" destOrd="0" presId="urn:microsoft.com/office/officeart/2005/8/layout/StepDownProcess"/>
    <dgm:cxn modelId="{689D66D7-87B7-41B0-A1CA-F709E6A9B95C}" type="presParOf" srcId="{FADA20A8-5692-4522-8DE1-99A7B4BE1B19}" destId="{D6763EF8-5505-4932-8939-DB82C7D0631B}" srcOrd="1" destOrd="0" presId="urn:microsoft.com/office/officeart/2005/8/layout/StepDownProcess"/>
    <dgm:cxn modelId="{61D2B9A3-5F19-40C5-AC1D-7B90821B9230}" type="presParOf" srcId="{FADA20A8-5692-4522-8DE1-99A7B4BE1B19}" destId="{13DBF537-8140-4C9E-BBB2-FE91603DFB96}" srcOrd="2" destOrd="0" presId="urn:microsoft.com/office/officeart/2005/8/layout/StepDownProcess"/>
    <dgm:cxn modelId="{B3B1644C-0CDA-43C1-93FD-4324E065DE87}" type="presParOf" srcId="{7E8FDF89-F300-4B5C-9D16-35AF216EE528}" destId="{D599007D-6AF3-47CB-ACA0-4736E6C59105}" srcOrd="1" destOrd="0" presId="urn:microsoft.com/office/officeart/2005/8/layout/StepDownProcess"/>
    <dgm:cxn modelId="{94C7AA41-461D-426D-A2FB-3F4787A50DC2}" type="presParOf" srcId="{7E8FDF89-F300-4B5C-9D16-35AF216EE528}" destId="{FDEBAAA0-9720-427F-B8EB-061B8C12F581}" srcOrd="2" destOrd="0" presId="urn:microsoft.com/office/officeart/2005/8/layout/StepDownProcess"/>
    <dgm:cxn modelId="{AFB64F3D-647D-4330-8B4A-168BEE060805}" type="presParOf" srcId="{FDEBAAA0-9720-427F-B8EB-061B8C12F581}" destId="{869E9044-77B2-4FB6-97C8-CA090D872F10}" srcOrd="0" destOrd="0" presId="urn:microsoft.com/office/officeart/2005/8/layout/StepDownProcess"/>
    <dgm:cxn modelId="{3B939CC3-79D5-474D-B89D-C94990AD6C6E}" type="presParOf" srcId="{FDEBAAA0-9720-427F-B8EB-061B8C12F581}" destId="{A9770EF0-9B15-4962-8C8B-6E695A8D808F}" srcOrd="1" destOrd="0" presId="urn:microsoft.com/office/officeart/2005/8/layout/StepDownProcess"/>
    <dgm:cxn modelId="{0864D4BC-E367-4BDA-BDF2-974C40D8261B}" type="presParOf" srcId="{FDEBAAA0-9720-427F-B8EB-061B8C12F581}" destId="{C00310FE-58A5-41FE-A798-C0C8DCF2D2CB}" srcOrd="2" destOrd="0" presId="urn:microsoft.com/office/officeart/2005/8/layout/StepDownProcess"/>
    <dgm:cxn modelId="{1A8F1A4F-33A4-4791-998D-5303CD699F40}" type="presParOf" srcId="{7E8FDF89-F300-4B5C-9D16-35AF216EE528}" destId="{55AFF36D-8644-4329-92B6-BA92B09AD121}" srcOrd="3" destOrd="0" presId="urn:microsoft.com/office/officeart/2005/8/layout/StepDownProcess"/>
    <dgm:cxn modelId="{F1F27E3B-1996-403C-86CA-73C6B8E7E2E1}" type="presParOf" srcId="{7E8FDF89-F300-4B5C-9D16-35AF216EE528}" destId="{81CF34FE-A387-496D-BAF0-7DA76B6527E1}" srcOrd="4" destOrd="0" presId="urn:microsoft.com/office/officeart/2005/8/layout/StepDownProcess"/>
    <dgm:cxn modelId="{FFA1EFFF-8899-4DED-A7A7-CD7C19B89D5C}" type="presParOf" srcId="{81CF34FE-A387-496D-BAF0-7DA76B6527E1}" destId="{AF24C470-7AC2-4EB8-A62E-06DFA7F03315}" srcOrd="0" destOrd="0" presId="urn:microsoft.com/office/officeart/2005/8/layout/StepDownProcess"/>
    <dgm:cxn modelId="{6941C1FF-200C-4E9F-BA50-0456BC6D7FF4}" type="presParOf" srcId="{81CF34FE-A387-496D-BAF0-7DA76B6527E1}" destId="{52A23D6C-726A-4FF2-B97B-7B9E7A740EBE}" srcOrd="1" destOrd="0" presId="urn:microsoft.com/office/officeart/2005/8/layout/StepDownProcess"/>
    <dgm:cxn modelId="{8F0A1664-E162-4F00-8AAB-1439C595898A}" type="presParOf" srcId="{81CF34FE-A387-496D-BAF0-7DA76B6527E1}" destId="{65535C42-9C8C-4AEA-B283-294A27B8EA33}" srcOrd="2" destOrd="0" presId="urn:microsoft.com/office/officeart/2005/8/layout/StepDownProcess"/>
    <dgm:cxn modelId="{D89A48D1-C35C-468F-856A-AE86FB42C179}" type="presParOf" srcId="{7E8FDF89-F300-4B5C-9D16-35AF216EE528}" destId="{7B36C2CE-D270-466D-B217-5FB23755A7C9}" srcOrd="5" destOrd="0" presId="urn:microsoft.com/office/officeart/2005/8/layout/StepDownProcess"/>
    <dgm:cxn modelId="{A063F52F-4975-4885-86A4-75600AA0BEC4}" type="presParOf" srcId="{7E8FDF89-F300-4B5C-9D16-35AF216EE528}" destId="{AE44A863-E24B-40BE-9A8E-89599003B99D}" srcOrd="6" destOrd="0" presId="urn:microsoft.com/office/officeart/2005/8/layout/StepDownProcess"/>
    <dgm:cxn modelId="{B14A48F9-770D-48B5-A80F-3BA17B54C8F5}" type="presParOf" srcId="{AE44A863-E24B-40BE-9A8E-89599003B99D}" destId="{AD16D1FF-5676-4AF6-B1D5-F0EFF16BD45D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200B98-0A40-464A-BFBC-96EFA49F6CA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7E8FDF89-F300-4B5C-9D16-35AF216EE528}" type="pres">
      <dgm:prSet presAssocID="{A0200B98-0A40-464A-BFBC-96EFA49F6CA2}" presName="rootnode" presStyleCnt="0">
        <dgm:presLayoutVars>
          <dgm:chMax/>
          <dgm:chPref/>
          <dgm:dir/>
          <dgm:animLvl val="lvl"/>
        </dgm:presLayoutVars>
      </dgm:prSet>
      <dgm:spPr/>
    </dgm:pt>
  </dgm:ptLst>
  <dgm:cxnLst>
    <dgm:cxn modelId="{0FB3F1AC-3BD9-4FB5-B436-ADAB6C516FBA}" type="presOf" srcId="{A0200B98-0A40-464A-BFBC-96EFA49F6CA2}" destId="{7E8FDF89-F300-4B5C-9D16-35AF216EE52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B35B31-9ACF-4DF3-BCEA-8864A4C341F3}">
      <dsp:nvSpPr>
        <dsp:cNvPr id="0" name=""/>
        <dsp:cNvSpPr/>
      </dsp:nvSpPr>
      <dsp:spPr>
        <a:xfrm rot="5400000">
          <a:off x="418134" y="958368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763EF8-5505-4932-8939-DB82C7D0631B}">
      <dsp:nvSpPr>
        <dsp:cNvPr id="0" name=""/>
        <dsp:cNvSpPr/>
      </dsp:nvSpPr>
      <dsp:spPr>
        <a:xfrm>
          <a:off x="216916" y="124454"/>
          <a:ext cx="2649537" cy="84123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Idealização da Aplicação</a:t>
          </a:r>
        </a:p>
      </dsp:txBody>
      <dsp:txXfrm>
        <a:off x="257989" y="165527"/>
        <a:ext cx="2567391" cy="759084"/>
      </dsp:txXfrm>
    </dsp:sp>
    <dsp:sp modelId="{13DBF537-8140-4C9E-BBB2-FE91603DFB96}">
      <dsp:nvSpPr>
        <dsp:cNvPr id="0" name=""/>
        <dsp:cNvSpPr/>
      </dsp:nvSpPr>
      <dsp:spPr>
        <a:xfrm>
          <a:off x="2086835" y="288816"/>
          <a:ext cx="1102862" cy="857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9E9044-77B2-4FB6-97C8-CA090D872F10}">
      <dsp:nvSpPr>
        <dsp:cNvPr id="0" name=""/>
        <dsp:cNvSpPr/>
      </dsp:nvSpPr>
      <dsp:spPr>
        <a:xfrm rot="5400000">
          <a:off x="1511824" y="2336333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770EF0-9B15-4962-8C8B-6E695A8D808F}">
      <dsp:nvSpPr>
        <dsp:cNvPr id="0" name=""/>
        <dsp:cNvSpPr/>
      </dsp:nvSpPr>
      <dsp:spPr>
        <a:xfrm>
          <a:off x="1364529" y="1098095"/>
          <a:ext cx="3006915" cy="1261495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Leitura e Compreensão da Documentação das Aplicações Externas </a:t>
          </a:r>
        </a:p>
      </dsp:txBody>
      <dsp:txXfrm>
        <a:off x="1426121" y="1159687"/>
        <a:ext cx="2883731" cy="1138311"/>
      </dsp:txXfrm>
    </dsp:sp>
    <dsp:sp modelId="{C00310FE-58A5-41FE-A798-C0C8DCF2D2CB}">
      <dsp:nvSpPr>
        <dsp:cNvPr id="0" name=""/>
        <dsp:cNvSpPr/>
      </dsp:nvSpPr>
      <dsp:spPr>
        <a:xfrm>
          <a:off x="4549945" y="1174023"/>
          <a:ext cx="2642503" cy="8578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4C470-7AC2-4EB8-A62E-06DFA7F03315}">
      <dsp:nvSpPr>
        <dsp:cNvPr id="0" name=""/>
        <dsp:cNvSpPr/>
      </dsp:nvSpPr>
      <dsp:spPr>
        <a:xfrm rot="5400000">
          <a:off x="2754295" y="3387951"/>
          <a:ext cx="900771" cy="102549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A23D6C-726A-4FF2-B97B-7B9E7A740EBE}">
      <dsp:nvSpPr>
        <dsp:cNvPr id="0" name=""/>
        <dsp:cNvSpPr/>
      </dsp:nvSpPr>
      <dsp:spPr>
        <a:xfrm>
          <a:off x="2642534" y="2589720"/>
          <a:ext cx="3551367" cy="816680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dirty="0">
              <a:latin typeface="Calibri" panose="020F0502020204030204" pitchFamily="34" charset="0"/>
            </a:rPr>
            <a:t>Desenvolvimento do Sistema</a:t>
          </a:r>
        </a:p>
      </dsp:txBody>
      <dsp:txXfrm>
        <a:off x="2682408" y="2629594"/>
        <a:ext cx="3471619" cy="736932"/>
      </dsp:txXfrm>
    </dsp:sp>
    <dsp:sp modelId="{65535C42-9C8C-4AEA-B283-294A27B8EA33}">
      <dsp:nvSpPr>
        <dsp:cNvPr id="0" name=""/>
        <dsp:cNvSpPr/>
      </dsp:nvSpPr>
      <dsp:spPr>
        <a:xfrm>
          <a:off x="4446053" y="2348526"/>
          <a:ext cx="3860008" cy="7754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16D1FF-5676-4AF6-B1D5-F0EFF16BD45D}">
      <dsp:nvSpPr>
        <dsp:cNvPr id="0" name=""/>
        <dsp:cNvSpPr/>
      </dsp:nvSpPr>
      <dsp:spPr>
        <a:xfrm>
          <a:off x="3927105" y="3625863"/>
          <a:ext cx="3710722" cy="711611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800" kern="1200" baseline="0" dirty="0">
              <a:latin typeface="Calibri" panose="020F0502020204030204" pitchFamily="34" charset="0"/>
            </a:rPr>
            <a:t>Testes e Implementação</a:t>
          </a:r>
          <a:endParaRPr lang="pt-BR" sz="1800" kern="1200" dirty="0">
            <a:latin typeface="Calibri" panose="020F0502020204030204" pitchFamily="34" charset="0"/>
          </a:endParaRPr>
        </a:p>
      </dsp:txBody>
      <dsp:txXfrm>
        <a:off x="3961849" y="3660607"/>
        <a:ext cx="3641234" cy="6421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D177F71-0448-4CA5-86CA-64332FFFC2A9}" type="datetimeFigureOut">
              <a:rPr lang="es-ES"/>
              <a:pPr>
                <a:defRPr/>
              </a:pPr>
              <a:t>09/10/2025</a:t>
            </a:fld>
            <a:endParaRPr lang="es-ES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ES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/>
              <a:t>Clique para editar os estilos do texto mestre</a:t>
            </a:r>
          </a:p>
          <a:p>
            <a:pPr lvl="1"/>
            <a:r>
              <a:rPr lang="pt-BR" noProof="0"/>
              <a:t>Segundo nível</a:t>
            </a:r>
          </a:p>
          <a:p>
            <a:pPr lvl="2"/>
            <a:r>
              <a:rPr lang="pt-BR" noProof="0"/>
              <a:t>Terceiro nível</a:t>
            </a:r>
          </a:p>
          <a:p>
            <a:pPr lvl="3"/>
            <a:r>
              <a:rPr lang="pt-BR" noProof="0"/>
              <a:t>Quarto nível</a:t>
            </a:r>
          </a:p>
          <a:p>
            <a:pPr lvl="4"/>
            <a:r>
              <a:rPr lang="pt-BR" noProof="0"/>
              <a:t>Quinto nível</a:t>
            </a:r>
            <a:endParaRPr lang="es-ES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035CBED-143B-4E7D-BD93-C88DE5134D0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79880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Wingdings" pitchFamily="2" charset="2"/>
              <a:buChar char="q"/>
            </a:pPr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32263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34380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35CBED-143B-4E7D-BD93-C88DE5134D00}" type="slidenum">
              <a:rPr lang="es-ES" smtClean="0"/>
              <a:pPr>
                <a:defRPr/>
              </a:pPr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2412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5970588"/>
            <a:ext cx="9144000" cy="887412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-9525" y="6053138"/>
            <a:ext cx="2249488" cy="7127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2359025" y="6043613"/>
            <a:ext cx="6784975" cy="7143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pt-BR"/>
              <a:t>Clique para editar o estilo do subtítulo mestre</a:t>
            </a:r>
            <a:endParaRPr lang="en-US"/>
          </a:p>
        </p:txBody>
      </p:sp>
      <p:sp>
        <p:nvSpPr>
          <p:cNvPr id="7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76200" y="6069013"/>
            <a:ext cx="2057400" cy="685800"/>
          </a:xfrm>
        </p:spPr>
        <p:txBody>
          <a:bodyPr>
            <a:noAutofit/>
          </a:bodyPr>
          <a:lstStyle>
            <a:lvl1pPr algn="ctr">
              <a:defRPr sz="20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7E4B6FB-3DA9-48C0-971A-ABA11DC3B1AE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10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085975" y="236538"/>
            <a:ext cx="5867400" cy="365125"/>
          </a:xfrm>
        </p:spPr>
        <p:txBody>
          <a:bodyPr/>
          <a:lstStyle>
            <a:lvl1pPr algn="r"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11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57B645F3-E781-4ABA-8E69-EF50A37B438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11842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E34154-117C-4407-8E2C-EDC9D18AA75A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2B71C0-BDF2-4CC1-85BD-F4596A1D354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4089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6096000" y="0"/>
            <a:ext cx="320675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553200" y="6248400"/>
            <a:ext cx="2209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C23CE8-A63B-4E12-A1ED-4DD73E976966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57200" y="6248400"/>
            <a:ext cx="5573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641D5E-CAFD-4ADA-A7BF-D8A309ED39EE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30069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4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FEE851-13C6-4CEE-B29F-207E476FDB48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5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6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768140-2A04-4A4F-9E38-345CEAAB841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481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tângulo 4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7" name="Espaço Reservado para Data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241B0-76B3-4315-9FF5-5AC483420C6B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8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5"/>
          </a:xfrm>
        </p:spPr>
        <p:txBody>
          <a:bodyPr>
            <a:noAutofit/>
          </a:bodyPr>
          <a:lstStyle>
            <a:lvl1pPr>
              <a:defRPr sz="2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0B1C2E4F-FCEC-4D9D-A4DC-E3A4AFF596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39710945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7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CE710F8-20DB-43B0-8929-71819920C05F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6" name="Espaço Reservado para Número de Slide 9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AA3F8E76-DB96-4394-AEFB-8D2109F0FCB1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7" name="Espaço Reservado para Rodapé 11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4176031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6" name="Espaço Reservado para Texto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15" name="Espaço Reservado para Texto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7" name="Espaço Reservado para Data 9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D5F12366-FC12-49C0-8446-9AF21353741E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8" name="Espaço Reservado para Número de Slid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F0EA5079-8BD1-415C-ABF1-E5B5EE2C3ECF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Espaço Reservado para Rodapé 13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2221745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AD9860-2D09-4000-A73F-95E029C248A0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4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5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91A68D-52C7-442F-8754-E00E77052C2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90418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DBAD86-985A-4CA9-803C-57FBAE5A2A9C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 smtClean="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733E91FF-04BC-4B03-B42B-03F7D8BE6603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26039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5" name="Espaço Reservado para Data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C28E3F-7542-486E-BE6F-A988A4D7584D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6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7" name="Espaço Reservado para Número de Slide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E7FDA7-8478-416D-9406-D77D06491D1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1594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/>
          <p:cNvSpPr/>
          <p:nvPr/>
        </p:nvSpPr>
        <p:spPr bwMode="white">
          <a:xfrm>
            <a:off x="-9525" y="4572000"/>
            <a:ext cx="9144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tângulo 5"/>
          <p:cNvSpPr/>
          <p:nvPr/>
        </p:nvSpPr>
        <p:spPr>
          <a:xfrm>
            <a:off x="-9525" y="4664075"/>
            <a:ext cx="1463675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tângulo 6"/>
          <p:cNvSpPr/>
          <p:nvPr/>
        </p:nvSpPr>
        <p:spPr>
          <a:xfrm>
            <a:off x="1544638" y="4654550"/>
            <a:ext cx="7599362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 bwMode="white">
          <a:xfrm>
            <a:off x="1447800" y="0"/>
            <a:ext cx="100013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pt-BR" noProof="0"/>
              <a:t>Clique no ícone para adicionar uma imagem</a:t>
            </a:r>
            <a:endParaRPr lang="en-US" noProof="0"/>
          </a:p>
        </p:txBody>
      </p:sp>
      <p:sp>
        <p:nvSpPr>
          <p:cNvPr id="9" name="Espaço Reservado para Data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fld id="{10AA4581-CDBB-4764-9E7E-B9FD84C5E23E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10" name="Espaço Reservado para Número de Slide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447800" cy="663575"/>
          </a:xfrm>
        </p:spPr>
        <p:txBody>
          <a:bodyPr rtlCol="0"/>
          <a:lstStyle>
            <a:lvl1pPr>
              <a:defRPr sz="2800" smtClean="0"/>
            </a:lvl1pPr>
          </a:lstStyle>
          <a:p>
            <a:pPr>
              <a:defRPr/>
            </a:pPr>
            <a:fld id="{2D2177D7-CF25-4946-9900-7B8FBAB5305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11" name="Espaço Reservado para Rodapé 13"/>
          <p:cNvSpPr>
            <a:spLocks noGrp="1"/>
          </p:cNvSpPr>
          <p:nvPr>
            <p:ph type="ftr" sz="quarter" idx="12"/>
          </p:nvPr>
        </p:nvSpPr>
        <p:spPr>
          <a:xfrm>
            <a:off x="1600200" y="6248400"/>
            <a:ext cx="4572000" cy="365125"/>
          </a:xfrm>
        </p:spPr>
        <p:txBody>
          <a:bodyPr rtlCol="0"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</p:spTree>
    <p:extLst>
      <p:ext uri="{BB962C8B-B14F-4D97-AF65-F5344CB8AC3E}">
        <p14:creationId xmlns:p14="http://schemas.microsoft.com/office/powerpoint/2010/main" val="40756947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21"/>
          <p:cNvSpPr>
            <a:spLocks noGrp="1"/>
          </p:cNvSpPr>
          <p:nvPr>
            <p:ph type="title"/>
          </p:nvPr>
        </p:nvSpPr>
        <p:spPr bwMode="auto">
          <a:xfrm>
            <a:off x="609600" y="228600"/>
            <a:ext cx="8153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 estilo do título mestre</a:t>
            </a:r>
            <a:endParaRPr lang="en-US"/>
          </a:p>
        </p:txBody>
      </p:sp>
      <p:sp>
        <p:nvSpPr>
          <p:cNvPr id="1027" name="Espaço Reservado para Texto 12"/>
          <p:cNvSpPr>
            <a:spLocks noGrp="1"/>
          </p:cNvSpPr>
          <p:nvPr>
            <p:ph type="body" idx="1"/>
          </p:nvPr>
        </p:nvSpPr>
        <p:spPr bwMode="auto">
          <a:xfrm>
            <a:off x="612775" y="1600200"/>
            <a:ext cx="81534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175F502-CC49-46FF-AF8E-0440C39EBC0C}" type="datetime8">
              <a:rPr lang="es-ES" smtClean="0"/>
              <a:pPr>
                <a:defRPr/>
              </a:pPr>
              <a:t>09/10/2025 12:20</a:t>
            </a:fld>
            <a:endParaRPr lang="es-ES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609600" y="6248400"/>
            <a:ext cx="5421313" cy="365125"/>
          </a:xfrm>
          <a:prstGeom prst="rect">
            <a:avLst/>
          </a:prstGeom>
        </p:spPr>
        <p:txBody>
          <a:bodyPr vert="horz" anchor="ctr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s-ES"/>
              <a:t>Isadora Cristina Mendes Gomes</a:t>
            </a:r>
          </a:p>
        </p:txBody>
      </p:sp>
      <p:sp>
        <p:nvSpPr>
          <p:cNvPr id="7" name="Retângulo 6"/>
          <p:cNvSpPr/>
          <p:nvPr/>
        </p:nvSpPr>
        <p:spPr bwMode="white">
          <a:xfrm>
            <a:off x="0" y="1235075"/>
            <a:ext cx="9144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tângulo 7"/>
          <p:cNvSpPr/>
          <p:nvPr/>
        </p:nvSpPr>
        <p:spPr>
          <a:xfrm>
            <a:off x="0" y="1279525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Retângulo 8"/>
          <p:cNvSpPr/>
          <p:nvPr/>
        </p:nvSpPr>
        <p:spPr>
          <a:xfrm>
            <a:off x="590550" y="1279525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0" y="1271588"/>
            <a:ext cx="533400" cy="244475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b="1" smtClean="0">
                <a:solidFill>
                  <a:srgbClr val="FFFFFF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D22569AC-0D91-4A03-BD92-D43D35CDAB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3" r:id="rId2"/>
    <p:sldLayoutId id="2147483708" r:id="rId3"/>
    <p:sldLayoutId id="2147483709" r:id="rId4"/>
    <p:sldLayoutId id="2147483710" r:id="rId5"/>
    <p:sldLayoutId id="2147483704" r:id="rId6"/>
    <p:sldLayoutId id="2147483711" r:id="rId7"/>
    <p:sldLayoutId id="2147483705" r:id="rId8"/>
    <p:sldLayoutId id="2147483712" r:id="rId9"/>
    <p:sldLayoutId id="2147483706" r:id="rId10"/>
    <p:sldLayoutId id="2147483713" r:id="rId11"/>
  </p:sldLayoutIdLst>
  <p:hf hdr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itchFamily="34" charset="0"/>
        </a:defRPr>
      </a:lvl9pPr>
    </p:titleStyle>
    <p:bodyStyle>
      <a:lvl1pPr marL="319088" indent="-319088" algn="l" rtl="0" fontAlgn="base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"/>
        <a:defRPr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fontAlgn="base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 2" pitchFamily="18" charset="2"/>
        <a:buChar char="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fontAlgn="base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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fontAlgn="base">
        <a:spcBef>
          <a:spcPts val="400"/>
        </a:spcBef>
        <a:spcAft>
          <a:spcPct val="0"/>
        </a:spcAft>
        <a:buClr>
          <a:srgbClr val="EB641B"/>
        </a:buClr>
        <a:buSzPct val="7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fontAlgn="base">
        <a:spcBef>
          <a:spcPts val="400"/>
        </a:spcBef>
        <a:spcAft>
          <a:spcPct val="0"/>
        </a:spcAft>
        <a:buClr>
          <a:srgbClr val="39639D"/>
        </a:buClr>
        <a:buSzPct val="65000"/>
        <a:buFont typeface="Wingdings" pitchFamily="2" charset="2"/>
        <a:buChar char="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docs.spring.io/spring-boot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3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3.jpe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10" Type="http://schemas.microsoft.com/office/2007/relationships/hdphoto" Target="../media/hdphoto1.wdp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C013E8AF-128D-C820-DE3D-1A8F6A4ADD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506" y="4671631"/>
            <a:ext cx="1297460" cy="1235408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6836" y="5688"/>
            <a:ext cx="7772400" cy="1044583"/>
          </a:xfrm>
        </p:spPr>
        <p:txBody>
          <a:bodyPr>
            <a:normAutofit/>
          </a:bodyPr>
          <a:lstStyle/>
          <a:p>
            <a:pPr algn="ctr"/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CENTRO UNIVERSITÁRO MAURÍCIO DE NASSAU JOÃO PESSOA</a:t>
            </a:r>
            <a:br>
              <a:rPr lang="pt-BR" sz="2000" b="1">
                <a:latin typeface="Calibri" panose="020F0502020204030204" pitchFamily="34" charset="0"/>
              </a:rPr>
            </a:b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GRADUAÇÃO EM ANÁLISE E DESENVOLVIMENTO DE SISTEMAS</a:t>
            </a:r>
            <a:endParaRPr lang="pt-BR" sz="2000" b="1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64520" y="1916832"/>
            <a:ext cx="7715250" cy="2520280"/>
          </a:xfrm>
        </p:spPr>
        <p:txBody>
          <a:bodyPr anchor="t">
            <a:norm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pt-BR" sz="2800" b="1" dirty="0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BuscaShop</a:t>
            </a:r>
            <a:r>
              <a:rPr lang="pt-BR" sz="28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: Plataforma web para busca unificada de produtos na internet</a:t>
            </a:r>
            <a:endParaRPr lang="pt-BR" sz="2800" dirty="0">
              <a:solidFill>
                <a:schemeClr val="bg1"/>
              </a:solidFill>
              <a:latin typeface="Calibri"/>
              <a:ea typeface="Calibri"/>
              <a:cs typeface="Calibri"/>
            </a:endParaRPr>
          </a:p>
          <a:p>
            <a:pPr algn="just" fontAlgn="auto">
              <a:spcBef>
                <a:spcPts val="0"/>
              </a:spcBef>
              <a:spcAft>
                <a:spcPts val="0"/>
              </a:spcAft>
              <a:buFont typeface="Wingdings"/>
              <a:buNone/>
              <a:defRPr/>
            </a:pPr>
            <a:endParaRPr lang="pt-BR" sz="2400" dirty="0">
              <a:solidFill>
                <a:schemeClr val="bg1"/>
              </a:solidFill>
              <a:latin typeface="Calibri" panose="020F0502020204030204" pitchFamily="34" charset="0"/>
              <a:cs typeface="Arial" pitchFamily="34" charset="0"/>
            </a:endParaRPr>
          </a:p>
        </p:txBody>
      </p:sp>
      <p:sp>
        <p:nvSpPr>
          <p:cNvPr id="10244" name="Espaço Reservado para Data 4"/>
          <p:cNvSpPr>
            <a:spLocks noGrp="1"/>
          </p:cNvSpPr>
          <p:nvPr>
            <p:ph type="dt" sz="quarter" idx="10"/>
          </p:nvPr>
        </p:nvSpPr>
        <p:spPr bwMode="auto">
          <a:xfrm>
            <a:off x="0" y="6069013"/>
            <a:ext cx="2267744" cy="685800"/>
          </a:xfrm>
          <a:solidFill>
            <a:srgbClr val="FFFF00"/>
          </a:solidFill>
        </p:spPr>
        <p:txBody>
          <a:bodyPr wrap="square" lIns="91440" tIns="45720" rIns="91440" bIns="45720" numCol="1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s-ES" b="1">
                <a:solidFill>
                  <a:schemeClr val="bg1"/>
                </a:solidFill>
                <a:latin typeface="Calibri" panose="020F0502020204030204" pitchFamily="34" charset="0"/>
              </a:rPr>
              <a:t>09/10/2024</a:t>
            </a:r>
          </a:p>
        </p:txBody>
      </p:sp>
      <p:sp>
        <p:nvSpPr>
          <p:cNvPr id="10245" name="Espaço Reservado para Rodapé 3"/>
          <p:cNvSpPr>
            <a:spLocks noGrp="1"/>
          </p:cNvSpPr>
          <p:nvPr>
            <p:ph type="ftr" sz="quarter" idx="11"/>
          </p:nvPr>
        </p:nvSpPr>
        <p:spPr bwMode="auto">
          <a:xfrm>
            <a:off x="4057362" y="6255408"/>
            <a:ext cx="5000604" cy="31301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Tw Cen MT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w Cen MT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w Cen MT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w Cen MT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w Cen MT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w Cen MT" pitchFamily="34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</a:pPr>
            <a:r>
              <a:rPr lang="es-ES" sz="1800" b="1" dirty="0">
                <a:solidFill>
                  <a:schemeClr val="bg2"/>
                </a:solidFill>
                <a:latin typeface="Calibri"/>
                <a:ea typeface="Calibri"/>
                <a:cs typeface="Calibri"/>
              </a:rPr>
              <a:t>ARTHUR CUNHA</a:t>
            </a:r>
            <a:endParaRPr lang="pt-BR"/>
          </a:p>
        </p:txBody>
      </p:sp>
      <p:sp>
        <p:nvSpPr>
          <p:cNvPr id="9" name="Espaço Reservado para Rodapé 3"/>
          <p:cNvSpPr txBox="1">
            <a:spLocks/>
          </p:cNvSpPr>
          <p:nvPr/>
        </p:nvSpPr>
        <p:spPr bwMode="auto">
          <a:xfrm>
            <a:off x="1174664" y="5076102"/>
            <a:ext cx="6696744" cy="3130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s-ES"/>
            </a:defPPr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kern="1200" smtClean="0">
                <a:solidFill>
                  <a:schemeClr val="tx1"/>
                </a:solidFill>
                <a:latin typeface="Tw Cen MT" pitchFamily="34" charset="0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2pPr>
            <a:lvl3pPr marL="11430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3pPr>
            <a:lvl4pPr marL="16002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4pPr>
            <a:lvl5pPr marL="2057400" indent="-228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5pPr>
            <a:lvl6pPr marL="25146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6pPr>
            <a:lvl7pPr marL="29718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7pPr>
            <a:lvl8pPr marL="3429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8pPr>
            <a:lvl9pPr marL="3886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w Cen MT" pitchFamily="34" charset="0"/>
                <a:ea typeface="+mn-ea"/>
                <a:cs typeface="Arial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s-ES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Orientador(a): </a:t>
            </a:r>
            <a:r>
              <a:rPr lang="pt-BR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Profº</a:t>
            </a: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. </a:t>
            </a:r>
            <a:r>
              <a:rPr lang="pt-BR" sz="2000" b="1" err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Dr</a:t>
            </a:r>
            <a:r>
              <a:rPr lang="pt-BR" sz="2000" b="1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(a) Me ou Ma. Manoella Maria Saraiva Cavalcante</a:t>
            </a:r>
            <a:endParaRPr lang="pt-BR" sz="2000" b="1">
              <a:solidFill>
                <a:schemeClr val="bg1"/>
              </a:solidFill>
              <a:latin typeface="Calibri" panose="020F0502020204030204" pitchFamily="34" charset="0"/>
              <a:ea typeface="Calibri"/>
              <a:cs typeface="Calibri"/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28384" y="27842"/>
            <a:ext cx="1099410" cy="13974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90471929-4D85-8FD5-41CC-4664F001B43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1" t="29464" r="38228" b="44231"/>
          <a:stretch/>
        </p:blipFill>
        <p:spPr>
          <a:xfrm>
            <a:off x="129086" y="-41490"/>
            <a:ext cx="1270868" cy="152504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D9F90DBF-3EA2-5B7C-A3B4-AF76F8573F1F}"/>
              </a:ext>
            </a:extLst>
          </p:cNvPr>
          <p:cNvSpPr txBox="1"/>
          <p:nvPr/>
        </p:nvSpPr>
        <p:spPr>
          <a:xfrm>
            <a:off x="432109" y="6264197"/>
            <a:ext cx="1572321" cy="400110"/>
          </a:xfrm>
          <a:prstGeom prst="rect">
            <a:avLst/>
          </a:prstGeom>
          <a:solidFill>
            <a:srgbClr val="FFFF00"/>
          </a:solidFill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pt-BR" sz="2000">
                <a:solidFill>
                  <a:schemeClr val="bg1"/>
                </a:solidFill>
                <a:latin typeface="Calibri"/>
                <a:ea typeface="Calibri"/>
                <a:cs typeface="Arial"/>
              </a:rPr>
              <a:t>02/10/2025</a:t>
            </a:r>
            <a:endParaRPr lang="pt-BR" sz="2000">
              <a:solidFill>
                <a:schemeClr val="bg1"/>
              </a:solidFill>
              <a:latin typeface="Calibri"/>
              <a:ea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85860"/>
            <a:ext cx="714348" cy="259344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11/12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85720" y="285728"/>
            <a:ext cx="7271756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REFERÊNCIAS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2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85720" y="1772816"/>
            <a:ext cx="8750776" cy="4363196"/>
          </a:xfrm>
        </p:spPr>
        <p:txBody>
          <a:bodyPr/>
          <a:lstStyle/>
          <a:p>
            <a:pPr marL="0" indent="0">
              <a:buNone/>
            </a:pPr>
            <a:r>
              <a:rPr lang="pt-BR" sz="2000" dirty="0"/>
              <a:t>ALIBABA GROUP. </a:t>
            </a:r>
            <a:r>
              <a:rPr lang="pt-BR" sz="2000" dirty="0" err="1"/>
              <a:t>AliExpress</a:t>
            </a:r>
            <a:r>
              <a:rPr lang="pt-BR" sz="2000" dirty="0"/>
              <a:t> Open Platform API — documentação oficial. Disponível em: </a:t>
            </a:r>
            <a:r>
              <a:rPr lang="pt-BR" sz="2000" i="1" dirty="0"/>
              <a:t>developer.alibaba.com/</a:t>
            </a:r>
            <a:r>
              <a:rPr lang="pt-BR" sz="2000" i="1" dirty="0" err="1"/>
              <a:t>docs</a:t>
            </a:r>
            <a:r>
              <a:rPr lang="pt-BR" sz="2000" i="1" dirty="0"/>
              <a:t>/api.htm</a:t>
            </a:r>
            <a:r>
              <a:rPr lang="pt-BR" sz="2000" dirty="0"/>
              <a:t>. Acesso em: 02/10/2025.</a:t>
            </a:r>
          </a:p>
          <a:p>
            <a:pPr marL="0" indent="0">
              <a:buNone/>
            </a:pPr>
            <a:endParaRPr lang="pt-BR" sz="2000" dirty="0"/>
          </a:p>
          <a:p>
            <a:pPr marL="0" indent="0">
              <a:buNone/>
            </a:pPr>
            <a:r>
              <a:rPr lang="pt-BR" sz="2000" dirty="0"/>
              <a:t>MERCADO LIBRE. API </a:t>
            </a:r>
            <a:r>
              <a:rPr lang="pt-BR" sz="2000" dirty="0" err="1"/>
              <a:t>Docs</a:t>
            </a:r>
            <a:r>
              <a:rPr lang="pt-BR" sz="2000" dirty="0"/>
              <a:t> — documentação oficial do Mercado Livre. Disponível em: </a:t>
            </a:r>
            <a:r>
              <a:rPr lang="pt-BR" sz="2000" i="1" dirty="0"/>
              <a:t>developers.mercadolibre.com.br/</a:t>
            </a:r>
            <a:r>
              <a:rPr lang="pt-BR" sz="2000" i="1" dirty="0" err="1"/>
              <a:t>pt_br</a:t>
            </a:r>
            <a:r>
              <a:rPr lang="pt-BR" sz="2000" i="1" dirty="0"/>
              <a:t>/</a:t>
            </a:r>
            <a:r>
              <a:rPr lang="pt-BR" sz="2000" i="1" dirty="0" err="1"/>
              <a:t>api</a:t>
            </a:r>
            <a:r>
              <a:rPr lang="pt-BR" sz="2000" i="1" dirty="0"/>
              <a:t>-</a:t>
            </a:r>
            <a:r>
              <a:rPr lang="pt-BR" sz="2000" i="1" dirty="0" err="1"/>
              <a:t>docs</a:t>
            </a:r>
            <a:r>
              <a:rPr lang="pt-BR" sz="2000" i="1" dirty="0"/>
              <a:t>-</a:t>
            </a:r>
            <a:r>
              <a:rPr lang="pt-BR" sz="2000" i="1" dirty="0" err="1"/>
              <a:t>pt</a:t>
            </a:r>
            <a:r>
              <a:rPr lang="pt-BR" sz="2000" i="1" dirty="0"/>
              <a:t>-br</a:t>
            </a:r>
            <a:r>
              <a:rPr lang="pt-BR" sz="2000" dirty="0"/>
              <a:t>. Acesso em: 02/10/2025.</a:t>
            </a:r>
          </a:p>
          <a:p>
            <a:pPr marL="0" indent="0">
              <a:buNone/>
            </a:pPr>
            <a:r>
              <a:rPr lang="pt-BR" sz="2000" dirty="0"/>
              <a:t> </a:t>
            </a:r>
          </a:p>
          <a:p>
            <a:pPr marL="0" indent="0">
              <a:buNone/>
            </a:pPr>
            <a:r>
              <a:rPr lang="pt-BR" sz="2000" i="1" dirty="0"/>
              <a:t>SPRING. Spring Boot </a:t>
            </a:r>
            <a:r>
              <a:rPr lang="pt-BR" sz="2000" i="1" dirty="0" err="1"/>
              <a:t>Reference</a:t>
            </a:r>
            <a:r>
              <a:rPr lang="pt-BR" sz="2000" i="1" dirty="0"/>
              <a:t> </a:t>
            </a:r>
            <a:r>
              <a:rPr lang="pt-BR" sz="2000" i="1" dirty="0" err="1"/>
              <a:t>Documentation</a:t>
            </a:r>
            <a:r>
              <a:rPr lang="pt-BR" sz="2000" dirty="0"/>
              <a:t>. Spring.io, 2025. Disponível em: </a:t>
            </a:r>
            <a:r>
              <a:rPr lang="pt-BR" sz="2000" dirty="0">
                <a:hlinkClick r:id="rId2"/>
              </a:rPr>
              <a:t>https://docs.spring.io/</a:t>
            </a:r>
            <a:r>
              <a:rPr lang="pt-BR" sz="2000" dirty="0" err="1">
                <a:hlinkClick r:id="rId2"/>
              </a:rPr>
              <a:t>spring</a:t>
            </a:r>
            <a:r>
              <a:rPr lang="pt-BR" sz="2000" dirty="0">
                <a:hlinkClick r:id="rId2"/>
              </a:rPr>
              <a:t>-boot/</a:t>
            </a:r>
            <a:r>
              <a:rPr lang="pt-BR" sz="2000" dirty="0"/>
              <a:t>. Acesso em: 3 out. 2025.</a:t>
            </a:r>
          </a:p>
          <a:p>
            <a:pPr lvl="1">
              <a:buNone/>
            </a:pPr>
            <a:endParaRPr lang="pt-BR" sz="2000" dirty="0"/>
          </a:p>
          <a:p>
            <a:pPr lvl="1">
              <a:buNone/>
            </a:pPr>
            <a:endParaRPr lang="pt-BR" sz="2000" dirty="0"/>
          </a:p>
          <a:p>
            <a:pPr marL="319088" lvl="1" indent="-319088">
              <a:spcBef>
                <a:spcPts val="700"/>
              </a:spcBef>
              <a:buClr>
                <a:schemeClr val="accent2"/>
              </a:buClr>
              <a:buSzPct val="60000"/>
              <a:buNone/>
            </a:pPr>
            <a:endParaRPr lang="pt-BR" sz="2000" dirty="0"/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CFE673-C1B2-82F3-F76E-EC7CFF773E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3B121D2-5576-8CDE-3A6D-852DA4708F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913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1187624" y="228600"/>
            <a:ext cx="6768752" cy="990600"/>
          </a:xfrm>
        </p:spPr>
        <p:txBody>
          <a:bodyPr/>
          <a:lstStyle/>
          <a:p>
            <a:pPr algn="ctr"/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BUSCASHOP</a:t>
            </a:r>
          </a:p>
        </p:txBody>
      </p:sp>
      <p:sp>
        <p:nvSpPr>
          <p:cNvPr id="26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171579" y="4444543"/>
            <a:ext cx="9027998" cy="511423"/>
          </a:xfrm>
        </p:spPr>
        <p:txBody>
          <a:bodyPr/>
          <a:lstStyle/>
          <a:p>
            <a:pPr marL="0" indent="0" algn="ctr">
              <a:buNone/>
            </a:pPr>
            <a:r>
              <a:rPr lang="pt-BR" sz="2400" dirty="0">
                <a:latin typeface="Calibri"/>
                <a:ea typeface="Calibri"/>
                <a:cs typeface="Calibri"/>
              </a:rPr>
              <a:t>arthurcl634@gmail.com</a:t>
            </a:r>
            <a:endParaRPr lang="pt-BR" dirty="0"/>
          </a:p>
        </p:txBody>
      </p:sp>
      <p:sp>
        <p:nvSpPr>
          <p:cNvPr id="6" name="Espaço Reservado para Conteúdo 2"/>
          <p:cNvSpPr txBox="1">
            <a:spLocks/>
          </p:cNvSpPr>
          <p:nvPr/>
        </p:nvSpPr>
        <p:spPr bwMode="auto">
          <a:xfrm>
            <a:off x="0" y="2924944"/>
            <a:ext cx="9036496" cy="978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19088" indent="-319088" algn="l" rtl="0" fontAlgn="base"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Char char=""/>
              <a:defRPr sz="2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39763" indent="-273050" algn="l" rtl="0" fontAlgn="base">
              <a:spcBef>
                <a:spcPts val="550"/>
              </a:spcBef>
              <a:spcAft>
                <a:spcPct val="0"/>
              </a:spcAft>
              <a:buClr>
                <a:schemeClr val="accent1"/>
              </a:buClr>
              <a:buSzPct val="70000"/>
              <a:buFont typeface="Wingdings 2" pitchFamily="18" charset="2"/>
              <a:buChar char="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28600" algn="l" rtl="0" fontAlgn="base">
              <a:spcBef>
                <a:spcPts val="5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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EB641B"/>
              </a:buClr>
              <a:buSzPct val="7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-228600" algn="l" rtl="0" fontAlgn="base">
              <a:spcBef>
                <a:spcPts val="400"/>
              </a:spcBef>
              <a:spcAft>
                <a:spcPct val="0"/>
              </a:spcAft>
              <a:buClr>
                <a:srgbClr val="39639D"/>
              </a:buClr>
              <a:buSzPct val="65000"/>
              <a:buFont typeface="Wingdings" pitchFamily="2" charset="2"/>
              <a:buChar char="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0312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0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" pitchFamily="2" charset="2"/>
              <a:buNone/>
            </a:pPr>
            <a:r>
              <a:rPr lang="pt-BR" sz="3600">
                <a:latin typeface="Calibri" panose="020F0502020204030204" pitchFamily="34" charset="0"/>
              </a:rPr>
              <a:t>OBRIGADA (O)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E29ACEAD-6FED-AB5F-6EAA-248141E31C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056" y="5373216"/>
            <a:ext cx="1437887" cy="1369119"/>
          </a:xfrm>
          <a:prstGeom prst="rect">
            <a:avLst/>
          </a:prstGeom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2D8CB7CE-A131-4E47-289E-A47DC253C6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062379" y="22488"/>
            <a:ext cx="941471" cy="119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C26526A0-878C-499E-94AE-DA3E9A48A4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851" t="29464" r="38228" b="44231"/>
          <a:stretch/>
        </p:blipFill>
        <p:spPr>
          <a:xfrm>
            <a:off x="163081" y="-28518"/>
            <a:ext cx="1088297" cy="1305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707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2784" y="152772"/>
            <a:ext cx="8153400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SUMÁRIO</a:t>
            </a:r>
          </a:p>
        </p:txBody>
      </p:sp>
      <p:sp>
        <p:nvSpPr>
          <p:cNvPr id="8" name="Espaço Reservado para Número de Slide 7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z="1600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2</a:t>
            </a:fld>
            <a:r>
              <a:rPr lang="es-ES" sz="1600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9" name="Espaço Reservado para Conteúdo 2"/>
          <p:cNvSpPr txBox="1">
            <a:spLocks/>
          </p:cNvSpPr>
          <p:nvPr/>
        </p:nvSpPr>
        <p:spPr bwMode="auto">
          <a:xfrm>
            <a:off x="612648" y="1844824"/>
            <a:ext cx="8153400" cy="4365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1 INTRODUÇÃO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  1.1 Objetivo Geral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2 METODOLOGIA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3 RESULTADOS </a:t>
            </a:r>
            <a:r>
              <a:rPr lang="pt-BR" sz="2400" b="1" dirty="0">
                <a:latin typeface="Calibri" panose="020F0502020204030204" pitchFamily="34" charset="0"/>
                <a:cs typeface="+mn-cs"/>
              </a:rPr>
              <a:t>PARCIAIS</a:t>
            </a:r>
            <a:endParaRPr kumimoji="0" lang="pt-BR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4 CONSIDERAÇÕES FINAIS</a:t>
            </a:r>
          </a:p>
          <a:p>
            <a:pPr marL="0" marR="0" lvl="2" indent="0" algn="l" defTabSz="914400" rtl="0" eaLnBrk="1" fontAlgn="base" latinLnBrk="0" hangingPunct="1">
              <a:lnSpc>
                <a:spcPct val="100000"/>
              </a:lnSpc>
              <a:spcBef>
                <a:spcPts val="700"/>
              </a:spcBef>
              <a:spcAft>
                <a:spcPct val="0"/>
              </a:spcAft>
              <a:buClr>
                <a:schemeClr val="accent2"/>
              </a:buClr>
              <a:buSzPct val="60000"/>
              <a:buFont typeface="Wingdings" pitchFamily="2" charset="2"/>
              <a:buNone/>
              <a:tabLst/>
              <a:defRPr/>
            </a:pPr>
            <a:r>
              <a:rPr kumimoji="0" lang="pt-BR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REFERÊNCIAS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FBA4128-509A-CABC-3611-904D7B0279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C1CBF56F-1410-50D2-B875-15AB5C3C0F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7967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920587" cy="5040000"/>
          </a:xfrm>
        </p:spPr>
        <p:txBody>
          <a:bodyPr/>
          <a:lstStyle/>
          <a:p>
            <a:pPr algn="just"/>
            <a:endParaRPr lang="pt-BR" sz="2000" dirty="0">
              <a:highlight>
                <a:srgbClr val="FF00FF"/>
              </a:highlight>
            </a:endParaRP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3</a:t>
            </a:fld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3AD4F7-06E9-5EEE-6621-A16F5ABABB89}"/>
              </a:ext>
            </a:extLst>
          </p:cNvPr>
          <p:cNvSpPr txBox="1"/>
          <p:nvPr/>
        </p:nvSpPr>
        <p:spPr>
          <a:xfrm>
            <a:off x="227607" y="3753690"/>
            <a:ext cx="160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</a:p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ENDOCANABIDINOIDE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42117" y="154285"/>
            <a:ext cx="7669448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1 INTRODUÇÃO </a:t>
            </a:r>
            <a:endParaRPr lang="pt-BR" sz="36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144192-A4CA-9C73-85FD-AB43FA6FA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64F57A-19CC-214F-BA49-69EF987E8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E1E2CD-05D3-40C0-97EA-73D08DBEAF9A}"/>
              </a:ext>
            </a:extLst>
          </p:cNvPr>
          <p:cNvSpPr txBox="1"/>
          <p:nvPr/>
        </p:nvSpPr>
        <p:spPr>
          <a:xfrm>
            <a:off x="832040" y="3245858"/>
            <a:ext cx="74799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Estamos desenvolvendo uma aplicação web utilizando HTML/CSS e </a:t>
            </a:r>
            <a:r>
              <a:rPr lang="pt-BR" dirty="0" err="1"/>
              <a:t>JavaScript</a:t>
            </a:r>
            <a:r>
              <a:rPr lang="pt-BR" dirty="0"/>
              <a:t> para o front-</a:t>
            </a:r>
            <a:r>
              <a:rPr lang="pt-BR" dirty="0" err="1"/>
              <a:t>end</a:t>
            </a:r>
            <a:r>
              <a:rPr lang="pt-BR" dirty="0"/>
              <a:t> e Spring Boot para operar o </a:t>
            </a:r>
            <a:r>
              <a:rPr lang="pt-BR" dirty="0" err="1"/>
              <a:t>back-end</a:t>
            </a:r>
            <a:r>
              <a:rPr lang="pt-BR" dirty="0"/>
              <a:t> e conversar com as APIs externas que serão utilizadas, seguindo as normas da arquitetura MVC e o modelo Cliente-Servidor processando as interações e realizando as buscas a partir de APIs REST</a:t>
            </a:r>
          </a:p>
        </p:txBody>
      </p:sp>
    </p:spTree>
    <p:extLst>
      <p:ext uri="{BB962C8B-B14F-4D97-AF65-F5344CB8AC3E}">
        <p14:creationId xmlns:p14="http://schemas.microsoft.com/office/powerpoint/2010/main" val="271566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12647" y="1600200"/>
            <a:ext cx="7920587" cy="5040000"/>
          </a:xfrm>
        </p:spPr>
        <p:txBody>
          <a:bodyPr/>
          <a:lstStyle/>
          <a:p>
            <a:pPr algn="just"/>
            <a:endParaRPr lang="pt-BR" sz="2000" dirty="0">
              <a:highlight>
                <a:srgbClr val="FF00FF"/>
              </a:highlight>
            </a:endParaRPr>
          </a:p>
          <a:p>
            <a:pPr marL="0" indent="0" algn="just">
              <a:buNone/>
            </a:pPr>
            <a:endParaRPr lang="pt-BR" sz="2000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4</a:t>
            </a:fld>
            <a:r>
              <a:rPr lang="es-ES">
                <a:solidFill>
                  <a:schemeClr val="tx1"/>
                </a:solidFill>
                <a:latin typeface="Calibri" panose="020F0502020204030204" pitchFamily="34" charset="0"/>
              </a:rPr>
              <a:t>/13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3AD4F7-06E9-5EEE-6621-A16F5ABABB89}"/>
              </a:ext>
            </a:extLst>
          </p:cNvPr>
          <p:cNvSpPr txBox="1"/>
          <p:nvPr/>
        </p:nvSpPr>
        <p:spPr>
          <a:xfrm>
            <a:off x="227607" y="3753690"/>
            <a:ext cx="16080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SISTEMA</a:t>
            </a:r>
          </a:p>
          <a:p>
            <a:pPr algn="ctr"/>
            <a:r>
              <a:rPr lang="pt-BR" sz="1200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ENDOCANABIDINOIDE</a:t>
            </a:r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142117" y="154285"/>
            <a:ext cx="7669448" cy="990600"/>
          </a:xfrm>
        </p:spPr>
        <p:txBody>
          <a:bodyPr/>
          <a:lstStyle/>
          <a:p>
            <a:r>
              <a:rPr lang="pt-BR" sz="3600" b="1">
                <a:solidFill>
                  <a:schemeClr val="tx1"/>
                </a:solidFill>
                <a:latin typeface="Calibri" panose="020F0502020204030204" pitchFamily="34" charset="0"/>
              </a:rPr>
              <a:t>1 INTRODUÇÃO </a:t>
            </a:r>
            <a:endParaRPr lang="pt-BR" sz="360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0B144192-A4CA-9C73-85FD-AB43FA6FAB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8164F57A-19CC-214F-BA49-69EF987E842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3E1E2CD-05D3-40C0-97EA-73D08DBEAF9A}"/>
              </a:ext>
            </a:extLst>
          </p:cNvPr>
          <p:cNvSpPr txBox="1"/>
          <p:nvPr/>
        </p:nvSpPr>
        <p:spPr>
          <a:xfrm>
            <a:off x="4712013" y="3061193"/>
            <a:ext cx="365417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Empresas como o MercadoLivre e a </a:t>
            </a:r>
            <a:r>
              <a:rPr lang="pt-BR" dirty="0" err="1"/>
              <a:t>AliExpress</a:t>
            </a:r>
            <a:r>
              <a:rPr lang="pt-BR" dirty="0"/>
              <a:t> disponibilizam tecnologias para integração em aplicações (APIs) que permitem consultar produtos, categorias e promoções, além de gerenciar pedidos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A519C608-D6E8-4667-A5F7-7609DD8C20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6680" y="2326317"/>
            <a:ext cx="2973221" cy="1555986"/>
          </a:xfrm>
          <a:prstGeom prst="rect">
            <a:avLst/>
          </a:prstGeom>
        </p:spPr>
      </p:pic>
      <p:pic>
        <p:nvPicPr>
          <p:cNvPr id="1028" name="Picture 4" descr="Frete Grátis">
            <a:extLst>
              <a:ext uri="{FF2B5EF4-FFF2-40B4-BE49-F238E27FC236}">
                <a16:creationId xmlns:a16="http://schemas.microsoft.com/office/drawing/2014/main" id="{EC674BB1-5AFD-4505-B6B5-1C716BB3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76" y="4215355"/>
            <a:ext cx="3029228" cy="1592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9003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52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5/12</a:t>
            </a:r>
          </a:p>
        </p:txBody>
      </p:sp>
      <p:sp>
        <p:nvSpPr>
          <p:cNvPr id="22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628190" y="3422952"/>
            <a:ext cx="8208912" cy="952709"/>
          </a:xfrm>
        </p:spPr>
        <p:txBody>
          <a:bodyPr/>
          <a:lstStyle/>
          <a:p>
            <a:pPr algn="ctr">
              <a:buNone/>
            </a:pPr>
            <a:r>
              <a:rPr lang="pt-BR" sz="2400" dirty="0">
                <a:latin typeface="Calibri" panose="020F0502020204030204" pitchFamily="34" charset="0"/>
                <a:cs typeface="Calibri" pitchFamily="34" charset="0"/>
              </a:rPr>
              <a:t>Entregar uma aplicação web funcional com as função de buscar produtos em lojas confiáveis da internet</a:t>
            </a:r>
          </a:p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9" name="Título 1"/>
          <p:cNvSpPr>
            <a:spLocks noGrp="1"/>
          </p:cNvSpPr>
          <p:nvPr>
            <p:ph type="title"/>
          </p:nvPr>
        </p:nvSpPr>
        <p:spPr>
          <a:xfrm>
            <a:off x="176521" y="224971"/>
            <a:ext cx="7635044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1.1 OBJETIVO GERAL</a:t>
            </a:r>
            <a:endParaRPr lang="pt-BR" sz="24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01138305-A3DA-F286-E51A-0EC71975D6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22AC4A27-E3C4-6E7A-39F1-197C1A6F312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01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36145145"/>
              </p:ext>
            </p:extLst>
          </p:nvPr>
        </p:nvGraphicFramePr>
        <p:xfrm>
          <a:off x="357158" y="1640897"/>
          <a:ext cx="8306062" cy="480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24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6/12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44513" y="183599"/>
            <a:ext cx="7423831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2 METODOLOGIA</a:t>
            </a:r>
            <a:endParaRPr lang="pt-BR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410730" y="257429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2. Justificativa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442262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E098FB-C957-37C4-0E88-387D4910F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1CAD74-DF41-CD1A-5E92-F540FFFD27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410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Espaço Reservado para Conteúdo 2"/>
          <p:cNvGraphicFramePr>
            <a:graphicFrameLocks noGrp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743244449"/>
              </p:ext>
            </p:extLst>
          </p:nvPr>
        </p:nvGraphicFramePr>
        <p:xfrm>
          <a:off x="357158" y="1640897"/>
          <a:ext cx="8306062" cy="48003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40830"/>
            <a:ext cx="612648" cy="2724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7/12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44513" y="183599"/>
            <a:ext cx="7423831" cy="990600"/>
          </a:xfrm>
        </p:spPr>
        <p:txBody>
          <a:bodyPr/>
          <a:lstStyle/>
          <a:p>
            <a:r>
              <a:rPr lang="pt-BR" sz="3600" b="1" dirty="0">
                <a:solidFill>
                  <a:schemeClr val="tx1"/>
                </a:solidFill>
                <a:latin typeface="Calibri" panose="020F0502020204030204" pitchFamily="34" charset="0"/>
              </a:rPr>
              <a:t>2 METODOLOGIA</a:t>
            </a:r>
            <a:endParaRPr lang="pt-BR" sz="2800" b="1" dirty="0">
              <a:solidFill>
                <a:schemeClr val="tx1"/>
              </a:solidFill>
              <a:latin typeface="Calibri" panose="020F0502020204030204" pitchFamily="34" charset="0"/>
            </a:endParaRPr>
          </a:p>
        </p:txBody>
      </p:sp>
      <p:sp>
        <p:nvSpPr>
          <p:cNvPr id="60" name="CaixaDeTexto 59"/>
          <p:cNvSpPr txBox="1"/>
          <p:nvPr/>
        </p:nvSpPr>
        <p:spPr>
          <a:xfrm>
            <a:off x="7410730" y="2574294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2. Justificativa</a:t>
            </a:r>
          </a:p>
        </p:txBody>
      </p:sp>
      <p:sp>
        <p:nvSpPr>
          <p:cNvPr id="62" name="CaixaDeTexto 61"/>
          <p:cNvSpPr txBox="1"/>
          <p:nvPr/>
        </p:nvSpPr>
        <p:spPr>
          <a:xfrm>
            <a:off x="7442262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 dirty="0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58E098FB-C957-37C4-0E88-387D4910FDF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621CAD74-DF41-CD1A-5E92-F540FFFD275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pic>
        <p:nvPicPr>
          <p:cNvPr id="10" name="Imagem 9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ACB8611B-4456-2A55-2DEA-58C75069051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04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1718514"/>
            <a:ext cx="9144000" cy="474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3836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266561"/>
            <a:ext cx="8640960" cy="5257800"/>
          </a:xfrm>
        </p:spPr>
        <p:txBody>
          <a:bodyPr/>
          <a:lstStyle/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-1" y="1240830"/>
            <a:ext cx="622631" cy="275233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9/12</a:t>
            </a:r>
          </a:p>
        </p:txBody>
      </p:sp>
      <p:sp>
        <p:nvSpPr>
          <p:cNvPr id="38" name="CaixaDeTexto 37"/>
          <p:cNvSpPr txBox="1"/>
          <p:nvPr/>
        </p:nvSpPr>
        <p:spPr>
          <a:xfrm>
            <a:off x="7300296" y="1943747"/>
            <a:ext cx="195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1. Introdução</a:t>
            </a:r>
          </a:p>
        </p:txBody>
      </p:sp>
      <p:sp>
        <p:nvSpPr>
          <p:cNvPr id="8" name="Título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Título 1"/>
          <p:cNvSpPr txBox="1">
            <a:spLocks/>
          </p:cNvSpPr>
          <p:nvPr/>
        </p:nvSpPr>
        <p:spPr bwMode="auto">
          <a:xfrm>
            <a:off x="214282" y="214290"/>
            <a:ext cx="8531352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3 RESULTADOS E DISCUSSÃO </a:t>
            </a:r>
            <a:r>
              <a:rPr kumimoji="0" lang="pt-BR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 pitchFamily="34" charset="0"/>
                <a:ea typeface="+mj-ea"/>
                <a:cs typeface="+mj-cs"/>
              </a:rPr>
              <a:t> 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56FEBEB-7514-A40C-2FB7-78871696E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9B70E6A6-D882-80A3-01F7-A6611CF05E6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6DB6CCB-A3DC-4B66-8745-61AF8B6AA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7236" y="1186278"/>
            <a:ext cx="4485443" cy="4485443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D2CB8072-201E-4ECF-834A-54F315342B77}"/>
              </a:ext>
            </a:extLst>
          </p:cNvPr>
          <p:cNvSpPr txBox="1"/>
          <p:nvPr/>
        </p:nvSpPr>
        <p:spPr>
          <a:xfrm>
            <a:off x="3275860" y="1807546"/>
            <a:ext cx="25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Logótipo do projeto</a:t>
            </a:r>
          </a:p>
        </p:txBody>
      </p:sp>
    </p:spTree>
    <p:extLst>
      <p:ext uri="{BB962C8B-B14F-4D97-AF65-F5344CB8AC3E}">
        <p14:creationId xmlns:p14="http://schemas.microsoft.com/office/powerpoint/2010/main" val="36001341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251520" y="1600200"/>
            <a:ext cx="8640959" cy="5257800"/>
          </a:xfrm>
        </p:spPr>
        <p:txBody>
          <a:bodyPr/>
          <a:lstStyle/>
          <a:p>
            <a:pPr marL="0" indent="0" algn="just">
              <a:buNone/>
            </a:pPr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  <a:cs typeface="Calibri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  <a:p>
            <a:pPr algn="just"/>
            <a:endParaRPr lang="pt-BR" sz="2400" dirty="0">
              <a:latin typeface="Calibri" panose="020F0502020204030204" pitchFamily="34" charset="0"/>
            </a:endParaRP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0" y="1271589"/>
            <a:ext cx="642910" cy="228585"/>
          </a:xfrm>
        </p:spPr>
        <p:txBody>
          <a:bodyPr>
            <a:noAutofit/>
          </a:bodyPr>
          <a:lstStyle/>
          <a:p>
            <a:pPr>
              <a:defRPr/>
            </a:pPr>
            <a:fld id="{E1768140-2A04-4A4F-9E38-345CEAAB8411}" type="slidenum">
              <a:rPr lang="es-ES" smtClean="0">
                <a:solidFill>
                  <a:schemeClr val="tx1"/>
                </a:solidFill>
                <a:latin typeface="Calibri" panose="020F0502020204030204" pitchFamily="34" charset="0"/>
              </a:rPr>
              <a:pPr>
                <a:defRPr/>
              </a:pPr>
              <a:t>9</a:t>
            </a:fld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</a:rPr>
              <a:t>/12</a:t>
            </a:r>
          </a:p>
        </p:txBody>
      </p:sp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214282" y="214290"/>
            <a:ext cx="8531352" cy="990600"/>
          </a:xfrm>
        </p:spPr>
        <p:txBody>
          <a:bodyPr/>
          <a:lstStyle/>
          <a:p>
            <a:r>
              <a:rPr lang="pt-BR" sz="3200" b="1" dirty="0">
                <a:solidFill>
                  <a:schemeClr val="tx1"/>
                </a:solidFill>
                <a:latin typeface="Calibri" panose="020F0502020204030204" pitchFamily="34" charset="0"/>
              </a:rPr>
              <a:t>4 CONSIDERAÇÕES FINAIS</a:t>
            </a:r>
            <a:endParaRPr lang="pt-BR" sz="2400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38" name="CaixaDeTexto 37"/>
          <p:cNvSpPr txBox="1"/>
          <p:nvPr/>
        </p:nvSpPr>
        <p:spPr>
          <a:xfrm>
            <a:off x="7300296" y="1943747"/>
            <a:ext cx="195527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1. Introdução</a:t>
            </a:r>
          </a:p>
        </p:txBody>
      </p:sp>
      <p:sp>
        <p:nvSpPr>
          <p:cNvPr id="40" name="CaixaDeTexto 39"/>
          <p:cNvSpPr txBox="1"/>
          <p:nvPr/>
        </p:nvSpPr>
        <p:spPr>
          <a:xfrm>
            <a:off x="7333526" y="3175226"/>
            <a:ext cx="230425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b="1">
                <a:solidFill>
                  <a:schemeClr val="bg1"/>
                </a:solidFill>
                <a:latin typeface="+mn-lt"/>
              </a:rPr>
              <a:t>3. Objetivos</a:t>
            </a: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62EC3B10-E33C-F3D3-7BA3-BDC39CF291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7454" y="31153"/>
            <a:ext cx="1297460" cy="1235408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DB7473BA-BA0C-CCEA-2C15-224EABBE10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4988" y="5867694"/>
            <a:ext cx="1019926" cy="1018983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45AF4A83-D0F2-4E9D-ABB3-E91EC59DD37C}"/>
              </a:ext>
            </a:extLst>
          </p:cNvPr>
          <p:cNvSpPr txBox="1"/>
          <p:nvPr/>
        </p:nvSpPr>
        <p:spPr>
          <a:xfrm>
            <a:off x="470517" y="2121763"/>
            <a:ext cx="78034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Criando esse software facilitaremos pessoas com o tempo apertado a encontrar o que procuram na internet. Com a possibilidade de expansão para suportar dados e análise de melhor época do ano para compra, baseado no histórico de preço daquele mesmo item.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076392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o">
  <a:themeElements>
    <a:clrScheme name="Personalizada 6">
      <a:dk1>
        <a:sysClr val="windowText" lastClr="000000"/>
      </a:dk1>
      <a:lt1>
        <a:srgbClr val="FFFFFF"/>
      </a:lt1>
      <a:dk2>
        <a:srgbClr val="FFFFFF"/>
      </a:dk2>
      <a:lt2>
        <a:srgbClr val="DEF5FA"/>
      </a:lt2>
      <a:accent1>
        <a:srgbClr val="031A4D"/>
      </a:accent1>
      <a:accent2>
        <a:srgbClr val="79CBDF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39639D"/>
      </a:hlink>
      <a:folHlink>
        <a:srgbClr val="44B9E8"/>
      </a:folHlink>
    </a:clrScheme>
    <a:fontScheme name="Mediano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o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C10FD766D2F5449D6896DE93EC51DF" ma:contentTypeVersion="3" ma:contentTypeDescription="Create a new document." ma:contentTypeScope="" ma:versionID="c294bc32c43b1417dc50f8834fa1ecd4">
  <xsd:schema xmlns:xsd="http://www.w3.org/2001/XMLSchema" xmlns:xs="http://www.w3.org/2001/XMLSchema" xmlns:p="http://schemas.microsoft.com/office/2006/metadata/properties" xmlns:ns2="314424f7-2f0e-4c18-a5f7-c392ab75b191" targetNamespace="http://schemas.microsoft.com/office/2006/metadata/properties" ma:root="true" ma:fieldsID="c7723ac3c058ee1e659e8a0adbf1c40a" ns2:_="">
    <xsd:import namespace="314424f7-2f0e-4c18-a5f7-c392ab75b1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4424f7-2f0e-4c18-a5f7-c392ab75b1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03267B0-2BF6-4DE2-96DF-7DF82CF9809A}">
  <ds:schemaRefs>
    <ds:schemaRef ds:uri="314424f7-2f0e-4c18-a5f7-c392ab75b1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C359668D-D91D-4CA4-8537-80515CEAC7B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0111700-7020-4DEC-AC18-D07BEEA64FE2}">
  <ds:schemaRefs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infopath/2007/PartnerControls"/>
    <ds:schemaRef ds:uri="314424f7-2f0e-4c18-a5f7-c392ab75b191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297</TotalTime>
  <Words>427</Words>
  <Application>Microsoft Office PowerPoint</Application>
  <PresentationFormat>Apresentação na tela (4:3)</PresentationFormat>
  <Paragraphs>80</Paragraphs>
  <Slides>11</Slides>
  <Notes>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2" baseType="lpstr">
      <vt:lpstr>Mediano</vt:lpstr>
      <vt:lpstr>CENTRO UNIVERSITÁRO MAURÍCIO DE NASSAU JOÃO PESSOA GRADUAÇÃO EM ANÁLISE E DESENVOLVIMENTO DE SISTEMAS</vt:lpstr>
      <vt:lpstr>SUMÁRIO</vt:lpstr>
      <vt:lpstr>1 INTRODUÇÃO </vt:lpstr>
      <vt:lpstr>1 INTRODUÇÃO </vt:lpstr>
      <vt:lpstr>1.1 OBJETIVO GERAL</vt:lpstr>
      <vt:lpstr>2 METODOLOGIA</vt:lpstr>
      <vt:lpstr>2 METODOLOGIA</vt:lpstr>
      <vt:lpstr>Apresentação do PowerPoint</vt:lpstr>
      <vt:lpstr>4 CONSIDERAÇÕES FINAIS</vt:lpstr>
      <vt:lpstr>REFERÊNCIAS</vt:lpstr>
      <vt:lpstr>BUSCASHOP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à administração</dc:title>
  <dc:creator>Usuario de Windows</dc:creator>
  <cp:lastModifiedBy>Arthur Cunha Lima</cp:lastModifiedBy>
  <cp:revision>31</cp:revision>
  <dcterms:created xsi:type="dcterms:W3CDTF">2009-05-04T19:37:47Z</dcterms:created>
  <dcterms:modified xsi:type="dcterms:W3CDTF">2025-10-09T19:26:54Z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0x01010096C10FD766D2F5449D6896DE93EC51DF</vt:lpwstr>
  </property>
</Properties>
</file>