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0" r:id="rId6"/>
    <p:sldId id="265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14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76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E609-0B63-5759-EE31-E85F3134B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E98A6-967A-3799-18CC-79B1C22C6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F0C0-99E1-814A-6B14-092F3771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9573-826D-8E5A-B9E8-9528061E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0AE09-10F5-3E46-452E-B7B66B3C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10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B7A1-2ABC-2FD1-3234-026906D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F3926-14BF-B3F9-063B-5AC325107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061D-E3D2-CA54-8FCF-97417BD3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0C19-D480-E523-3CC1-FAE9795A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2539-1BA4-B862-2FDA-135086FE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0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BDAEA-F2A5-0D4A-5D6F-BF25CFCEC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D6029-95C5-98A3-3B95-C601DECB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0009-78C7-EBDA-DB80-56628E5E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3682-29F8-2C1E-4B6D-62C30DD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51D0-9774-59AA-E11E-054320F1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973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9C1A-E512-FE63-767D-91041C6A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7947-54C3-A44B-278C-384C5073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D72D6-5ED9-2366-827C-7AAD11CD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F802-02D5-A097-B4AE-DA75A38A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D259C-D6F3-19C8-25B6-A897ED69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072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AD10-7141-C9CD-6348-99F9BE82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4E6AD-3190-22DC-D20C-9FCE4659B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3185-E332-DE22-E726-C7A474A0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4204-A7C5-14DC-3CF8-A6403235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7E93B-E475-2CC4-61E1-E2569DAC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34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4725-091F-0D03-0575-E59887FD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DF4D-EDCA-5689-1660-74CB1C861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E880B-6AF4-DF64-BF03-1A1D604A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3FC4C-72B0-BA42-9CAD-6C97FD44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53541-9583-3D67-1C59-7CFAAE6C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B50ED-6011-7A4F-1D42-AA231FA0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7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01D6-9B55-EA9E-AAAC-BE6433E2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1C12-8601-653C-5CB3-4884BB3D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DF007-62EA-2D3F-83F9-99C9A9AF2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469E3-DE20-D3AF-7480-D1924196F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4F34F-6645-F9A8-498F-E1807EB57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28F28-408C-9375-ACF2-DA8AA7BA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EA385-5A77-67B1-D0D2-79F685D9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17BE4-CE9C-28D0-3121-1526C2C2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834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CDDF-4A78-9CC3-6263-BB2CFE55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EB2A5-A301-5A6F-ADC9-B5A11BA4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0C16C-1D41-35E4-80C4-A94C0A76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2E5D5-3BAD-2353-EB1E-45F1AA8D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162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7D298-AAAA-63D3-7DAB-6ADBF1D5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D60FF-0803-12DE-3F28-BCC02C72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58278-DE6E-9C5A-7997-11DF508C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92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5CB3-52D4-1F51-507C-38FA98BA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6B2C-8982-68D6-3132-685BA742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A309D-AD0E-B85E-2E10-E3CECB4D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DB6C6-D037-DCF6-BC9C-E7F337CC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7446C-E62A-EE72-A588-95FA460B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53CE-57B0-EC2D-1836-EA6C3937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934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F380-2179-A7E1-05E4-6F80D3D1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F1C8A-C28E-F5EC-AA21-1271B919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3E1FE-1266-598D-3A90-1B54F72FB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70AF-6B42-FD12-60D6-530A3C7E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D5EE5-CAB2-4443-3D4D-28AA0933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E667-18B2-881D-75B0-DE54E1B8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33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7A766-C7F9-EB71-F148-CC3FB9A8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BA79-337D-E1E5-33A1-33CB67CF6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B3F1-A8FA-17FA-33BA-6DD54D05B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6272A-59B4-4D94-9F26-1DEBD17347AC}" type="datetimeFigureOut">
              <a:rPr lang="LID4096" smtClean="0"/>
              <a:t>10/30/2024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8D297-615E-5587-B110-617F679B2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3FBD-852F-B320-EAE0-9D7430909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F6AA0-D684-4F24-A082-E646BBB41E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225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919244-F97D-D241-FA8F-A75DC026AE96}"/>
              </a:ext>
            </a:extLst>
          </p:cNvPr>
          <p:cNvSpPr/>
          <p:nvPr/>
        </p:nvSpPr>
        <p:spPr>
          <a:xfrm>
            <a:off x="2256772" y="2261189"/>
            <a:ext cx="7678456" cy="2335622"/>
          </a:xfrm>
          <a:custGeom>
            <a:avLst/>
            <a:gdLst/>
            <a:ahLst/>
            <a:cxnLst/>
            <a:rect l="l" t="t" r="r" b="b"/>
            <a:pathLst>
              <a:path w="7678456" h="2335622">
                <a:moveTo>
                  <a:pt x="914803" y="969423"/>
                </a:moveTo>
                <a:lnTo>
                  <a:pt x="1043184" y="1223024"/>
                </a:lnTo>
                <a:lnTo>
                  <a:pt x="799845" y="1223024"/>
                </a:lnTo>
                <a:close/>
                <a:moveTo>
                  <a:pt x="1730188" y="835204"/>
                </a:moveTo>
                <a:cubicBezTo>
                  <a:pt x="1776994" y="835204"/>
                  <a:pt x="1818228" y="850063"/>
                  <a:pt x="1853889" y="879781"/>
                </a:cubicBezTo>
                <a:cubicBezTo>
                  <a:pt x="1889551" y="909499"/>
                  <a:pt x="1917040" y="950176"/>
                  <a:pt x="1936357" y="1001811"/>
                </a:cubicBezTo>
                <a:cubicBezTo>
                  <a:pt x="1955674" y="1053446"/>
                  <a:pt x="1965332" y="1110839"/>
                  <a:pt x="1965332" y="1173989"/>
                </a:cubicBezTo>
                <a:cubicBezTo>
                  <a:pt x="1965332" y="1240112"/>
                  <a:pt x="1955116" y="1296947"/>
                  <a:pt x="1934685" y="1344496"/>
                </a:cubicBezTo>
                <a:cubicBezTo>
                  <a:pt x="1914254" y="1392045"/>
                  <a:pt x="1885836" y="1427892"/>
                  <a:pt x="1849432" y="1452038"/>
                </a:cubicBezTo>
                <a:cubicBezTo>
                  <a:pt x="1813027" y="1476184"/>
                  <a:pt x="1771050" y="1488257"/>
                  <a:pt x="1723502" y="1488257"/>
                </a:cubicBezTo>
                <a:cubicBezTo>
                  <a:pt x="1678925" y="1488257"/>
                  <a:pt x="1648835" y="1482128"/>
                  <a:pt x="1633233" y="1469869"/>
                </a:cubicBezTo>
                <a:cubicBezTo>
                  <a:pt x="1617631" y="1457610"/>
                  <a:pt x="1609830" y="1436622"/>
                  <a:pt x="1609830" y="1406904"/>
                </a:cubicBezTo>
                <a:lnTo>
                  <a:pt x="1609830" y="905413"/>
                </a:lnTo>
                <a:cubicBezTo>
                  <a:pt x="1609830" y="876438"/>
                  <a:pt x="1618374" y="857493"/>
                  <a:pt x="1635462" y="848577"/>
                </a:cubicBezTo>
                <a:cubicBezTo>
                  <a:pt x="1652550" y="839662"/>
                  <a:pt x="1684125" y="835204"/>
                  <a:pt x="1730188" y="835204"/>
                </a:cubicBezTo>
                <a:close/>
                <a:moveTo>
                  <a:pt x="5095456" y="832975"/>
                </a:moveTo>
                <a:cubicBezTo>
                  <a:pt x="5128889" y="832975"/>
                  <a:pt x="5154521" y="844491"/>
                  <a:pt x="5172351" y="867522"/>
                </a:cubicBezTo>
                <a:cubicBezTo>
                  <a:pt x="5190182" y="890554"/>
                  <a:pt x="5199098" y="932530"/>
                  <a:pt x="5199098" y="993452"/>
                </a:cubicBezTo>
                <a:cubicBezTo>
                  <a:pt x="5199098" y="1046945"/>
                  <a:pt x="5189625" y="1085764"/>
                  <a:pt x="5170680" y="1109910"/>
                </a:cubicBezTo>
                <a:cubicBezTo>
                  <a:pt x="5151735" y="1134056"/>
                  <a:pt x="5120716" y="1146129"/>
                  <a:pt x="5077626" y="1146129"/>
                </a:cubicBezTo>
                <a:cubicBezTo>
                  <a:pt x="5052365" y="1146129"/>
                  <a:pt x="5030820" y="1144643"/>
                  <a:pt x="5012989" y="1141671"/>
                </a:cubicBezTo>
                <a:lnTo>
                  <a:pt x="5012989" y="905413"/>
                </a:lnTo>
                <a:cubicBezTo>
                  <a:pt x="5012989" y="879410"/>
                  <a:pt x="5019304" y="860836"/>
                  <a:pt x="5031934" y="849692"/>
                </a:cubicBezTo>
                <a:cubicBezTo>
                  <a:pt x="5044564" y="838547"/>
                  <a:pt x="5065738" y="832975"/>
                  <a:pt x="5095456" y="832975"/>
                </a:cubicBezTo>
                <a:close/>
                <a:moveTo>
                  <a:pt x="6707600" y="830746"/>
                </a:moveTo>
                <a:cubicBezTo>
                  <a:pt x="6760350" y="830746"/>
                  <a:pt x="6806413" y="845977"/>
                  <a:pt x="6845789" y="876438"/>
                </a:cubicBezTo>
                <a:cubicBezTo>
                  <a:pt x="6885165" y="906899"/>
                  <a:pt x="6915254" y="949061"/>
                  <a:pt x="6936058" y="1002925"/>
                </a:cubicBezTo>
                <a:cubicBezTo>
                  <a:pt x="6956860" y="1056789"/>
                  <a:pt x="6967262" y="1117897"/>
                  <a:pt x="6967262" y="1186248"/>
                </a:cubicBezTo>
                <a:cubicBezTo>
                  <a:pt x="6967262" y="1250885"/>
                  <a:pt x="6957974" y="1306420"/>
                  <a:pt x="6939400" y="1352854"/>
                </a:cubicBezTo>
                <a:cubicBezTo>
                  <a:pt x="6920826" y="1399289"/>
                  <a:pt x="6895009" y="1434579"/>
                  <a:pt x="6861948" y="1458725"/>
                </a:cubicBezTo>
                <a:cubicBezTo>
                  <a:pt x="6828886" y="1482871"/>
                  <a:pt x="6791553" y="1494944"/>
                  <a:pt x="6749949" y="1494944"/>
                </a:cubicBezTo>
                <a:cubicBezTo>
                  <a:pt x="6701656" y="1494944"/>
                  <a:pt x="6658380" y="1478970"/>
                  <a:pt x="6620118" y="1447023"/>
                </a:cubicBezTo>
                <a:cubicBezTo>
                  <a:pt x="6581856" y="1415076"/>
                  <a:pt x="6551766" y="1370685"/>
                  <a:pt x="6529850" y="1313850"/>
                </a:cubicBezTo>
                <a:cubicBezTo>
                  <a:pt x="6507932" y="1257014"/>
                  <a:pt x="6496974" y="1192563"/>
                  <a:pt x="6496974" y="1120497"/>
                </a:cubicBezTo>
                <a:cubicBezTo>
                  <a:pt x="6496974" y="1029114"/>
                  <a:pt x="6515176" y="957976"/>
                  <a:pt x="6551580" y="907084"/>
                </a:cubicBezTo>
                <a:cubicBezTo>
                  <a:pt x="6587986" y="856192"/>
                  <a:pt x="6639992" y="830746"/>
                  <a:pt x="6707600" y="830746"/>
                </a:cubicBezTo>
                <a:close/>
                <a:moveTo>
                  <a:pt x="4188810" y="812916"/>
                </a:moveTo>
                <a:cubicBezTo>
                  <a:pt x="4186581" y="812916"/>
                  <a:pt x="4185466" y="815144"/>
                  <a:pt x="4185466" y="819602"/>
                </a:cubicBezTo>
                <a:cubicBezTo>
                  <a:pt x="4185466" y="824060"/>
                  <a:pt x="4186581" y="826289"/>
                  <a:pt x="4188810" y="826289"/>
                </a:cubicBezTo>
                <a:cubicBezTo>
                  <a:pt x="4211841" y="826289"/>
                  <a:pt x="4228929" y="828332"/>
                  <a:pt x="4240073" y="832418"/>
                </a:cubicBezTo>
                <a:cubicBezTo>
                  <a:pt x="4251217" y="836504"/>
                  <a:pt x="4258647" y="843748"/>
                  <a:pt x="4262361" y="854149"/>
                </a:cubicBezTo>
                <a:cubicBezTo>
                  <a:pt x="4266076" y="864551"/>
                  <a:pt x="4267934" y="880895"/>
                  <a:pt x="4267934" y="903184"/>
                </a:cubicBezTo>
                <a:lnTo>
                  <a:pt x="4267934" y="1419163"/>
                </a:lnTo>
                <a:cubicBezTo>
                  <a:pt x="4267934" y="1441451"/>
                  <a:pt x="4266076" y="1457982"/>
                  <a:pt x="4262361" y="1468755"/>
                </a:cubicBezTo>
                <a:cubicBezTo>
                  <a:pt x="4258647" y="1479527"/>
                  <a:pt x="4251403" y="1486771"/>
                  <a:pt x="4240630" y="1490486"/>
                </a:cubicBezTo>
                <a:cubicBezTo>
                  <a:pt x="4229857" y="1494201"/>
                  <a:pt x="4212584" y="1496058"/>
                  <a:pt x="4188810" y="1496058"/>
                </a:cubicBezTo>
                <a:cubicBezTo>
                  <a:pt x="4186581" y="1496058"/>
                  <a:pt x="4185466" y="1498287"/>
                  <a:pt x="4185466" y="1502745"/>
                </a:cubicBezTo>
                <a:cubicBezTo>
                  <a:pt x="4185466" y="1507202"/>
                  <a:pt x="4186581" y="1509431"/>
                  <a:pt x="4188810" y="1509431"/>
                </a:cubicBezTo>
                <a:lnTo>
                  <a:pt x="4681385" y="1509431"/>
                </a:lnTo>
                <a:cubicBezTo>
                  <a:pt x="4688072" y="1509431"/>
                  <a:pt x="4692530" y="1508131"/>
                  <a:pt x="4694759" y="1505531"/>
                </a:cubicBezTo>
                <a:cubicBezTo>
                  <a:pt x="4696987" y="1502930"/>
                  <a:pt x="4698102" y="1498658"/>
                  <a:pt x="4698102" y="1492715"/>
                </a:cubicBezTo>
                <a:cubicBezTo>
                  <a:pt x="4698102" y="1445166"/>
                  <a:pt x="4701816" y="1392417"/>
                  <a:pt x="4709246" y="1334466"/>
                </a:cubicBezTo>
                <a:cubicBezTo>
                  <a:pt x="4709246" y="1333723"/>
                  <a:pt x="4708318" y="1332795"/>
                  <a:pt x="4706460" y="1331680"/>
                </a:cubicBezTo>
                <a:cubicBezTo>
                  <a:pt x="4704603" y="1330566"/>
                  <a:pt x="4702560" y="1330009"/>
                  <a:pt x="4700331" y="1330009"/>
                </a:cubicBezTo>
                <a:cubicBezTo>
                  <a:pt x="4697359" y="1330009"/>
                  <a:pt x="4695873" y="1330752"/>
                  <a:pt x="4695873" y="1332238"/>
                </a:cubicBezTo>
                <a:cubicBezTo>
                  <a:pt x="4679528" y="1382015"/>
                  <a:pt x="4653896" y="1418791"/>
                  <a:pt x="4618978" y="1442566"/>
                </a:cubicBezTo>
                <a:cubicBezTo>
                  <a:pt x="4584059" y="1466340"/>
                  <a:pt x="4537625" y="1478227"/>
                  <a:pt x="4479674" y="1478227"/>
                </a:cubicBezTo>
                <a:lnTo>
                  <a:pt x="4442898" y="1478227"/>
                </a:lnTo>
                <a:cubicBezTo>
                  <a:pt x="4425068" y="1478227"/>
                  <a:pt x="4412066" y="1473027"/>
                  <a:pt x="4403894" y="1462625"/>
                </a:cubicBezTo>
                <a:cubicBezTo>
                  <a:pt x="4395721" y="1452224"/>
                  <a:pt x="4391635" y="1436251"/>
                  <a:pt x="4391635" y="1414705"/>
                </a:cubicBezTo>
                <a:lnTo>
                  <a:pt x="4391635" y="1162845"/>
                </a:lnTo>
                <a:lnTo>
                  <a:pt x="4483018" y="1162845"/>
                </a:lnTo>
                <a:cubicBezTo>
                  <a:pt x="4526852" y="1162845"/>
                  <a:pt x="4560470" y="1171575"/>
                  <a:pt x="4583873" y="1189034"/>
                </a:cubicBezTo>
                <a:cubicBezTo>
                  <a:pt x="4607276" y="1206493"/>
                  <a:pt x="4618978" y="1230453"/>
                  <a:pt x="4618978" y="1260914"/>
                </a:cubicBezTo>
                <a:cubicBezTo>
                  <a:pt x="4618978" y="1262400"/>
                  <a:pt x="4621206" y="1263143"/>
                  <a:pt x="4625664" y="1263143"/>
                </a:cubicBezTo>
                <a:cubicBezTo>
                  <a:pt x="4630122" y="1263143"/>
                  <a:pt x="4632351" y="1262400"/>
                  <a:pt x="4632351" y="1260914"/>
                </a:cubicBezTo>
                <a:cubicBezTo>
                  <a:pt x="4632351" y="1246055"/>
                  <a:pt x="4631608" y="1225996"/>
                  <a:pt x="4630122" y="1200735"/>
                </a:cubicBezTo>
                <a:lnTo>
                  <a:pt x="4629007" y="1147243"/>
                </a:lnTo>
                <a:lnTo>
                  <a:pt x="4630122" y="1046945"/>
                </a:lnTo>
                <a:cubicBezTo>
                  <a:pt x="4630122" y="1044716"/>
                  <a:pt x="4628079" y="1043602"/>
                  <a:pt x="4623993" y="1043602"/>
                </a:cubicBezTo>
                <a:cubicBezTo>
                  <a:pt x="4619906" y="1043602"/>
                  <a:pt x="4617863" y="1044716"/>
                  <a:pt x="4617863" y="1046945"/>
                </a:cubicBezTo>
                <a:cubicBezTo>
                  <a:pt x="4617863" y="1073691"/>
                  <a:pt x="4606347" y="1094494"/>
                  <a:pt x="4583316" y="1109353"/>
                </a:cubicBezTo>
                <a:cubicBezTo>
                  <a:pt x="4560285" y="1124212"/>
                  <a:pt x="4527224" y="1131641"/>
                  <a:pt x="4484132" y="1131641"/>
                </a:cubicBezTo>
                <a:lnTo>
                  <a:pt x="4391635" y="1131641"/>
                </a:lnTo>
                <a:lnTo>
                  <a:pt x="4391635" y="904298"/>
                </a:lnTo>
                <a:cubicBezTo>
                  <a:pt x="4391635" y="884239"/>
                  <a:pt x="4396836" y="869380"/>
                  <a:pt x="4407237" y="859721"/>
                </a:cubicBezTo>
                <a:cubicBezTo>
                  <a:pt x="4417638" y="850063"/>
                  <a:pt x="4433983" y="845234"/>
                  <a:pt x="4456271" y="845234"/>
                </a:cubicBezTo>
                <a:lnTo>
                  <a:pt x="4489704" y="845234"/>
                </a:lnTo>
                <a:cubicBezTo>
                  <a:pt x="4535767" y="845234"/>
                  <a:pt x="4572915" y="855635"/>
                  <a:pt x="4601147" y="876438"/>
                </a:cubicBezTo>
                <a:cubicBezTo>
                  <a:pt x="4629379" y="897240"/>
                  <a:pt x="4649438" y="929187"/>
                  <a:pt x="4661326" y="972278"/>
                </a:cubicBezTo>
                <a:cubicBezTo>
                  <a:pt x="4662069" y="974507"/>
                  <a:pt x="4664483" y="975250"/>
                  <a:pt x="4668570" y="974507"/>
                </a:cubicBezTo>
                <a:cubicBezTo>
                  <a:pt x="4672656" y="973764"/>
                  <a:pt x="4674699" y="972650"/>
                  <a:pt x="4674699" y="971164"/>
                </a:cubicBezTo>
                <a:lnTo>
                  <a:pt x="4672470" y="822945"/>
                </a:lnTo>
                <a:cubicBezTo>
                  <a:pt x="4672470" y="816259"/>
                  <a:pt x="4668755" y="812916"/>
                  <a:pt x="4661326" y="812916"/>
                </a:cubicBezTo>
                <a:close/>
                <a:moveTo>
                  <a:pt x="3566951" y="812916"/>
                </a:moveTo>
                <a:cubicBezTo>
                  <a:pt x="3565465" y="812916"/>
                  <a:pt x="3564722" y="815144"/>
                  <a:pt x="3564722" y="819602"/>
                </a:cubicBezTo>
                <a:cubicBezTo>
                  <a:pt x="3564722" y="824060"/>
                  <a:pt x="3565465" y="826289"/>
                  <a:pt x="3566951" y="826289"/>
                </a:cubicBezTo>
                <a:cubicBezTo>
                  <a:pt x="3589982" y="826289"/>
                  <a:pt x="3607070" y="828332"/>
                  <a:pt x="3618214" y="832418"/>
                </a:cubicBezTo>
                <a:cubicBezTo>
                  <a:pt x="3629359" y="836504"/>
                  <a:pt x="3636974" y="843748"/>
                  <a:pt x="3641060" y="854149"/>
                </a:cubicBezTo>
                <a:cubicBezTo>
                  <a:pt x="3645147" y="864551"/>
                  <a:pt x="3647189" y="880895"/>
                  <a:pt x="3647189" y="903184"/>
                </a:cubicBezTo>
                <a:lnTo>
                  <a:pt x="3647189" y="1419163"/>
                </a:lnTo>
                <a:cubicBezTo>
                  <a:pt x="3647189" y="1441451"/>
                  <a:pt x="3645147" y="1457982"/>
                  <a:pt x="3641060" y="1468755"/>
                </a:cubicBezTo>
                <a:cubicBezTo>
                  <a:pt x="3636974" y="1479527"/>
                  <a:pt x="3629545" y="1486771"/>
                  <a:pt x="3618772" y="1490486"/>
                </a:cubicBezTo>
                <a:cubicBezTo>
                  <a:pt x="3607999" y="1494201"/>
                  <a:pt x="3590725" y="1496058"/>
                  <a:pt x="3566951" y="1496058"/>
                </a:cubicBezTo>
                <a:cubicBezTo>
                  <a:pt x="3565465" y="1496058"/>
                  <a:pt x="3564722" y="1498287"/>
                  <a:pt x="3564722" y="1502745"/>
                </a:cubicBezTo>
                <a:cubicBezTo>
                  <a:pt x="3564722" y="1507202"/>
                  <a:pt x="3565465" y="1509431"/>
                  <a:pt x="3566951" y="1509431"/>
                </a:cubicBezTo>
                <a:lnTo>
                  <a:pt x="4092960" y="1509431"/>
                </a:lnTo>
                <a:cubicBezTo>
                  <a:pt x="4098903" y="1509431"/>
                  <a:pt x="4103175" y="1508131"/>
                  <a:pt x="4105775" y="1505531"/>
                </a:cubicBezTo>
                <a:cubicBezTo>
                  <a:pt x="4108376" y="1502930"/>
                  <a:pt x="4109676" y="1498658"/>
                  <a:pt x="4109676" y="1492715"/>
                </a:cubicBezTo>
                <a:cubicBezTo>
                  <a:pt x="4109676" y="1443680"/>
                  <a:pt x="4113019" y="1382387"/>
                  <a:pt x="4119706" y="1308835"/>
                </a:cubicBezTo>
                <a:cubicBezTo>
                  <a:pt x="4119706" y="1308092"/>
                  <a:pt x="4118777" y="1307163"/>
                  <a:pt x="4116920" y="1306049"/>
                </a:cubicBezTo>
                <a:cubicBezTo>
                  <a:pt x="4115062" y="1304934"/>
                  <a:pt x="4113391" y="1304377"/>
                  <a:pt x="4111905" y="1304377"/>
                </a:cubicBezTo>
                <a:cubicBezTo>
                  <a:pt x="4108933" y="1304377"/>
                  <a:pt x="4107447" y="1305120"/>
                  <a:pt x="4107447" y="1306606"/>
                </a:cubicBezTo>
                <a:cubicBezTo>
                  <a:pt x="4093331" y="1359355"/>
                  <a:pt x="4065099" y="1401146"/>
                  <a:pt x="4022751" y="1431979"/>
                </a:cubicBezTo>
                <a:cubicBezTo>
                  <a:pt x="3980403" y="1462811"/>
                  <a:pt x="3930254" y="1478227"/>
                  <a:pt x="3872303" y="1478227"/>
                </a:cubicBezTo>
                <a:lnTo>
                  <a:pt x="3834413" y="1478227"/>
                </a:lnTo>
                <a:cubicBezTo>
                  <a:pt x="3815096" y="1478227"/>
                  <a:pt x="3801166" y="1476741"/>
                  <a:pt x="3792622" y="1473770"/>
                </a:cubicBezTo>
                <a:cubicBezTo>
                  <a:pt x="3784078" y="1470798"/>
                  <a:pt x="3778320" y="1465040"/>
                  <a:pt x="3775348" y="1456496"/>
                </a:cubicBezTo>
                <a:cubicBezTo>
                  <a:pt x="3772377" y="1447952"/>
                  <a:pt x="3770891" y="1434022"/>
                  <a:pt x="3770891" y="1414705"/>
                </a:cubicBezTo>
                <a:lnTo>
                  <a:pt x="3770891" y="904298"/>
                </a:lnTo>
                <a:cubicBezTo>
                  <a:pt x="3770891" y="882010"/>
                  <a:pt x="3772748" y="865479"/>
                  <a:pt x="3776463" y="854706"/>
                </a:cubicBezTo>
                <a:cubicBezTo>
                  <a:pt x="3780178" y="843934"/>
                  <a:pt x="3787607" y="836504"/>
                  <a:pt x="3798751" y="832418"/>
                </a:cubicBezTo>
                <a:cubicBezTo>
                  <a:pt x="3809895" y="828332"/>
                  <a:pt x="3826983" y="826289"/>
                  <a:pt x="3850015" y="826289"/>
                </a:cubicBezTo>
                <a:cubicBezTo>
                  <a:pt x="3852244" y="826289"/>
                  <a:pt x="3853358" y="824060"/>
                  <a:pt x="3853358" y="819602"/>
                </a:cubicBezTo>
                <a:cubicBezTo>
                  <a:pt x="3853358" y="815144"/>
                  <a:pt x="3852244" y="812916"/>
                  <a:pt x="3850015" y="812916"/>
                </a:cubicBezTo>
                <a:lnTo>
                  <a:pt x="3793179" y="814030"/>
                </a:lnTo>
                <a:cubicBezTo>
                  <a:pt x="3759003" y="815516"/>
                  <a:pt x="3730771" y="816259"/>
                  <a:pt x="3708483" y="816259"/>
                </a:cubicBezTo>
                <a:cubicBezTo>
                  <a:pt x="3686194" y="816259"/>
                  <a:pt x="3657962" y="815516"/>
                  <a:pt x="3623787" y="814030"/>
                </a:cubicBezTo>
                <a:close/>
                <a:moveTo>
                  <a:pt x="2198085" y="812916"/>
                </a:moveTo>
                <a:cubicBezTo>
                  <a:pt x="2195856" y="812916"/>
                  <a:pt x="2194741" y="815144"/>
                  <a:pt x="2194741" y="819602"/>
                </a:cubicBezTo>
                <a:cubicBezTo>
                  <a:pt x="2194741" y="824060"/>
                  <a:pt x="2195856" y="826289"/>
                  <a:pt x="2198085" y="826289"/>
                </a:cubicBezTo>
                <a:cubicBezTo>
                  <a:pt x="2221116" y="826289"/>
                  <a:pt x="2238204" y="828332"/>
                  <a:pt x="2249348" y="832418"/>
                </a:cubicBezTo>
                <a:cubicBezTo>
                  <a:pt x="2260493" y="836504"/>
                  <a:pt x="2267922" y="843748"/>
                  <a:pt x="2271637" y="854149"/>
                </a:cubicBezTo>
                <a:cubicBezTo>
                  <a:pt x="2275351" y="864551"/>
                  <a:pt x="2277209" y="880895"/>
                  <a:pt x="2277209" y="903184"/>
                </a:cubicBezTo>
                <a:lnTo>
                  <a:pt x="2277209" y="1419163"/>
                </a:lnTo>
                <a:cubicBezTo>
                  <a:pt x="2277209" y="1441451"/>
                  <a:pt x="2275351" y="1457982"/>
                  <a:pt x="2271637" y="1468755"/>
                </a:cubicBezTo>
                <a:cubicBezTo>
                  <a:pt x="2267922" y="1479527"/>
                  <a:pt x="2260678" y="1486771"/>
                  <a:pt x="2249905" y="1490486"/>
                </a:cubicBezTo>
                <a:cubicBezTo>
                  <a:pt x="2239133" y="1494201"/>
                  <a:pt x="2221859" y="1496058"/>
                  <a:pt x="2198085" y="1496058"/>
                </a:cubicBezTo>
                <a:cubicBezTo>
                  <a:pt x="2195856" y="1496058"/>
                  <a:pt x="2194741" y="1498287"/>
                  <a:pt x="2194741" y="1502745"/>
                </a:cubicBezTo>
                <a:cubicBezTo>
                  <a:pt x="2194741" y="1507202"/>
                  <a:pt x="2195856" y="1509431"/>
                  <a:pt x="2198085" y="1509431"/>
                </a:cubicBezTo>
                <a:lnTo>
                  <a:pt x="2690661" y="1509431"/>
                </a:lnTo>
                <a:cubicBezTo>
                  <a:pt x="2697347" y="1509431"/>
                  <a:pt x="2701805" y="1508131"/>
                  <a:pt x="2704034" y="1505531"/>
                </a:cubicBezTo>
                <a:cubicBezTo>
                  <a:pt x="2706263" y="1502930"/>
                  <a:pt x="2707377" y="1498658"/>
                  <a:pt x="2707377" y="1492715"/>
                </a:cubicBezTo>
                <a:cubicBezTo>
                  <a:pt x="2707377" y="1445166"/>
                  <a:pt x="2711092" y="1392417"/>
                  <a:pt x="2718521" y="1334466"/>
                </a:cubicBezTo>
                <a:cubicBezTo>
                  <a:pt x="2718521" y="1333723"/>
                  <a:pt x="2717593" y="1332795"/>
                  <a:pt x="2715735" y="1331680"/>
                </a:cubicBezTo>
                <a:cubicBezTo>
                  <a:pt x="2713878" y="1330566"/>
                  <a:pt x="2711835" y="1330009"/>
                  <a:pt x="2709606" y="1330009"/>
                </a:cubicBezTo>
                <a:cubicBezTo>
                  <a:pt x="2706634" y="1330009"/>
                  <a:pt x="2705148" y="1330752"/>
                  <a:pt x="2705148" y="1332238"/>
                </a:cubicBezTo>
                <a:cubicBezTo>
                  <a:pt x="2688803" y="1382015"/>
                  <a:pt x="2663171" y="1418791"/>
                  <a:pt x="2628253" y="1442566"/>
                </a:cubicBezTo>
                <a:cubicBezTo>
                  <a:pt x="2593334" y="1466340"/>
                  <a:pt x="2546900" y="1478227"/>
                  <a:pt x="2488950" y="1478227"/>
                </a:cubicBezTo>
                <a:lnTo>
                  <a:pt x="2452174" y="1478227"/>
                </a:lnTo>
                <a:cubicBezTo>
                  <a:pt x="2434343" y="1478227"/>
                  <a:pt x="2421341" y="1473027"/>
                  <a:pt x="2413169" y="1462625"/>
                </a:cubicBezTo>
                <a:cubicBezTo>
                  <a:pt x="2404996" y="1452224"/>
                  <a:pt x="2400910" y="1436251"/>
                  <a:pt x="2400910" y="1414705"/>
                </a:cubicBezTo>
                <a:lnTo>
                  <a:pt x="2400910" y="1162845"/>
                </a:lnTo>
                <a:lnTo>
                  <a:pt x="2492293" y="1162845"/>
                </a:lnTo>
                <a:cubicBezTo>
                  <a:pt x="2536127" y="1162845"/>
                  <a:pt x="2569746" y="1171575"/>
                  <a:pt x="2593148" y="1189034"/>
                </a:cubicBezTo>
                <a:cubicBezTo>
                  <a:pt x="2616551" y="1206493"/>
                  <a:pt x="2628253" y="1230453"/>
                  <a:pt x="2628253" y="1260914"/>
                </a:cubicBezTo>
                <a:cubicBezTo>
                  <a:pt x="2628253" y="1262400"/>
                  <a:pt x="2630482" y="1263143"/>
                  <a:pt x="2634939" y="1263143"/>
                </a:cubicBezTo>
                <a:cubicBezTo>
                  <a:pt x="2639397" y="1263143"/>
                  <a:pt x="2641626" y="1262400"/>
                  <a:pt x="2641626" y="1260914"/>
                </a:cubicBezTo>
                <a:cubicBezTo>
                  <a:pt x="2641626" y="1246055"/>
                  <a:pt x="2640883" y="1225996"/>
                  <a:pt x="2639397" y="1200735"/>
                </a:cubicBezTo>
                <a:lnTo>
                  <a:pt x="2638283" y="1147243"/>
                </a:lnTo>
                <a:lnTo>
                  <a:pt x="2639397" y="1046945"/>
                </a:lnTo>
                <a:cubicBezTo>
                  <a:pt x="2639397" y="1044716"/>
                  <a:pt x="2637354" y="1043602"/>
                  <a:pt x="2633268" y="1043602"/>
                </a:cubicBezTo>
                <a:cubicBezTo>
                  <a:pt x="2629182" y="1043602"/>
                  <a:pt x="2627138" y="1044716"/>
                  <a:pt x="2627138" y="1046945"/>
                </a:cubicBezTo>
                <a:cubicBezTo>
                  <a:pt x="2627138" y="1073691"/>
                  <a:pt x="2615623" y="1094494"/>
                  <a:pt x="2592591" y="1109353"/>
                </a:cubicBezTo>
                <a:cubicBezTo>
                  <a:pt x="2569560" y="1124212"/>
                  <a:pt x="2536499" y="1131641"/>
                  <a:pt x="2493407" y="1131641"/>
                </a:cubicBezTo>
                <a:lnTo>
                  <a:pt x="2400910" y="1131641"/>
                </a:lnTo>
                <a:lnTo>
                  <a:pt x="2400910" y="904298"/>
                </a:lnTo>
                <a:cubicBezTo>
                  <a:pt x="2400910" y="884239"/>
                  <a:pt x="2406111" y="869380"/>
                  <a:pt x="2416512" y="859721"/>
                </a:cubicBezTo>
                <a:cubicBezTo>
                  <a:pt x="2426913" y="850063"/>
                  <a:pt x="2443258" y="845234"/>
                  <a:pt x="2465547" y="845234"/>
                </a:cubicBezTo>
                <a:lnTo>
                  <a:pt x="2498980" y="845234"/>
                </a:lnTo>
                <a:cubicBezTo>
                  <a:pt x="2545042" y="845234"/>
                  <a:pt x="2582190" y="855635"/>
                  <a:pt x="2610422" y="876438"/>
                </a:cubicBezTo>
                <a:cubicBezTo>
                  <a:pt x="2638654" y="897240"/>
                  <a:pt x="2658714" y="929187"/>
                  <a:pt x="2670601" y="972278"/>
                </a:cubicBezTo>
                <a:cubicBezTo>
                  <a:pt x="2671344" y="974507"/>
                  <a:pt x="2673758" y="975250"/>
                  <a:pt x="2677845" y="974507"/>
                </a:cubicBezTo>
                <a:cubicBezTo>
                  <a:pt x="2681931" y="973764"/>
                  <a:pt x="2683974" y="972650"/>
                  <a:pt x="2683974" y="971164"/>
                </a:cubicBezTo>
                <a:lnTo>
                  <a:pt x="2681745" y="822945"/>
                </a:lnTo>
                <a:cubicBezTo>
                  <a:pt x="2681745" y="816259"/>
                  <a:pt x="2678030" y="812916"/>
                  <a:pt x="2670601" y="812916"/>
                </a:cubicBezTo>
                <a:close/>
                <a:moveTo>
                  <a:pt x="1719044" y="810687"/>
                </a:moveTo>
                <a:cubicBezTo>
                  <a:pt x="1705671" y="810687"/>
                  <a:pt x="1679668" y="811430"/>
                  <a:pt x="1641034" y="812916"/>
                </a:cubicBezTo>
                <a:cubicBezTo>
                  <a:pt x="1609087" y="815144"/>
                  <a:pt x="1577884" y="816259"/>
                  <a:pt x="1547423" y="816259"/>
                </a:cubicBezTo>
                <a:cubicBezTo>
                  <a:pt x="1527363" y="816259"/>
                  <a:pt x="1500245" y="815516"/>
                  <a:pt x="1466070" y="814030"/>
                </a:cubicBezTo>
                <a:lnTo>
                  <a:pt x="1407005" y="812916"/>
                </a:lnTo>
                <a:cubicBezTo>
                  <a:pt x="1404776" y="812916"/>
                  <a:pt x="1403662" y="815144"/>
                  <a:pt x="1403662" y="819602"/>
                </a:cubicBezTo>
                <a:cubicBezTo>
                  <a:pt x="1403662" y="824060"/>
                  <a:pt x="1404776" y="826289"/>
                  <a:pt x="1407005" y="826289"/>
                </a:cubicBezTo>
                <a:cubicBezTo>
                  <a:pt x="1430036" y="826289"/>
                  <a:pt x="1446939" y="828332"/>
                  <a:pt x="1457711" y="832418"/>
                </a:cubicBezTo>
                <a:cubicBezTo>
                  <a:pt x="1468484" y="836504"/>
                  <a:pt x="1475914" y="843748"/>
                  <a:pt x="1480000" y="854149"/>
                </a:cubicBezTo>
                <a:cubicBezTo>
                  <a:pt x="1484086" y="864551"/>
                  <a:pt x="1486129" y="880895"/>
                  <a:pt x="1486129" y="903184"/>
                </a:cubicBezTo>
                <a:lnTo>
                  <a:pt x="1486129" y="1419163"/>
                </a:lnTo>
                <a:cubicBezTo>
                  <a:pt x="1486129" y="1441451"/>
                  <a:pt x="1484086" y="1457982"/>
                  <a:pt x="1480000" y="1468755"/>
                </a:cubicBezTo>
                <a:cubicBezTo>
                  <a:pt x="1475914" y="1479527"/>
                  <a:pt x="1468298" y="1486771"/>
                  <a:pt x="1457154" y="1490486"/>
                </a:cubicBezTo>
                <a:cubicBezTo>
                  <a:pt x="1446010" y="1494201"/>
                  <a:pt x="1428551" y="1496058"/>
                  <a:pt x="1404776" y="1496058"/>
                </a:cubicBezTo>
                <a:cubicBezTo>
                  <a:pt x="1403290" y="1496058"/>
                  <a:pt x="1402547" y="1498287"/>
                  <a:pt x="1402547" y="1502745"/>
                </a:cubicBezTo>
                <a:cubicBezTo>
                  <a:pt x="1402547" y="1507202"/>
                  <a:pt x="1403290" y="1509431"/>
                  <a:pt x="1404776" y="1509431"/>
                </a:cubicBezTo>
                <a:cubicBezTo>
                  <a:pt x="1430036" y="1509431"/>
                  <a:pt x="1450096" y="1509060"/>
                  <a:pt x="1464955" y="1508317"/>
                </a:cubicBezTo>
                <a:lnTo>
                  <a:pt x="1547423" y="1507202"/>
                </a:lnTo>
                <a:cubicBezTo>
                  <a:pt x="1568968" y="1507202"/>
                  <a:pt x="1588471" y="1507574"/>
                  <a:pt x="1605930" y="1508317"/>
                </a:cubicBezTo>
                <a:cubicBezTo>
                  <a:pt x="1623389" y="1509060"/>
                  <a:pt x="1638062" y="1509803"/>
                  <a:pt x="1649950" y="1510546"/>
                </a:cubicBezTo>
                <a:cubicBezTo>
                  <a:pt x="1682639" y="1512774"/>
                  <a:pt x="1710872" y="1513889"/>
                  <a:pt x="1734646" y="1513889"/>
                </a:cubicBezTo>
                <a:cubicBezTo>
                  <a:pt x="1801512" y="1513889"/>
                  <a:pt x="1862991" y="1498844"/>
                  <a:pt x="1919083" y="1468755"/>
                </a:cubicBezTo>
                <a:cubicBezTo>
                  <a:pt x="1975176" y="1438665"/>
                  <a:pt x="2019753" y="1395946"/>
                  <a:pt x="2052814" y="1340596"/>
                </a:cubicBezTo>
                <a:cubicBezTo>
                  <a:pt x="2085876" y="1285246"/>
                  <a:pt x="2102406" y="1221538"/>
                  <a:pt x="2102406" y="1149472"/>
                </a:cubicBezTo>
                <a:cubicBezTo>
                  <a:pt x="2102406" y="1085578"/>
                  <a:pt x="2086433" y="1028000"/>
                  <a:pt x="2054486" y="976736"/>
                </a:cubicBezTo>
                <a:cubicBezTo>
                  <a:pt x="2022539" y="925472"/>
                  <a:pt x="1977405" y="884982"/>
                  <a:pt x="1919083" y="855264"/>
                </a:cubicBezTo>
                <a:cubicBezTo>
                  <a:pt x="1860761" y="825546"/>
                  <a:pt x="1794082" y="810687"/>
                  <a:pt x="1719044" y="810687"/>
                </a:cubicBezTo>
                <a:close/>
                <a:moveTo>
                  <a:pt x="5113287" y="809572"/>
                </a:moveTo>
                <a:cubicBezTo>
                  <a:pt x="5095456" y="809572"/>
                  <a:pt x="5079297" y="809944"/>
                  <a:pt x="5064810" y="810687"/>
                </a:cubicBezTo>
                <a:cubicBezTo>
                  <a:pt x="5050322" y="811430"/>
                  <a:pt x="5038249" y="812173"/>
                  <a:pt x="5028591" y="812916"/>
                </a:cubicBezTo>
                <a:cubicBezTo>
                  <a:pt x="5001102" y="815144"/>
                  <a:pt x="4974727" y="816259"/>
                  <a:pt x="4949467" y="816259"/>
                </a:cubicBezTo>
                <a:cubicBezTo>
                  <a:pt x="4929407" y="816259"/>
                  <a:pt x="4902289" y="815516"/>
                  <a:pt x="4868114" y="814030"/>
                </a:cubicBezTo>
                <a:lnTo>
                  <a:pt x="4809049" y="812916"/>
                </a:lnTo>
                <a:cubicBezTo>
                  <a:pt x="4807563" y="812916"/>
                  <a:pt x="4806821" y="815144"/>
                  <a:pt x="4806821" y="819602"/>
                </a:cubicBezTo>
                <a:cubicBezTo>
                  <a:pt x="4806821" y="824060"/>
                  <a:pt x="4807563" y="826289"/>
                  <a:pt x="4809049" y="826289"/>
                </a:cubicBezTo>
                <a:cubicBezTo>
                  <a:pt x="4832081" y="826289"/>
                  <a:pt x="4849169" y="828332"/>
                  <a:pt x="4860313" y="832418"/>
                </a:cubicBezTo>
                <a:cubicBezTo>
                  <a:pt x="4871457" y="836504"/>
                  <a:pt x="4878886" y="843748"/>
                  <a:pt x="4882601" y="854149"/>
                </a:cubicBezTo>
                <a:cubicBezTo>
                  <a:pt x="4886316" y="864551"/>
                  <a:pt x="4888173" y="880895"/>
                  <a:pt x="4888173" y="903184"/>
                </a:cubicBezTo>
                <a:lnTo>
                  <a:pt x="4888173" y="1419163"/>
                </a:lnTo>
                <a:cubicBezTo>
                  <a:pt x="4888173" y="1441451"/>
                  <a:pt x="4886130" y="1457982"/>
                  <a:pt x="4882044" y="1468755"/>
                </a:cubicBezTo>
                <a:cubicBezTo>
                  <a:pt x="4877958" y="1479527"/>
                  <a:pt x="4870528" y="1486771"/>
                  <a:pt x="4859756" y="1490486"/>
                </a:cubicBezTo>
                <a:cubicBezTo>
                  <a:pt x="4848983" y="1494201"/>
                  <a:pt x="4831709" y="1496058"/>
                  <a:pt x="4807935" y="1496058"/>
                </a:cubicBezTo>
                <a:cubicBezTo>
                  <a:pt x="4805706" y="1496058"/>
                  <a:pt x="4804592" y="1498287"/>
                  <a:pt x="4804592" y="1502745"/>
                </a:cubicBezTo>
                <a:cubicBezTo>
                  <a:pt x="4804592" y="1507202"/>
                  <a:pt x="4805706" y="1509431"/>
                  <a:pt x="4807935" y="1509431"/>
                </a:cubicBezTo>
                <a:cubicBezTo>
                  <a:pt x="4833195" y="1509431"/>
                  <a:pt x="4853255" y="1509060"/>
                  <a:pt x="4868114" y="1508317"/>
                </a:cubicBezTo>
                <a:lnTo>
                  <a:pt x="4949467" y="1507202"/>
                </a:lnTo>
                <a:lnTo>
                  <a:pt x="5034163" y="1508317"/>
                </a:lnTo>
                <a:cubicBezTo>
                  <a:pt x="5048279" y="1509060"/>
                  <a:pt x="5067596" y="1509431"/>
                  <a:pt x="5092113" y="1509431"/>
                </a:cubicBezTo>
                <a:cubicBezTo>
                  <a:pt x="5093599" y="1509431"/>
                  <a:pt x="5094342" y="1507202"/>
                  <a:pt x="5094342" y="1502745"/>
                </a:cubicBezTo>
                <a:cubicBezTo>
                  <a:pt x="5094342" y="1498287"/>
                  <a:pt x="5093599" y="1496058"/>
                  <a:pt x="5092113" y="1496058"/>
                </a:cubicBezTo>
                <a:cubicBezTo>
                  <a:pt x="5068339" y="1496058"/>
                  <a:pt x="5051065" y="1494201"/>
                  <a:pt x="5040292" y="1490486"/>
                </a:cubicBezTo>
                <a:cubicBezTo>
                  <a:pt x="5029519" y="1486771"/>
                  <a:pt x="5022276" y="1479713"/>
                  <a:pt x="5018561" y="1469312"/>
                </a:cubicBezTo>
                <a:cubicBezTo>
                  <a:pt x="5014846" y="1458911"/>
                  <a:pt x="5012989" y="1442194"/>
                  <a:pt x="5012989" y="1419163"/>
                </a:cubicBezTo>
                <a:lnTo>
                  <a:pt x="5012989" y="1172875"/>
                </a:lnTo>
                <a:cubicBezTo>
                  <a:pt x="5024876" y="1173618"/>
                  <a:pt x="5045307" y="1173989"/>
                  <a:pt x="5074282" y="1173989"/>
                </a:cubicBezTo>
                <a:lnTo>
                  <a:pt x="5100093" y="1172530"/>
                </a:lnTo>
                <a:lnTo>
                  <a:pt x="5115064" y="1197645"/>
                </a:lnTo>
                <a:cubicBezTo>
                  <a:pt x="5170158" y="1289184"/>
                  <a:pt x="5217857" y="1362095"/>
                  <a:pt x="5258162" y="1416377"/>
                </a:cubicBezTo>
                <a:cubicBezTo>
                  <a:pt x="5304225" y="1478413"/>
                  <a:pt x="5335801" y="1509431"/>
                  <a:pt x="5352888" y="1509431"/>
                </a:cubicBezTo>
                <a:lnTo>
                  <a:pt x="5551256" y="1509431"/>
                </a:lnTo>
                <a:cubicBezTo>
                  <a:pt x="5552742" y="1509431"/>
                  <a:pt x="5553485" y="1507202"/>
                  <a:pt x="5553485" y="1502745"/>
                </a:cubicBezTo>
                <a:cubicBezTo>
                  <a:pt x="5553485" y="1498287"/>
                  <a:pt x="5552742" y="1496058"/>
                  <a:pt x="5551256" y="1496058"/>
                </a:cubicBezTo>
                <a:cubicBezTo>
                  <a:pt x="5520795" y="1496058"/>
                  <a:pt x="5489591" y="1484171"/>
                  <a:pt x="5457644" y="1460396"/>
                </a:cubicBezTo>
                <a:cubicBezTo>
                  <a:pt x="5425697" y="1436622"/>
                  <a:pt x="5389107" y="1398360"/>
                  <a:pt x="5347874" y="1345611"/>
                </a:cubicBezTo>
                <a:cubicBezTo>
                  <a:pt x="5311794" y="1299455"/>
                  <a:pt x="5267893" y="1237657"/>
                  <a:pt x="5216171" y="1160216"/>
                </a:cubicBezTo>
                <a:lnTo>
                  <a:pt x="5203537" y="1141165"/>
                </a:lnTo>
                <a:lnTo>
                  <a:pt x="5223372" y="1129935"/>
                </a:lnTo>
                <a:cubicBezTo>
                  <a:pt x="5249630" y="1112870"/>
                  <a:pt x="5271814" y="1091522"/>
                  <a:pt x="5289923" y="1065890"/>
                </a:cubicBezTo>
                <a:cubicBezTo>
                  <a:pt x="5314070" y="1031714"/>
                  <a:pt x="5326142" y="993452"/>
                  <a:pt x="5326142" y="951104"/>
                </a:cubicBezTo>
                <a:cubicBezTo>
                  <a:pt x="5326142" y="906527"/>
                  <a:pt x="5307569" y="871794"/>
                  <a:pt x="5270421" y="846905"/>
                </a:cubicBezTo>
                <a:cubicBezTo>
                  <a:pt x="5233274" y="822017"/>
                  <a:pt x="5180896" y="809572"/>
                  <a:pt x="5113287" y="809572"/>
                </a:cubicBezTo>
                <a:close/>
                <a:moveTo>
                  <a:pt x="963521" y="805115"/>
                </a:moveTo>
                <a:cubicBezTo>
                  <a:pt x="958320" y="805115"/>
                  <a:pt x="954977" y="806229"/>
                  <a:pt x="953491" y="808458"/>
                </a:cubicBezTo>
                <a:lnTo>
                  <a:pt x="711661" y="1340039"/>
                </a:lnTo>
                <a:cubicBezTo>
                  <a:pt x="692344" y="1383130"/>
                  <a:pt x="675628" y="1415634"/>
                  <a:pt x="661512" y="1437551"/>
                </a:cubicBezTo>
                <a:cubicBezTo>
                  <a:pt x="647396" y="1459468"/>
                  <a:pt x="633280" y="1474698"/>
                  <a:pt x="619163" y="1483242"/>
                </a:cubicBezTo>
                <a:cubicBezTo>
                  <a:pt x="605048" y="1491786"/>
                  <a:pt x="587588" y="1496058"/>
                  <a:pt x="566786" y="1496058"/>
                </a:cubicBezTo>
                <a:cubicBezTo>
                  <a:pt x="563814" y="1496058"/>
                  <a:pt x="562328" y="1498287"/>
                  <a:pt x="562328" y="1502745"/>
                </a:cubicBezTo>
                <a:cubicBezTo>
                  <a:pt x="562328" y="1507202"/>
                  <a:pt x="563814" y="1509431"/>
                  <a:pt x="566786" y="1509431"/>
                </a:cubicBezTo>
                <a:cubicBezTo>
                  <a:pt x="582388" y="1509431"/>
                  <a:pt x="602819" y="1508688"/>
                  <a:pt x="628079" y="1507202"/>
                </a:cubicBezTo>
                <a:cubicBezTo>
                  <a:pt x="656311" y="1505716"/>
                  <a:pt x="680457" y="1504973"/>
                  <a:pt x="700517" y="1504973"/>
                </a:cubicBezTo>
                <a:cubicBezTo>
                  <a:pt x="721319" y="1504973"/>
                  <a:pt x="745837" y="1505716"/>
                  <a:pt x="774069" y="1507202"/>
                </a:cubicBezTo>
                <a:cubicBezTo>
                  <a:pt x="799329" y="1508688"/>
                  <a:pt x="818646" y="1509431"/>
                  <a:pt x="832019" y="1509431"/>
                </a:cubicBezTo>
                <a:cubicBezTo>
                  <a:pt x="835733" y="1509431"/>
                  <a:pt x="837591" y="1507202"/>
                  <a:pt x="837591" y="1502745"/>
                </a:cubicBezTo>
                <a:cubicBezTo>
                  <a:pt x="837591" y="1498287"/>
                  <a:pt x="835733" y="1496058"/>
                  <a:pt x="832019" y="1496058"/>
                </a:cubicBezTo>
                <a:cubicBezTo>
                  <a:pt x="800072" y="1496058"/>
                  <a:pt x="774626" y="1488629"/>
                  <a:pt x="755681" y="1473770"/>
                </a:cubicBezTo>
                <a:cubicBezTo>
                  <a:pt x="736735" y="1458911"/>
                  <a:pt x="727263" y="1438108"/>
                  <a:pt x="727263" y="1411362"/>
                </a:cubicBezTo>
                <a:cubicBezTo>
                  <a:pt x="727263" y="1392788"/>
                  <a:pt x="732092" y="1372728"/>
                  <a:pt x="741750" y="1351183"/>
                </a:cubicBezTo>
                <a:lnTo>
                  <a:pt x="785700" y="1254228"/>
                </a:lnTo>
                <a:lnTo>
                  <a:pt x="1058981" y="1254228"/>
                </a:lnTo>
                <a:lnTo>
                  <a:pt x="1135142" y="1404675"/>
                </a:lnTo>
                <a:cubicBezTo>
                  <a:pt x="1150001" y="1434393"/>
                  <a:pt x="1157431" y="1455567"/>
                  <a:pt x="1157431" y="1468197"/>
                </a:cubicBezTo>
                <a:cubicBezTo>
                  <a:pt x="1157431" y="1478599"/>
                  <a:pt x="1153159" y="1485843"/>
                  <a:pt x="1144615" y="1489929"/>
                </a:cubicBezTo>
                <a:cubicBezTo>
                  <a:pt x="1136071" y="1494015"/>
                  <a:pt x="1122141" y="1496058"/>
                  <a:pt x="1102824" y="1496058"/>
                </a:cubicBezTo>
                <a:cubicBezTo>
                  <a:pt x="1099852" y="1496058"/>
                  <a:pt x="1098366" y="1498287"/>
                  <a:pt x="1098366" y="1502745"/>
                </a:cubicBezTo>
                <a:cubicBezTo>
                  <a:pt x="1098366" y="1507202"/>
                  <a:pt x="1099852" y="1509431"/>
                  <a:pt x="1102824" y="1509431"/>
                </a:cubicBezTo>
                <a:cubicBezTo>
                  <a:pt x="1117683" y="1509431"/>
                  <a:pt x="1137743" y="1508688"/>
                  <a:pt x="1163003" y="1507202"/>
                </a:cubicBezTo>
                <a:cubicBezTo>
                  <a:pt x="1189749" y="1505716"/>
                  <a:pt x="1212409" y="1504973"/>
                  <a:pt x="1230983" y="1504973"/>
                </a:cubicBezTo>
                <a:cubicBezTo>
                  <a:pt x="1245099" y="1504973"/>
                  <a:pt x="1268502" y="1505716"/>
                  <a:pt x="1301192" y="1507202"/>
                </a:cubicBezTo>
                <a:cubicBezTo>
                  <a:pt x="1332396" y="1508688"/>
                  <a:pt x="1355427" y="1509431"/>
                  <a:pt x="1370286" y="1509431"/>
                </a:cubicBezTo>
                <a:cubicBezTo>
                  <a:pt x="1374001" y="1509431"/>
                  <a:pt x="1375858" y="1507202"/>
                  <a:pt x="1375858" y="1502745"/>
                </a:cubicBezTo>
                <a:cubicBezTo>
                  <a:pt x="1375858" y="1498287"/>
                  <a:pt x="1374001" y="1496058"/>
                  <a:pt x="1370286" y="1496058"/>
                </a:cubicBezTo>
                <a:cubicBezTo>
                  <a:pt x="1351712" y="1496058"/>
                  <a:pt x="1333881" y="1486028"/>
                  <a:pt x="1316794" y="1465969"/>
                </a:cubicBezTo>
                <a:cubicBezTo>
                  <a:pt x="1299706" y="1445909"/>
                  <a:pt x="1278160" y="1409504"/>
                  <a:pt x="1252157" y="1356755"/>
                </a:cubicBezTo>
                <a:lnTo>
                  <a:pt x="973551" y="808458"/>
                </a:lnTo>
                <a:cubicBezTo>
                  <a:pt x="972808" y="806229"/>
                  <a:pt x="969464" y="805115"/>
                  <a:pt x="963521" y="805115"/>
                </a:cubicBezTo>
                <a:close/>
                <a:moveTo>
                  <a:pt x="6752177" y="800657"/>
                </a:moveTo>
                <a:cubicBezTo>
                  <a:pt x="6689026" y="800657"/>
                  <a:pt x="6627176" y="814401"/>
                  <a:pt x="6566626" y="841891"/>
                </a:cubicBezTo>
                <a:cubicBezTo>
                  <a:pt x="6506076" y="869380"/>
                  <a:pt x="6456483" y="910428"/>
                  <a:pt x="6417850" y="965035"/>
                </a:cubicBezTo>
                <a:cubicBezTo>
                  <a:pt x="6379216" y="1019641"/>
                  <a:pt x="6359900" y="1085207"/>
                  <a:pt x="6359900" y="1161731"/>
                </a:cubicBezTo>
                <a:cubicBezTo>
                  <a:pt x="6359900" y="1227110"/>
                  <a:pt x="6374573" y="1287475"/>
                  <a:pt x="6403920" y="1342825"/>
                </a:cubicBezTo>
                <a:cubicBezTo>
                  <a:pt x="6433266" y="1398174"/>
                  <a:pt x="6474872" y="1442008"/>
                  <a:pt x="6528735" y="1474327"/>
                </a:cubicBezTo>
                <a:cubicBezTo>
                  <a:pt x="6582598" y="1506645"/>
                  <a:pt x="6644078" y="1522804"/>
                  <a:pt x="6713172" y="1522804"/>
                </a:cubicBezTo>
                <a:lnTo>
                  <a:pt x="6715966" y="1522638"/>
                </a:lnTo>
                <a:lnTo>
                  <a:pt x="6740058" y="1557735"/>
                </a:lnTo>
                <a:cubicBezTo>
                  <a:pt x="6776556" y="1605307"/>
                  <a:pt x="6818486" y="1643998"/>
                  <a:pt x="6865848" y="1673809"/>
                </a:cubicBezTo>
                <a:cubicBezTo>
                  <a:pt x="6929000" y="1713557"/>
                  <a:pt x="6990293" y="1733431"/>
                  <a:pt x="7049728" y="1733431"/>
                </a:cubicBezTo>
                <a:cubicBezTo>
                  <a:pt x="7079446" y="1733431"/>
                  <a:pt x="7109536" y="1728973"/>
                  <a:pt x="7139997" y="1720057"/>
                </a:cubicBezTo>
                <a:cubicBezTo>
                  <a:pt x="7141483" y="1719315"/>
                  <a:pt x="7141669" y="1717086"/>
                  <a:pt x="7140554" y="1713371"/>
                </a:cubicBezTo>
                <a:cubicBezTo>
                  <a:pt x="7139440" y="1709656"/>
                  <a:pt x="7137768" y="1708170"/>
                  <a:pt x="7135540" y="1708913"/>
                </a:cubicBezTo>
                <a:cubicBezTo>
                  <a:pt x="7122166" y="1710399"/>
                  <a:pt x="7109164" y="1711142"/>
                  <a:pt x="7096534" y="1711142"/>
                </a:cubicBezTo>
                <a:cubicBezTo>
                  <a:pt x="7054930" y="1711142"/>
                  <a:pt x="7011095" y="1691082"/>
                  <a:pt x="6965032" y="1650963"/>
                </a:cubicBezTo>
                <a:cubicBezTo>
                  <a:pt x="6930485" y="1620874"/>
                  <a:pt x="6900744" y="1584307"/>
                  <a:pt x="6875809" y="1541262"/>
                </a:cubicBezTo>
                <a:lnTo>
                  <a:pt x="6853438" y="1497924"/>
                </a:lnTo>
                <a:lnTo>
                  <a:pt x="6861844" y="1495222"/>
                </a:lnTo>
                <a:cubicBezTo>
                  <a:pt x="6877422" y="1489093"/>
                  <a:pt x="6892688" y="1481942"/>
                  <a:pt x="6907640" y="1473770"/>
                </a:cubicBezTo>
                <a:cubicBezTo>
                  <a:pt x="6967447" y="1441080"/>
                  <a:pt x="7015182" y="1396503"/>
                  <a:pt x="7050843" y="1340039"/>
                </a:cubicBezTo>
                <a:cubicBezTo>
                  <a:pt x="7086505" y="1283574"/>
                  <a:pt x="7104336" y="1221538"/>
                  <a:pt x="7104336" y="1153930"/>
                </a:cubicBezTo>
                <a:cubicBezTo>
                  <a:pt x="7104336" y="1093008"/>
                  <a:pt x="7090034" y="1035429"/>
                  <a:pt x="7061430" y="981194"/>
                </a:cubicBezTo>
                <a:cubicBezTo>
                  <a:pt x="7032826" y="926958"/>
                  <a:pt x="6991779" y="883310"/>
                  <a:pt x="6938286" y="850249"/>
                </a:cubicBezTo>
                <a:cubicBezTo>
                  <a:pt x="6884794" y="817187"/>
                  <a:pt x="6822757" y="800657"/>
                  <a:pt x="6752177" y="800657"/>
                </a:cubicBezTo>
                <a:close/>
                <a:moveTo>
                  <a:pt x="6019152" y="800657"/>
                </a:moveTo>
                <a:cubicBezTo>
                  <a:pt x="5940400" y="800657"/>
                  <a:pt x="5868891" y="816259"/>
                  <a:pt x="5804626" y="847463"/>
                </a:cubicBezTo>
                <a:cubicBezTo>
                  <a:pt x="5740360" y="878667"/>
                  <a:pt x="5689840" y="921943"/>
                  <a:pt x="5653064" y="977293"/>
                </a:cubicBezTo>
                <a:cubicBezTo>
                  <a:pt x="5616288" y="1032643"/>
                  <a:pt x="5597900" y="1095608"/>
                  <a:pt x="5597900" y="1166188"/>
                </a:cubicBezTo>
                <a:cubicBezTo>
                  <a:pt x="5597900" y="1235283"/>
                  <a:pt x="5615731" y="1296947"/>
                  <a:pt x="5651392" y="1351183"/>
                </a:cubicBezTo>
                <a:cubicBezTo>
                  <a:pt x="5687054" y="1405418"/>
                  <a:pt x="5736274" y="1447581"/>
                  <a:pt x="5799054" y="1477670"/>
                </a:cubicBezTo>
                <a:cubicBezTo>
                  <a:pt x="5861833" y="1507760"/>
                  <a:pt x="5932970" y="1522804"/>
                  <a:pt x="6012466" y="1522804"/>
                </a:cubicBezTo>
                <a:cubicBezTo>
                  <a:pt x="6082303" y="1522804"/>
                  <a:pt x="6151398" y="1510546"/>
                  <a:pt x="6219749" y="1486028"/>
                </a:cubicBezTo>
                <a:cubicBezTo>
                  <a:pt x="6226436" y="1483056"/>
                  <a:pt x="6230522" y="1480270"/>
                  <a:pt x="6232008" y="1477670"/>
                </a:cubicBezTo>
                <a:cubicBezTo>
                  <a:pt x="6233493" y="1475070"/>
                  <a:pt x="6234979" y="1469312"/>
                  <a:pt x="6236465" y="1460396"/>
                </a:cubicBezTo>
                <a:lnTo>
                  <a:pt x="6253182" y="1322208"/>
                </a:lnTo>
                <a:cubicBezTo>
                  <a:pt x="6253182" y="1319979"/>
                  <a:pt x="6251324" y="1318493"/>
                  <a:pt x="6247610" y="1317750"/>
                </a:cubicBezTo>
                <a:cubicBezTo>
                  <a:pt x="6243895" y="1317007"/>
                  <a:pt x="6241666" y="1317750"/>
                  <a:pt x="6240923" y="1319979"/>
                </a:cubicBezTo>
                <a:cubicBezTo>
                  <a:pt x="6209719" y="1383873"/>
                  <a:pt x="6176658" y="1429750"/>
                  <a:pt x="6141740" y="1457610"/>
                </a:cubicBezTo>
                <a:cubicBezTo>
                  <a:pt x="6106820" y="1485471"/>
                  <a:pt x="6063730" y="1499401"/>
                  <a:pt x="6012466" y="1499401"/>
                </a:cubicBezTo>
                <a:cubicBezTo>
                  <a:pt x="5958973" y="1499401"/>
                  <a:pt x="5911611" y="1485471"/>
                  <a:pt x="5870377" y="1457610"/>
                </a:cubicBezTo>
                <a:cubicBezTo>
                  <a:pt x="5829143" y="1429750"/>
                  <a:pt x="5796825" y="1390002"/>
                  <a:pt x="5773422" y="1338367"/>
                </a:cubicBezTo>
                <a:cubicBezTo>
                  <a:pt x="5750019" y="1286732"/>
                  <a:pt x="5738318" y="1226739"/>
                  <a:pt x="5738318" y="1158387"/>
                </a:cubicBezTo>
                <a:cubicBezTo>
                  <a:pt x="5738318" y="1090779"/>
                  <a:pt x="5749647" y="1031714"/>
                  <a:pt x="5772308" y="981194"/>
                </a:cubicBezTo>
                <a:cubicBezTo>
                  <a:pt x="5794967" y="930673"/>
                  <a:pt x="5826172" y="891854"/>
                  <a:pt x="5865919" y="864736"/>
                </a:cubicBezTo>
                <a:cubicBezTo>
                  <a:pt x="5905667" y="837619"/>
                  <a:pt x="5950801" y="824060"/>
                  <a:pt x="6001322" y="824060"/>
                </a:cubicBezTo>
                <a:cubicBezTo>
                  <a:pt x="6055557" y="824060"/>
                  <a:pt x="6101991" y="840219"/>
                  <a:pt x="6140625" y="872537"/>
                </a:cubicBezTo>
                <a:cubicBezTo>
                  <a:pt x="6179258" y="904856"/>
                  <a:pt x="6208976" y="951476"/>
                  <a:pt x="6229779" y="1012398"/>
                </a:cubicBezTo>
                <a:cubicBezTo>
                  <a:pt x="6231264" y="1015369"/>
                  <a:pt x="6233864" y="1016484"/>
                  <a:pt x="6237580" y="1015741"/>
                </a:cubicBezTo>
                <a:cubicBezTo>
                  <a:pt x="6241294" y="1014998"/>
                  <a:pt x="6243152" y="1013512"/>
                  <a:pt x="6243152" y="1011283"/>
                </a:cubicBezTo>
                <a:lnTo>
                  <a:pt x="6228664" y="856378"/>
                </a:lnTo>
                <a:cubicBezTo>
                  <a:pt x="6227920" y="848206"/>
                  <a:pt x="6226621" y="842448"/>
                  <a:pt x="6224764" y="839104"/>
                </a:cubicBezTo>
                <a:cubicBezTo>
                  <a:pt x="6222906" y="835761"/>
                  <a:pt x="6218634" y="832975"/>
                  <a:pt x="6211948" y="830746"/>
                </a:cubicBezTo>
                <a:cubicBezTo>
                  <a:pt x="6190402" y="821831"/>
                  <a:pt x="6161613" y="814587"/>
                  <a:pt x="6125580" y="809015"/>
                </a:cubicBezTo>
                <a:cubicBezTo>
                  <a:pt x="6089547" y="803443"/>
                  <a:pt x="6054072" y="800657"/>
                  <a:pt x="6019152" y="800657"/>
                </a:cubicBezTo>
                <a:close/>
                <a:moveTo>
                  <a:pt x="3247378" y="800657"/>
                </a:moveTo>
                <a:cubicBezTo>
                  <a:pt x="3168625" y="800657"/>
                  <a:pt x="3097116" y="816259"/>
                  <a:pt x="3032851" y="847463"/>
                </a:cubicBezTo>
                <a:cubicBezTo>
                  <a:pt x="2968586" y="878667"/>
                  <a:pt x="2918065" y="921943"/>
                  <a:pt x="2881289" y="977293"/>
                </a:cubicBezTo>
                <a:cubicBezTo>
                  <a:pt x="2844513" y="1032643"/>
                  <a:pt x="2826125" y="1095608"/>
                  <a:pt x="2826125" y="1166188"/>
                </a:cubicBezTo>
                <a:cubicBezTo>
                  <a:pt x="2826125" y="1235283"/>
                  <a:pt x="2843956" y="1296947"/>
                  <a:pt x="2879617" y="1351183"/>
                </a:cubicBezTo>
                <a:cubicBezTo>
                  <a:pt x="2915279" y="1405418"/>
                  <a:pt x="2964499" y="1447581"/>
                  <a:pt x="3027279" y="1477670"/>
                </a:cubicBezTo>
                <a:cubicBezTo>
                  <a:pt x="3090058" y="1507760"/>
                  <a:pt x="3161196" y="1522804"/>
                  <a:pt x="3240691" y="1522804"/>
                </a:cubicBezTo>
                <a:cubicBezTo>
                  <a:pt x="3310528" y="1522804"/>
                  <a:pt x="3379623" y="1510546"/>
                  <a:pt x="3447974" y="1486028"/>
                </a:cubicBezTo>
                <a:cubicBezTo>
                  <a:pt x="3454660" y="1483056"/>
                  <a:pt x="3458747" y="1480270"/>
                  <a:pt x="3460233" y="1477670"/>
                </a:cubicBezTo>
                <a:cubicBezTo>
                  <a:pt x="3461719" y="1475070"/>
                  <a:pt x="3463205" y="1469312"/>
                  <a:pt x="3464690" y="1460396"/>
                </a:cubicBezTo>
                <a:lnTo>
                  <a:pt x="3481407" y="1322208"/>
                </a:lnTo>
                <a:cubicBezTo>
                  <a:pt x="3481407" y="1319979"/>
                  <a:pt x="3479550" y="1318493"/>
                  <a:pt x="3475835" y="1317750"/>
                </a:cubicBezTo>
                <a:cubicBezTo>
                  <a:pt x="3472120" y="1317007"/>
                  <a:pt x="3469891" y="1317750"/>
                  <a:pt x="3469148" y="1319979"/>
                </a:cubicBezTo>
                <a:cubicBezTo>
                  <a:pt x="3437944" y="1383873"/>
                  <a:pt x="3404883" y="1429750"/>
                  <a:pt x="3369964" y="1457610"/>
                </a:cubicBezTo>
                <a:cubicBezTo>
                  <a:pt x="3335046" y="1485471"/>
                  <a:pt x="3291954" y="1499401"/>
                  <a:pt x="3240691" y="1499401"/>
                </a:cubicBezTo>
                <a:cubicBezTo>
                  <a:pt x="3187199" y="1499401"/>
                  <a:pt x="3139836" y="1485471"/>
                  <a:pt x="3098602" y="1457610"/>
                </a:cubicBezTo>
                <a:cubicBezTo>
                  <a:pt x="3057368" y="1429750"/>
                  <a:pt x="3025050" y="1390002"/>
                  <a:pt x="3001647" y="1338367"/>
                </a:cubicBezTo>
                <a:cubicBezTo>
                  <a:pt x="2978244" y="1286732"/>
                  <a:pt x="2966543" y="1226739"/>
                  <a:pt x="2966543" y="1158387"/>
                </a:cubicBezTo>
                <a:cubicBezTo>
                  <a:pt x="2966543" y="1090779"/>
                  <a:pt x="2977873" y="1031714"/>
                  <a:pt x="3000532" y="981194"/>
                </a:cubicBezTo>
                <a:cubicBezTo>
                  <a:pt x="3023193" y="930673"/>
                  <a:pt x="3054397" y="891854"/>
                  <a:pt x="3094144" y="864736"/>
                </a:cubicBezTo>
                <a:cubicBezTo>
                  <a:pt x="3133892" y="837619"/>
                  <a:pt x="3179026" y="824060"/>
                  <a:pt x="3229547" y="824060"/>
                </a:cubicBezTo>
                <a:cubicBezTo>
                  <a:pt x="3283782" y="824060"/>
                  <a:pt x="3330217" y="840219"/>
                  <a:pt x="3368850" y="872537"/>
                </a:cubicBezTo>
                <a:cubicBezTo>
                  <a:pt x="3407483" y="904856"/>
                  <a:pt x="3437201" y="951476"/>
                  <a:pt x="3458004" y="1012398"/>
                </a:cubicBezTo>
                <a:cubicBezTo>
                  <a:pt x="3459490" y="1015369"/>
                  <a:pt x="3462090" y="1016484"/>
                  <a:pt x="3465805" y="1015741"/>
                </a:cubicBezTo>
                <a:cubicBezTo>
                  <a:pt x="3469520" y="1014998"/>
                  <a:pt x="3471377" y="1013512"/>
                  <a:pt x="3471377" y="1011283"/>
                </a:cubicBezTo>
                <a:lnTo>
                  <a:pt x="3456889" y="856378"/>
                </a:lnTo>
                <a:cubicBezTo>
                  <a:pt x="3456147" y="848206"/>
                  <a:pt x="3454847" y="842448"/>
                  <a:pt x="3452989" y="839104"/>
                </a:cubicBezTo>
                <a:cubicBezTo>
                  <a:pt x="3451132" y="835761"/>
                  <a:pt x="3446860" y="832975"/>
                  <a:pt x="3440173" y="830746"/>
                </a:cubicBezTo>
                <a:cubicBezTo>
                  <a:pt x="3418628" y="821831"/>
                  <a:pt x="3389838" y="814587"/>
                  <a:pt x="3353805" y="809015"/>
                </a:cubicBezTo>
                <a:cubicBezTo>
                  <a:pt x="3317772" y="803443"/>
                  <a:pt x="3282296" y="800657"/>
                  <a:pt x="3247378" y="800657"/>
                </a:cubicBezTo>
                <a:close/>
                <a:moveTo>
                  <a:pt x="240382" y="0"/>
                </a:moveTo>
                <a:lnTo>
                  <a:pt x="7438074" y="0"/>
                </a:lnTo>
                <a:cubicBezTo>
                  <a:pt x="7570833" y="0"/>
                  <a:pt x="7678456" y="107623"/>
                  <a:pt x="7678456" y="240382"/>
                </a:cubicBezTo>
                <a:lnTo>
                  <a:pt x="7678456" y="2095240"/>
                </a:lnTo>
                <a:cubicBezTo>
                  <a:pt x="7678456" y="2227999"/>
                  <a:pt x="7570833" y="2335622"/>
                  <a:pt x="7438074" y="2335622"/>
                </a:cubicBezTo>
                <a:lnTo>
                  <a:pt x="240382" y="2335622"/>
                </a:lnTo>
                <a:cubicBezTo>
                  <a:pt x="107623" y="2335622"/>
                  <a:pt x="0" y="2227999"/>
                  <a:pt x="0" y="2095240"/>
                </a:cubicBezTo>
                <a:lnTo>
                  <a:pt x="0" y="240382"/>
                </a:lnTo>
                <a:cubicBezTo>
                  <a:pt x="0" y="107623"/>
                  <a:pt x="107623" y="0"/>
                  <a:pt x="240382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394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2E58B1-9648-708C-0D86-E350744CD08E}"/>
              </a:ext>
            </a:extLst>
          </p:cNvPr>
          <p:cNvGrpSpPr/>
          <p:nvPr/>
        </p:nvGrpSpPr>
        <p:grpSpPr>
          <a:xfrm>
            <a:off x="2371335" y="697269"/>
            <a:ext cx="7449330" cy="2287121"/>
            <a:chOff x="2371335" y="2285439"/>
            <a:chExt cx="7449330" cy="2287121"/>
          </a:xfrm>
          <a:noFill/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724ACF5-6B6E-E239-955C-EB58F00C4899}"/>
                </a:ext>
              </a:extLst>
            </p:cNvPr>
            <p:cNvSpPr/>
            <p:nvPr/>
          </p:nvSpPr>
          <p:spPr>
            <a:xfrm>
              <a:off x="2371335" y="2285439"/>
              <a:ext cx="7449330" cy="2287121"/>
            </a:xfrm>
            <a:prstGeom prst="roundRect">
              <a:avLst>
                <a:gd name="adj" fmla="val 7901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8DC11B-9865-1BC8-2FA9-3033A080A738}"/>
                </a:ext>
              </a:extLst>
            </p:cNvPr>
            <p:cNvGrpSpPr/>
            <p:nvPr/>
          </p:nvGrpSpPr>
          <p:grpSpPr>
            <a:xfrm>
              <a:off x="2906300" y="2459503"/>
              <a:ext cx="6379401" cy="1938992"/>
              <a:chOff x="2432766" y="2508250"/>
              <a:chExt cx="10023428" cy="1938992"/>
            </a:xfrm>
            <a:grpFill/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97FA7D-7B86-5DE9-623B-18EEE379652F}"/>
                  </a:ext>
                </a:extLst>
              </p:cNvPr>
              <p:cNvSpPr txBox="1"/>
              <p:nvPr/>
            </p:nvSpPr>
            <p:spPr>
              <a:xfrm>
                <a:off x="2432766" y="2508250"/>
                <a:ext cx="1301749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nl-BE" sz="12000" b="1" dirty="0">
                    <a:latin typeface="Cormorant Garamond" pitchFamily="2" charset="0"/>
                    <a:ea typeface="Cormorant Garamond" pitchFamily="2" charset="0"/>
                  </a:rPr>
                  <a:t>A</a:t>
                </a:r>
                <a:endParaRPr lang="LID4096" sz="12000" b="1" dirty="0">
                  <a:latin typeface="Cormorant Garamond" pitchFamily="2" charset="0"/>
                  <a:ea typeface="Cormorant Garamond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316E0C-5D4C-0D89-8B21-1A352B418AC8}"/>
                  </a:ext>
                </a:extLst>
              </p:cNvPr>
              <p:cNvSpPr txBox="1"/>
              <p:nvPr/>
            </p:nvSpPr>
            <p:spPr>
              <a:xfrm>
                <a:off x="3512819" y="2508250"/>
                <a:ext cx="8943375" cy="19389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nl-BE" sz="12000" b="1" dirty="0">
                    <a:latin typeface="Cormorant Garamond" pitchFamily="2" charset="0"/>
                    <a:ea typeface="Cormorant Garamond" pitchFamily="2" charset="0"/>
                  </a:rPr>
                  <a:t>Declercq</a:t>
                </a:r>
                <a:endParaRPr lang="LID4096" sz="12000" b="1" dirty="0">
                  <a:latin typeface="Cormorant Garamond" pitchFamily="2" charset="0"/>
                  <a:ea typeface="Cormorant Garamond" pitchFamily="2" charset="0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6D0C362-DFD3-E27F-F489-342077D9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4" t="4002" r="976" b="18241"/>
          <a:stretch/>
        </p:blipFill>
        <p:spPr>
          <a:xfrm>
            <a:off x="2371335" y="3667225"/>
            <a:ext cx="7610064" cy="24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77B62-A798-CA6D-03AE-D2F740684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037063-AC19-46BF-92BB-3A7ACECC155B}"/>
              </a:ext>
            </a:extLst>
          </p:cNvPr>
          <p:cNvGrpSpPr/>
          <p:nvPr/>
        </p:nvGrpSpPr>
        <p:grpSpPr>
          <a:xfrm>
            <a:off x="2371335" y="697269"/>
            <a:ext cx="7449330" cy="2287121"/>
            <a:chOff x="2371335" y="2285439"/>
            <a:chExt cx="7449330" cy="2287121"/>
          </a:xfrm>
          <a:noFill/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59B341C-5311-0DF1-379D-2A341D8CBAEB}"/>
                </a:ext>
              </a:extLst>
            </p:cNvPr>
            <p:cNvSpPr/>
            <p:nvPr/>
          </p:nvSpPr>
          <p:spPr>
            <a:xfrm>
              <a:off x="2371335" y="2285439"/>
              <a:ext cx="7449330" cy="2287121"/>
            </a:xfrm>
            <a:prstGeom prst="roundRect">
              <a:avLst>
                <a:gd name="adj" fmla="val 7901"/>
              </a:avLst>
            </a:prstGeom>
            <a:grpFill/>
            <a:ln w="38100">
              <a:solidFill>
                <a:srgbClr val="DBA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81B204-F0BD-1C1A-740D-CFF7B6EF2696}"/>
                </a:ext>
              </a:extLst>
            </p:cNvPr>
            <p:cNvGrpSpPr/>
            <p:nvPr/>
          </p:nvGrpSpPr>
          <p:grpSpPr>
            <a:xfrm>
              <a:off x="2906300" y="2459503"/>
              <a:ext cx="6379401" cy="1938992"/>
              <a:chOff x="2432766" y="2508250"/>
              <a:chExt cx="10023428" cy="1938992"/>
            </a:xfrm>
            <a:grpFill/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4A2F0-239F-8DF5-53EE-091534E91D9E}"/>
                  </a:ext>
                </a:extLst>
              </p:cNvPr>
              <p:cNvSpPr txBox="1"/>
              <p:nvPr/>
            </p:nvSpPr>
            <p:spPr>
              <a:xfrm>
                <a:off x="2432766" y="2508250"/>
                <a:ext cx="1301749" cy="193899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12000" b="1" dirty="0">
                    <a:solidFill>
                      <a:srgbClr val="DBA14D"/>
                    </a:solidFill>
                    <a:latin typeface="Cormorant Garamond" pitchFamily="2" charset="0"/>
                    <a:ea typeface="Cormorant Garamond" pitchFamily="2" charset="0"/>
                  </a:rPr>
                  <a:t>A</a:t>
                </a:r>
                <a:endParaRPr lang="LID4096" sz="12000" b="1" dirty="0">
                  <a:solidFill>
                    <a:srgbClr val="DBA14D"/>
                  </a:solidFill>
                  <a:latin typeface="Cormorant Garamond" pitchFamily="2" charset="0"/>
                  <a:ea typeface="Cormorant Garamond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01CF00-B881-7C70-C5C8-C0228D975DE0}"/>
                  </a:ext>
                </a:extLst>
              </p:cNvPr>
              <p:cNvSpPr txBox="1"/>
              <p:nvPr/>
            </p:nvSpPr>
            <p:spPr>
              <a:xfrm>
                <a:off x="3512819" y="2508250"/>
                <a:ext cx="8943375" cy="193899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12000" b="1" dirty="0">
                    <a:solidFill>
                      <a:srgbClr val="DBA14D"/>
                    </a:solidFill>
                    <a:latin typeface="Cormorant Garamond" pitchFamily="2" charset="0"/>
                    <a:ea typeface="Cormorant Garamond" pitchFamily="2" charset="0"/>
                  </a:rPr>
                  <a:t>Declercq</a:t>
                </a:r>
                <a:endParaRPr lang="LID4096" sz="12000" b="1" dirty="0">
                  <a:solidFill>
                    <a:srgbClr val="DBA14D"/>
                  </a:solidFill>
                  <a:latin typeface="Cormorant Garamond" pitchFamily="2" charset="0"/>
                  <a:ea typeface="Cormorant Garamond" pitchFamily="2" charset="0"/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A93A662-1BD4-DAA2-3379-506D78B4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7" t="3476" b="16765"/>
          <a:stretch/>
        </p:blipFill>
        <p:spPr>
          <a:xfrm>
            <a:off x="2281187" y="3429000"/>
            <a:ext cx="7777556" cy="25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3D2F6-A75D-BDF2-280A-7FB9EE43B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87D6E3-2D0E-7A75-B41E-A04C396E9D6C}"/>
              </a:ext>
            </a:extLst>
          </p:cNvPr>
          <p:cNvGrpSpPr/>
          <p:nvPr/>
        </p:nvGrpSpPr>
        <p:grpSpPr>
          <a:xfrm>
            <a:off x="2906300" y="871333"/>
            <a:ext cx="6379401" cy="1938992"/>
            <a:chOff x="2432766" y="2508250"/>
            <a:chExt cx="10023428" cy="1938992"/>
          </a:xfrm>
          <a:noFill/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B3DE73-5F2B-C635-05B7-373472AB2FB8}"/>
                </a:ext>
              </a:extLst>
            </p:cNvPr>
            <p:cNvSpPr txBox="1"/>
            <p:nvPr/>
          </p:nvSpPr>
          <p:spPr>
            <a:xfrm>
              <a:off x="2432766" y="2508250"/>
              <a:ext cx="1301749" cy="193899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BE" sz="12000" b="1" u="sng" dirty="0">
                  <a:solidFill>
                    <a:srgbClr val="DBA14D"/>
                  </a:solidFill>
                  <a:latin typeface="Cormorant Garamond" pitchFamily="2" charset="0"/>
                  <a:ea typeface="Cormorant Garamond" pitchFamily="2" charset="0"/>
                </a:rPr>
                <a:t>A</a:t>
              </a:r>
              <a:endParaRPr lang="LID4096" sz="12000" b="1" u="sng" dirty="0">
                <a:solidFill>
                  <a:srgbClr val="DBA14D"/>
                </a:solidFill>
                <a:latin typeface="Cormorant Garamond" pitchFamily="2" charset="0"/>
                <a:ea typeface="Cormorant Garamond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C2963E-D733-5B80-9D05-056D7E43D00F}"/>
                </a:ext>
              </a:extLst>
            </p:cNvPr>
            <p:cNvSpPr txBox="1"/>
            <p:nvPr/>
          </p:nvSpPr>
          <p:spPr>
            <a:xfrm>
              <a:off x="3512819" y="2508250"/>
              <a:ext cx="8943375" cy="193899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l-BE" sz="12000" b="1" u="sng" dirty="0">
                  <a:solidFill>
                    <a:srgbClr val="DBA14D"/>
                  </a:solidFill>
                  <a:latin typeface="Cormorant Garamond" pitchFamily="2" charset="0"/>
                  <a:ea typeface="Cormorant Garamond" pitchFamily="2" charset="0"/>
                </a:rPr>
                <a:t>Declercq</a:t>
              </a:r>
              <a:endParaRPr lang="LID4096" sz="12000" b="1" u="sng" dirty="0">
                <a:solidFill>
                  <a:srgbClr val="DBA14D"/>
                </a:solidFill>
                <a:latin typeface="Cormorant Garamond" pitchFamily="2" charset="0"/>
                <a:ea typeface="Cormorant Garamond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9D29E12-9F08-ACDF-BEFD-32139E08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11" t="18108" r="9842" b="21426"/>
          <a:stretch/>
        </p:blipFill>
        <p:spPr>
          <a:xfrm>
            <a:off x="2906300" y="5111015"/>
            <a:ext cx="6256951" cy="1938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53779B-B6C2-B597-AD20-157625D97B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54" t="22311" r="8628" b="26063"/>
          <a:stretch/>
        </p:blipFill>
        <p:spPr>
          <a:xfrm>
            <a:off x="2816993" y="2964581"/>
            <a:ext cx="6468708" cy="16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4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9DAA0-5693-DBBE-5F26-EDFFA697F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6B80D5-5EBE-8416-F79A-D304E65C69BA}"/>
              </a:ext>
            </a:extLst>
          </p:cNvPr>
          <p:cNvGrpSpPr/>
          <p:nvPr/>
        </p:nvGrpSpPr>
        <p:grpSpPr>
          <a:xfrm>
            <a:off x="2666197" y="2285439"/>
            <a:ext cx="2435191" cy="2287121"/>
            <a:chOff x="2666197" y="2285439"/>
            <a:chExt cx="2435191" cy="22871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14D1E17-AE04-424F-AE75-0AF89A02D922}"/>
                </a:ext>
              </a:extLst>
            </p:cNvPr>
            <p:cNvSpPr/>
            <p:nvPr/>
          </p:nvSpPr>
          <p:spPr>
            <a:xfrm>
              <a:off x="2666197" y="2285439"/>
              <a:ext cx="2435191" cy="2287121"/>
            </a:xfrm>
            <a:prstGeom prst="roundRect">
              <a:avLst>
                <a:gd name="adj" fmla="val 79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D3ED42-D6D6-83E1-82E2-CC272FCF72E6}"/>
                </a:ext>
              </a:extLst>
            </p:cNvPr>
            <p:cNvGrpSpPr/>
            <p:nvPr/>
          </p:nvGrpSpPr>
          <p:grpSpPr>
            <a:xfrm>
              <a:off x="2916187" y="2459503"/>
              <a:ext cx="1935210" cy="1938992"/>
              <a:chOff x="2432766" y="2508250"/>
              <a:chExt cx="14186496" cy="193899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9ECCA0-F084-51DA-7AE4-F0EE582F942D}"/>
                  </a:ext>
                </a:extLst>
              </p:cNvPr>
              <p:cNvSpPr txBox="1"/>
              <p:nvPr/>
            </p:nvSpPr>
            <p:spPr>
              <a:xfrm>
                <a:off x="2432766" y="2508250"/>
                <a:ext cx="13017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2000" b="1" dirty="0">
                    <a:latin typeface="Cormorant Garamond" pitchFamily="2" charset="0"/>
                    <a:ea typeface="Cormorant Garamond" pitchFamily="2" charset="0"/>
                  </a:rPr>
                  <a:t>A</a:t>
                </a:r>
                <a:endParaRPr lang="LID4096" sz="12000" b="1" dirty="0">
                  <a:latin typeface="Cormorant Garamond" pitchFamily="2" charset="0"/>
                  <a:ea typeface="Cormorant Garamond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C784F-1853-6AEA-2E22-3579F64F1798}"/>
                  </a:ext>
                </a:extLst>
              </p:cNvPr>
              <p:cNvSpPr txBox="1"/>
              <p:nvPr/>
            </p:nvSpPr>
            <p:spPr>
              <a:xfrm>
                <a:off x="7675885" y="2508250"/>
                <a:ext cx="894337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sz="12000" b="1" dirty="0">
                    <a:latin typeface="Cormorant Garamond" pitchFamily="2" charset="0"/>
                    <a:ea typeface="Cormorant Garamond" pitchFamily="2" charset="0"/>
                  </a:rPr>
                  <a:t>D</a:t>
                </a:r>
                <a:endParaRPr lang="LID4096" sz="12000" b="1" dirty="0">
                  <a:latin typeface="Cormorant Garamond" pitchFamily="2" charset="0"/>
                  <a:ea typeface="Cormorant Garamond" pitchFamily="2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92B3710-C708-76A7-7114-C3E1D897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67" t="4602" r="13470" b="16758"/>
          <a:stretch/>
        </p:blipFill>
        <p:spPr>
          <a:xfrm>
            <a:off x="7170821" y="2156059"/>
            <a:ext cx="2704699" cy="25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1AB2A-2E6A-4511-5066-EB83A1CCD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66DA41-CD9D-15E9-B795-64E6A81B513D}"/>
              </a:ext>
            </a:extLst>
          </p:cNvPr>
          <p:cNvGrpSpPr/>
          <p:nvPr/>
        </p:nvGrpSpPr>
        <p:grpSpPr>
          <a:xfrm>
            <a:off x="2666197" y="2285439"/>
            <a:ext cx="2435191" cy="2287121"/>
            <a:chOff x="2666197" y="2285439"/>
            <a:chExt cx="2435191" cy="22871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AC63616-0F9D-A5EC-A097-A22E34E86EA7}"/>
                </a:ext>
              </a:extLst>
            </p:cNvPr>
            <p:cNvSpPr/>
            <p:nvPr/>
          </p:nvSpPr>
          <p:spPr>
            <a:xfrm>
              <a:off x="2666197" y="2285439"/>
              <a:ext cx="2435191" cy="2287121"/>
            </a:xfrm>
            <a:prstGeom prst="roundRect">
              <a:avLst>
                <a:gd name="adj" fmla="val 7901"/>
              </a:avLst>
            </a:prstGeom>
            <a:noFill/>
            <a:ln w="38100">
              <a:solidFill>
                <a:srgbClr val="DBA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A3ECE0-7E87-6B04-51A3-227438B83E53}"/>
                </a:ext>
              </a:extLst>
            </p:cNvPr>
            <p:cNvGrpSpPr/>
            <p:nvPr/>
          </p:nvGrpSpPr>
          <p:grpSpPr>
            <a:xfrm>
              <a:off x="2916187" y="2459503"/>
              <a:ext cx="1935210" cy="1938992"/>
              <a:chOff x="2432766" y="2508250"/>
              <a:chExt cx="14186496" cy="193899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9DF53F-46D9-4CB3-CDF8-6BFBA57729F3}"/>
                  </a:ext>
                </a:extLst>
              </p:cNvPr>
              <p:cNvSpPr txBox="1"/>
              <p:nvPr/>
            </p:nvSpPr>
            <p:spPr>
              <a:xfrm>
                <a:off x="2432766" y="2508250"/>
                <a:ext cx="1301749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12000" b="1" dirty="0">
                    <a:solidFill>
                      <a:srgbClr val="DBA14D"/>
                    </a:solidFill>
                    <a:latin typeface="Cormorant Garamond" pitchFamily="2" charset="0"/>
                    <a:ea typeface="Cormorant Garamond" pitchFamily="2" charset="0"/>
                  </a:rPr>
                  <a:t>A</a:t>
                </a:r>
                <a:endParaRPr lang="LID4096" sz="12000" b="1" dirty="0">
                  <a:solidFill>
                    <a:srgbClr val="DBA14D"/>
                  </a:solidFill>
                  <a:latin typeface="Cormorant Garamond" pitchFamily="2" charset="0"/>
                  <a:ea typeface="Cormorant Garamond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11D8E2-957F-6907-A5C1-C60CA017ED7E}"/>
                  </a:ext>
                </a:extLst>
              </p:cNvPr>
              <p:cNvSpPr txBox="1"/>
              <p:nvPr/>
            </p:nvSpPr>
            <p:spPr>
              <a:xfrm>
                <a:off x="7675885" y="2508250"/>
                <a:ext cx="8943377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12000" b="1" dirty="0">
                    <a:solidFill>
                      <a:srgbClr val="DBA14D"/>
                    </a:solidFill>
                    <a:latin typeface="Cormorant Garamond" pitchFamily="2" charset="0"/>
                    <a:ea typeface="Cormorant Garamond" pitchFamily="2" charset="0"/>
                  </a:rPr>
                  <a:t>D</a:t>
                </a:r>
                <a:endParaRPr lang="LID4096" sz="12000" b="1" dirty="0">
                  <a:solidFill>
                    <a:srgbClr val="DBA14D"/>
                  </a:solidFill>
                  <a:latin typeface="Cormorant Garamond" pitchFamily="2" charset="0"/>
                  <a:ea typeface="Cormorant Garamond" pitchFamily="2" charset="0"/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1CF42-BC6B-FE49-6CDE-31EF8488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6" r="8429" b="14057"/>
          <a:stretch/>
        </p:blipFill>
        <p:spPr>
          <a:xfrm>
            <a:off x="6939815" y="1921866"/>
            <a:ext cx="3051208" cy="275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3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AB1B-2C33-80CD-4FE3-83B25ACA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7F1C-6AFA-F8B5-F078-FF929470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94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Cormorant 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Declercq</dc:creator>
  <cp:lastModifiedBy>Arthur Declercq</cp:lastModifiedBy>
  <cp:revision>1</cp:revision>
  <dcterms:created xsi:type="dcterms:W3CDTF">2024-10-30T10:20:09Z</dcterms:created>
  <dcterms:modified xsi:type="dcterms:W3CDTF">2024-11-01T10:59:26Z</dcterms:modified>
</cp:coreProperties>
</file>