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693400" cy="7562850"/>
  <p:notesSz cx="10693400" cy="75628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4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CB63A6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CB63A6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CB63A6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CB63A6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88729" y="1454975"/>
            <a:ext cx="4832984" cy="1581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CB63A6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88729" y="1454975"/>
            <a:ext cx="4832984" cy="1581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CB63A6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130" cy="7560309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0" y="7560068"/>
                </a:moveTo>
                <a:lnTo>
                  <a:pt x="10692003" y="7560068"/>
                </a:lnTo>
                <a:lnTo>
                  <a:pt x="10692003" y="0"/>
                </a:lnTo>
                <a:lnTo>
                  <a:pt x="0" y="0"/>
                </a:lnTo>
                <a:lnTo>
                  <a:pt x="0" y="7560068"/>
                </a:lnTo>
                <a:close/>
              </a:path>
            </a:pathLst>
          </a:custGeom>
          <a:solidFill>
            <a:srgbClr val="CB6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92130" cy="7560309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10692003" y="7560056"/>
                </a:moveTo>
                <a:lnTo>
                  <a:pt x="0" y="7560056"/>
                </a:lnTo>
                <a:lnTo>
                  <a:pt x="0" y="0"/>
                </a:lnTo>
                <a:lnTo>
                  <a:pt x="10692003" y="0"/>
                </a:lnTo>
                <a:lnTo>
                  <a:pt x="10692003" y="7560056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754" y="362725"/>
            <a:ext cx="9916795" cy="6850380"/>
          </a:xfrm>
          <a:custGeom>
            <a:avLst/>
            <a:gdLst/>
            <a:ahLst/>
            <a:cxnLst/>
            <a:rect l="l" t="t" r="r" b="b"/>
            <a:pathLst>
              <a:path w="9916795" h="6850380">
                <a:moveTo>
                  <a:pt x="9916274" y="6850303"/>
                </a:moveTo>
                <a:lnTo>
                  <a:pt x="0" y="6850303"/>
                </a:lnTo>
                <a:lnTo>
                  <a:pt x="0" y="0"/>
                </a:lnTo>
                <a:lnTo>
                  <a:pt x="9916274" y="0"/>
                </a:lnTo>
                <a:lnTo>
                  <a:pt x="9916274" y="6850303"/>
                </a:lnTo>
                <a:close/>
              </a:path>
            </a:pathLst>
          </a:custGeom>
          <a:solidFill>
            <a:srgbClr val="23214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71754" y="362725"/>
            <a:ext cx="9916795" cy="6850380"/>
          </a:xfrm>
          <a:custGeom>
            <a:avLst/>
            <a:gdLst/>
            <a:ahLst/>
            <a:cxnLst/>
            <a:rect l="l" t="t" r="r" b="b"/>
            <a:pathLst>
              <a:path w="9916795" h="6850380">
                <a:moveTo>
                  <a:pt x="9916274" y="6850303"/>
                </a:moveTo>
                <a:lnTo>
                  <a:pt x="0" y="6850303"/>
                </a:lnTo>
                <a:lnTo>
                  <a:pt x="0" y="0"/>
                </a:lnTo>
                <a:lnTo>
                  <a:pt x="9916274" y="0"/>
                </a:lnTo>
                <a:lnTo>
                  <a:pt x="9916274" y="685030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7536" y="4576610"/>
            <a:ext cx="821055" cy="821055"/>
          </a:xfrm>
          <a:custGeom>
            <a:avLst/>
            <a:gdLst/>
            <a:ahLst/>
            <a:cxnLst/>
            <a:rect l="l" t="t" r="r" b="b"/>
            <a:pathLst>
              <a:path w="821055" h="821054">
                <a:moveTo>
                  <a:pt x="410502" y="0"/>
                </a:moveTo>
                <a:lnTo>
                  <a:pt x="362627" y="2761"/>
                </a:lnTo>
                <a:lnTo>
                  <a:pt x="316375" y="10841"/>
                </a:lnTo>
                <a:lnTo>
                  <a:pt x="272054" y="23931"/>
                </a:lnTo>
                <a:lnTo>
                  <a:pt x="229970" y="41722"/>
                </a:lnTo>
                <a:lnTo>
                  <a:pt x="190433" y="63908"/>
                </a:lnTo>
                <a:lnTo>
                  <a:pt x="153751" y="90180"/>
                </a:lnTo>
                <a:lnTo>
                  <a:pt x="120230" y="120230"/>
                </a:lnTo>
                <a:lnTo>
                  <a:pt x="90180" y="153751"/>
                </a:lnTo>
                <a:lnTo>
                  <a:pt x="63908" y="190433"/>
                </a:lnTo>
                <a:lnTo>
                  <a:pt x="41722" y="229970"/>
                </a:lnTo>
                <a:lnTo>
                  <a:pt x="23931" y="272054"/>
                </a:lnTo>
                <a:lnTo>
                  <a:pt x="10841" y="316375"/>
                </a:lnTo>
                <a:lnTo>
                  <a:pt x="2761" y="362627"/>
                </a:lnTo>
                <a:lnTo>
                  <a:pt x="0" y="410502"/>
                </a:lnTo>
                <a:lnTo>
                  <a:pt x="2761" y="458376"/>
                </a:lnTo>
                <a:lnTo>
                  <a:pt x="10841" y="504628"/>
                </a:lnTo>
                <a:lnTo>
                  <a:pt x="23931" y="548950"/>
                </a:lnTo>
                <a:lnTo>
                  <a:pt x="41722" y="591033"/>
                </a:lnTo>
                <a:lnTo>
                  <a:pt x="63908" y="630570"/>
                </a:lnTo>
                <a:lnTo>
                  <a:pt x="90180" y="667252"/>
                </a:lnTo>
                <a:lnTo>
                  <a:pt x="120230" y="700773"/>
                </a:lnTo>
                <a:lnTo>
                  <a:pt x="153751" y="730823"/>
                </a:lnTo>
                <a:lnTo>
                  <a:pt x="190433" y="757095"/>
                </a:lnTo>
                <a:lnTo>
                  <a:pt x="229970" y="779281"/>
                </a:lnTo>
                <a:lnTo>
                  <a:pt x="272054" y="797073"/>
                </a:lnTo>
                <a:lnTo>
                  <a:pt x="316375" y="810162"/>
                </a:lnTo>
                <a:lnTo>
                  <a:pt x="362627" y="818242"/>
                </a:lnTo>
                <a:lnTo>
                  <a:pt x="410502" y="821004"/>
                </a:lnTo>
                <a:lnTo>
                  <a:pt x="458374" y="818242"/>
                </a:lnTo>
                <a:lnTo>
                  <a:pt x="504624" y="810162"/>
                </a:lnTo>
                <a:lnTo>
                  <a:pt x="548945" y="797073"/>
                </a:lnTo>
                <a:lnTo>
                  <a:pt x="591027" y="779281"/>
                </a:lnTo>
                <a:lnTo>
                  <a:pt x="630564" y="757095"/>
                </a:lnTo>
                <a:lnTo>
                  <a:pt x="667247" y="730823"/>
                </a:lnTo>
                <a:lnTo>
                  <a:pt x="700768" y="700773"/>
                </a:lnTo>
                <a:lnTo>
                  <a:pt x="730819" y="667252"/>
                </a:lnTo>
                <a:lnTo>
                  <a:pt x="757092" y="630570"/>
                </a:lnTo>
                <a:lnTo>
                  <a:pt x="779279" y="591033"/>
                </a:lnTo>
                <a:lnTo>
                  <a:pt x="797071" y="548950"/>
                </a:lnTo>
                <a:lnTo>
                  <a:pt x="810162" y="504628"/>
                </a:lnTo>
                <a:lnTo>
                  <a:pt x="818242" y="458376"/>
                </a:lnTo>
                <a:lnTo>
                  <a:pt x="821004" y="410502"/>
                </a:lnTo>
                <a:lnTo>
                  <a:pt x="818242" y="362627"/>
                </a:lnTo>
                <a:lnTo>
                  <a:pt x="810162" y="316375"/>
                </a:lnTo>
                <a:lnTo>
                  <a:pt x="797071" y="272054"/>
                </a:lnTo>
                <a:lnTo>
                  <a:pt x="779279" y="229970"/>
                </a:lnTo>
                <a:lnTo>
                  <a:pt x="757092" y="190433"/>
                </a:lnTo>
                <a:lnTo>
                  <a:pt x="730819" y="153751"/>
                </a:lnTo>
                <a:lnTo>
                  <a:pt x="700768" y="120230"/>
                </a:lnTo>
                <a:lnTo>
                  <a:pt x="667247" y="90180"/>
                </a:lnTo>
                <a:lnTo>
                  <a:pt x="630564" y="63908"/>
                </a:lnTo>
                <a:lnTo>
                  <a:pt x="591027" y="41722"/>
                </a:lnTo>
                <a:lnTo>
                  <a:pt x="548945" y="23931"/>
                </a:lnTo>
                <a:lnTo>
                  <a:pt x="504624" y="10841"/>
                </a:lnTo>
                <a:lnTo>
                  <a:pt x="458374" y="2761"/>
                </a:lnTo>
                <a:lnTo>
                  <a:pt x="410502" y="0"/>
                </a:lnTo>
                <a:close/>
              </a:path>
            </a:pathLst>
          </a:custGeom>
          <a:solidFill>
            <a:srgbClr val="232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7536" y="4576610"/>
            <a:ext cx="821055" cy="821055"/>
          </a:xfrm>
          <a:custGeom>
            <a:avLst/>
            <a:gdLst/>
            <a:ahLst/>
            <a:cxnLst/>
            <a:rect l="l" t="t" r="r" b="b"/>
            <a:pathLst>
              <a:path w="821055" h="821054">
                <a:moveTo>
                  <a:pt x="821004" y="410502"/>
                </a:moveTo>
                <a:lnTo>
                  <a:pt x="818242" y="458376"/>
                </a:lnTo>
                <a:lnTo>
                  <a:pt x="810162" y="504628"/>
                </a:lnTo>
                <a:lnTo>
                  <a:pt x="797071" y="548950"/>
                </a:lnTo>
                <a:lnTo>
                  <a:pt x="779279" y="591033"/>
                </a:lnTo>
                <a:lnTo>
                  <a:pt x="757092" y="630570"/>
                </a:lnTo>
                <a:lnTo>
                  <a:pt x="730819" y="667252"/>
                </a:lnTo>
                <a:lnTo>
                  <a:pt x="700768" y="700773"/>
                </a:lnTo>
                <a:lnTo>
                  <a:pt x="667247" y="730823"/>
                </a:lnTo>
                <a:lnTo>
                  <a:pt x="630564" y="757095"/>
                </a:lnTo>
                <a:lnTo>
                  <a:pt x="591027" y="779281"/>
                </a:lnTo>
                <a:lnTo>
                  <a:pt x="548945" y="797073"/>
                </a:lnTo>
                <a:lnTo>
                  <a:pt x="504624" y="810162"/>
                </a:lnTo>
                <a:lnTo>
                  <a:pt x="458374" y="818242"/>
                </a:lnTo>
                <a:lnTo>
                  <a:pt x="410502" y="821004"/>
                </a:lnTo>
                <a:lnTo>
                  <a:pt x="362627" y="818242"/>
                </a:lnTo>
                <a:lnTo>
                  <a:pt x="316375" y="810162"/>
                </a:lnTo>
                <a:lnTo>
                  <a:pt x="272054" y="797073"/>
                </a:lnTo>
                <a:lnTo>
                  <a:pt x="229970" y="779281"/>
                </a:lnTo>
                <a:lnTo>
                  <a:pt x="190433" y="757095"/>
                </a:lnTo>
                <a:lnTo>
                  <a:pt x="153751" y="730823"/>
                </a:lnTo>
                <a:lnTo>
                  <a:pt x="120230" y="700773"/>
                </a:lnTo>
                <a:lnTo>
                  <a:pt x="90180" y="667252"/>
                </a:lnTo>
                <a:lnTo>
                  <a:pt x="63908" y="630570"/>
                </a:lnTo>
                <a:lnTo>
                  <a:pt x="41722" y="591033"/>
                </a:lnTo>
                <a:lnTo>
                  <a:pt x="23931" y="548950"/>
                </a:lnTo>
                <a:lnTo>
                  <a:pt x="10841" y="504628"/>
                </a:lnTo>
                <a:lnTo>
                  <a:pt x="2761" y="458376"/>
                </a:lnTo>
                <a:lnTo>
                  <a:pt x="0" y="410502"/>
                </a:lnTo>
                <a:lnTo>
                  <a:pt x="2761" y="362627"/>
                </a:lnTo>
                <a:lnTo>
                  <a:pt x="10841" y="316375"/>
                </a:lnTo>
                <a:lnTo>
                  <a:pt x="23931" y="272054"/>
                </a:lnTo>
                <a:lnTo>
                  <a:pt x="41722" y="229970"/>
                </a:lnTo>
                <a:lnTo>
                  <a:pt x="63908" y="190433"/>
                </a:lnTo>
                <a:lnTo>
                  <a:pt x="90180" y="153751"/>
                </a:lnTo>
                <a:lnTo>
                  <a:pt x="120230" y="120230"/>
                </a:lnTo>
                <a:lnTo>
                  <a:pt x="153751" y="90180"/>
                </a:lnTo>
                <a:lnTo>
                  <a:pt x="190433" y="63908"/>
                </a:lnTo>
                <a:lnTo>
                  <a:pt x="229970" y="41722"/>
                </a:lnTo>
                <a:lnTo>
                  <a:pt x="272054" y="23931"/>
                </a:lnTo>
                <a:lnTo>
                  <a:pt x="316375" y="10841"/>
                </a:lnTo>
                <a:lnTo>
                  <a:pt x="362627" y="2761"/>
                </a:lnTo>
                <a:lnTo>
                  <a:pt x="410502" y="0"/>
                </a:lnTo>
                <a:lnTo>
                  <a:pt x="458374" y="2761"/>
                </a:lnTo>
                <a:lnTo>
                  <a:pt x="504624" y="10841"/>
                </a:lnTo>
                <a:lnTo>
                  <a:pt x="548945" y="23931"/>
                </a:lnTo>
                <a:lnTo>
                  <a:pt x="591027" y="41722"/>
                </a:lnTo>
                <a:lnTo>
                  <a:pt x="630564" y="63908"/>
                </a:lnTo>
                <a:lnTo>
                  <a:pt x="667247" y="90180"/>
                </a:lnTo>
                <a:lnTo>
                  <a:pt x="700768" y="120230"/>
                </a:lnTo>
                <a:lnTo>
                  <a:pt x="730819" y="153751"/>
                </a:lnTo>
                <a:lnTo>
                  <a:pt x="757092" y="190433"/>
                </a:lnTo>
                <a:lnTo>
                  <a:pt x="779279" y="229970"/>
                </a:lnTo>
                <a:lnTo>
                  <a:pt x="797071" y="272054"/>
                </a:lnTo>
                <a:lnTo>
                  <a:pt x="810162" y="316375"/>
                </a:lnTo>
                <a:lnTo>
                  <a:pt x="818242" y="362627"/>
                </a:lnTo>
                <a:lnTo>
                  <a:pt x="821004" y="410502"/>
                </a:lnTo>
                <a:close/>
              </a:path>
            </a:pathLst>
          </a:custGeom>
          <a:ln w="88900">
            <a:solidFill>
              <a:srgbClr val="62C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5304" y="5397614"/>
            <a:ext cx="692785" cy="756920"/>
          </a:xfrm>
          <a:custGeom>
            <a:avLst/>
            <a:gdLst/>
            <a:ahLst/>
            <a:cxnLst/>
            <a:rect l="l" t="t" r="r" b="b"/>
            <a:pathLst>
              <a:path w="692785" h="756920">
                <a:moveTo>
                  <a:pt x="0" y="756881"/>
                </a:moveTo>
                <a:lnTo>
                  <a:pt x="1472" y="707079"/>
                </a:lnTo>
                <a:lnTo>
                  <a:pt x="5827" y="658142"/>
                </a:lnTo>
                <a:lnTo>
                  <a:pt x="12975" y="610170"/>
                </a:lnTo>
                <a:lnTo>
                  <a:pt x="22825" y="563263"/>
                </a:lnTo>
                <a:lnTo>
                  <a:pt x="35285" y="517519"/>
                </a:lnTo>
                <a:lnTo>
                  <a:pt x="50265" y="473038"/>
                </a:lnTo>
                <a:lnTo>
                  <a:pt x="67674" y="429920"/>
                </a:lnTo>
                <a:lnTo>
                  <a:pt x="87421" y="388263"/>
                </a:lnTo>
                <a:lnTo>
                  <a:pt x="109415" y="348167"/>
                </a:lnTo>
                <a:lnTo>
                  <a:pt x="133564" y="309731"/>
                </a:lnTo>
                <a:lnTo>
                  <a:pt x="159780" y="273056"/>
                </a:lnTo>
                <a:lnTo>
                  <a:pt x="187969" y="238239"/>
                </a:lnTo>
                <a:lnTo>
                  <a:pt x="218042" y="205381"/>
                </a:lnTo>
                <a:lnTo>
                  <a:pt x="249907" y="174580"/>
                </a:lnTo>
                <a:lnTo>
                  <a:pt x="283474" y="145937"/>
                </a:lnTo>
                <a:lnTo>
                  <a:pt x="318651" y="119550"/>
                </a:lnTo>
                <a:lnTo>
                  <a:pt x="355348" y="95519"/>
                </a:lnTo>
                <a:lnTo>
                  <a:pt x="393473" y="73943"/>
                </a:lnTo>
                <a:lnTo>
                  <a:pt x="432937" y="54921"/>
                </a:lnTo>
                <a:lnTo>
                  <a:pt x="473647" y="38554"/>
                </a:lnTo>
                <a:lnTo>
                  <a:pt x="515514" y="24939"/>
                </a:lnTo>
                <a:lnTo>
                  <a:pt x="558445" y="14177"/>
                </a:lnTo>
                <a:lnTo>
                  <a:pt x="602351" y="6367"/>
                </a:lnTo>
                <a:lnTo>
                  <a:pt x="647140" y="1608"/>
                </a:lnTo>
                <a:lnTo>
                  <a:pt x="692721" y="0"/>
                </a:lnTo>
              </a:path>
            </a:pathLst>
          </a:custGeom>
          <a:ln w="88900">
            <a:solidFill>
              <a:srgbClr val="62C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8038" y="5397614"/>
            <a:ext cx="607060" cy="756920"/>
          </a:xfrm>
          <a:custGeom>
            <a:avLst/>
            <a:gdLst/>
            <a:ahLst/>
            <a:cxnLst/>
            <a:rect l="l" t="t" r="r" b="b"/>
            <a:pathLst>
              <a:path w="607060" h="756920">
                <a:moveTo>
                  <a:pt x="606806" y="756881"/>
                </a:moveTo>
                <a:lnTo>
                  <a:pt x="605283" y="702786"/>
                </a:lnTo>
                <a:lnTo>
                  <a:pt x="600785" y="649724"/>
                </a:lnTo>
                <a:lnTo>
                  <a:pt x="593413" y="597823"/>
                </a:lnTo>
                <a:lnTo>
                  <a:pt x="583269" y="547210"/>
                </a:lnTo>
                <a:lnTo>
                  <a:pt x="570457" y="498013"/>
                </a:lnTo>
                <a:lnTo>
                  <a:pt x="555077" y="450360"/>
                </a:lnTo>
                <a:lnTo>
                  <a:pt x="537232" y="404377"/>
                </a:lnTo>
                <a:lnTo>
                  <a:pt x="517026" y="360193"/>
                </a:lnTo>
                <a:lnTo>
                  <a:pt x="494559" y="317935"/>
                </a:lnTo>
                <a:lnTo>
                  <a:pt x="469934" y="277731"/>
                </a:lnTo>
                <a:lnTo>
                  <a:pt x="443254" y="239708"/>
                </a:lnTo>
                <a:lnTo>
                  <a:pt x="414621" y="203994"/>
                </a:lnTo>
                <a:lnTo>
                  <a:pt x="384137" y="170716"/>
                </a:lnTo>
                <a:lnTo>
                  <a:pt x="351904" y="140002"/>
                </a:lnTo>
                <a:lnTo>
                  <a:pt x="318025" y="111979"/>
                </a:lnTo>
                <a:lnTo>
                  <a:pt x="282602" y="86776"/>
                </a:lnTo>
                <a:lnTo>
                  <a:pt x="245737" y="64519"/>
                </a:lnTo>
                <a:lnTo>
                  <a:pt x="207533" y="45336"/>
                </a:lnTo>
                <a:lnTo>
                  <a:pt x="168091" y="29355"/>
                </a:lnTo>
                <a:lnTo>
                  <a:pt x="127515" y="16703"/>
                </a:lnTo>
                <a:lnTo>
                  <a:pt x="85906" y="7508"/>
                </a:lnTo>
                <a:lnTo>
                  <a:pt x="43367" y="1898"/>
                </a:lnTo>
                <a:lnTo>
                  <a:pt x="0" y="0"/>
                </a:lnTo>
              </a:path>
            </a:pathLst>
          </a:custGeom>
          <a:ln w="88900">
            <a:solidFill>
              <a:srgbClr val="62C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86680" y="3946995"/>
            <a:ext cx="1013460" cy="1013460"/>
          </a:xfrm>
          <a:custGeom>
            <a:avLst/>
            <a:gdLst/>
            <a:ahLst/>
            <a:cxnLst/>
            <a:rect l="l" t="t" r="r" b="b"/>
            <a:pathLst>
              <a:path w="1013460" h="1013460">
                <a:moveTo>
                  <a:pt x="506717" y="0"/>
                </a:moveTo>
                <a:lnTo>
                  <a:pt x="457916" y="2319"/>
                </a:lnTo>
                <a:lnTo>
                  <a:pt x="410427" y="9136"/>
                </a:lnTo>
                <a:lnTo>
                  <a:pt x="364464" y="20239"/>
                </a:lnTo>
                <a:lnTo>
                  <a:pt x="320238" y="35414"/>
                </a:lnTo>
                <a:lnTo>
                  <a:pt x="277961" y="54450"/>
                </a:lnTo>
                <a:lnTo>
                  <a:pt x="237846" y="77134"/>
                </a:lnTo>
                <a:lnTo>
                  <a:pt x="200106" y="103254"/>
                </a:lnTo>
                <a:lnTo>
                  <a:pt x="164952" y="132597"/>
                </a:lnTo>
                <a:lnTo>
                  <a:pt x="132597" y="164952"/>
                </a:lnTo>
                <a:lnTo>
                  <a:pt x="103254" y="200106"/>
                </a:lnTo>
                <a:lnTo>
                  <a:pt x="77134" y="237846"/>
                </a:lnTo>
                <a:lnTo>
                  <a:pt x="54450" y="277961"/>
                </a:lnTo>
                <a:lnTo>
                  <a:pt x="35414" y="320238"/>
                </a:lnTo>
                <a:lnTo>
                  <a:pt x="20239" y="364464"/>
                </a:lnTo>
                <a:lnTo>
                  <a:pt x="9136" y="410427"/>
                </a:lnTo>
                <a:lnTo>
                  <a:pt x="2319" y="457916"/>
                </a:lnTo>
                <a:lnTo>
                  <a:pt x="0" y="506717"/>
                </a:lnTo>
                <a:lnTo>
                  <a:pt x="2319" y="555518"/>
                </a:lnTo>
                <a:lnTo>
                  <a:pt x="9136" y="603006"/>
                </a:lnTo>
                <a:lnTo>
                  <a:pt x="20239" y="648970"/>
                </a:lnTo>
                <a:lnTo>
                  <a:pt x="35414" y="693196"/>
                </a:lnTo>
                <a:lnTo>
                  <a:pt x="54450" y="735473"/>
                </a:lnTo>
                <a:lnTo>
                  <a:pt x="77134" y="775587"/>
                </a:lnTo>
                <a:lnTo>
                  <a:pt x="103254" y="813328"/>
                </a:lnTo>
                <a:lnTo>
                  <a:pt x="132597" y="848481"/>
                </a:lnTo>
                <a:lnTo>
                  <a:pt x="164952" y="880836"/>
                </a:lnTo>
                <a:lnTo>
                  <a:pt x="200106" y="910180"/>
                </a:lnTo>
                <a:lnTo>
                  <a:pt x="237846" y="936300"/>
                </a:lnTo>
                <a:lnTo>
                  <a:pt x="277961" y="958984"/>
                </a:lnTo>
                <a:lnTo>
                  <a:pt x="320238" y="978020"/>
                </a:lnTo>
                <a:lnTo>
                  <a:pt x="364464" y="993195"/>
                </a:lnTo>
                <a:lnTo>
                  <a:pt x="410427" y="1004297"/>
                </a:lnTo>
                <a:lnTo>
                  <a:pt x="457916" y="1011115"/>
                </a:lnTo>
                <a:lnTo>
                  <a:pt x="506717" y="1013434"/>
                </a:lnTo>
                <a:lnTo>
                  <a:pt x="555518" y="1011115"/>
                </a:lnTo>
                <a:lnTo>
                  <a:pt x="603006" y="1004297"/>
                </a:lnTo>
                <a:lnTo>
                  <a:pt x="648970" y="993195"/>
                </a:lnTo>
                <a:lnTo>
                  <a:pt x="693196" y="978020"/>
                </a:lnTo>
                <a:lnTo>
                  <a:pt x="735473" y="958984"/>
                </a:lnTo>
                <a:lnTo>
                  <a:pt x="775587" y="936300"/>
                </a:lnTo>
                <a:lnTo>
                  <a:pt x="813328" y="910180"/>
                </a:lnTo>
                <a:lnTo>
                  <a:pt x="848481" y="880836"/>
                </a:lnTo>
                <a:lnTo>
                  <a:pt x="880836" y="848481"/>
                </a:lnTo>
                <a:lnTo>
                  <a:pt x="910180" y="813328"/>
                </a:lnTo>
                <a:lnTo>
                  <a:pt x="936300" y="775587"/>
                </a:lnTo>
                <a:lnTo>
                  <a:pt x="958984" y="735473"/>
                </a:lnTo>
                <a:lnTo>
                  <a:pt x="978020" y="693196"/>
                </a:lnTo>
                <a:lnTo>
                  <a:pt x="993195" y="648970"/>
                </a:lnTo>
                <a:lnTo>
                  <a:pt x="1004297" y="603006"/>
                </a:lnTo>
                <a:lnTo>
                  <a:pt x="1011115" y="555518"/>
                </a:lnTo>
                <a:lnTo>
                  <a:pt x="1013434" y="506717"/>
                </a:lnTo>
                <a:lnTo>
                  <a:pt x="1011115" y="457916"/>
                </a:lnTo>
                <a:lnTo>
                  <a:pt x="1004297" y="410427"/>
                </a:lnTo>
                <a:lnTo>
                  <a:pt x="993195" y="364464"/>
                </a:lnTo>
                <a:lnTo>
                  <a:pt x="978020" y="320238"/>
                </a:lnTo>
                <a:lnTo>
                  <a:pt x="958984" y="277961"/>
                </a:lnTo>
                <a:lnTo>
                  <a:pt x="936300" y="237846"/>
                </a:lnTo>
                <a:lnTo>
                  <a:pt x="910180" y="200106"/>
                </a:lnTo>
                <a:lnTo>
                  <a:pt x="880836" y="164952"/>
                </a:lnTo>
                <a:lnTo>
                  <a:pt x="848481" y="132597"/>
                </a:lnTo>
                <a:lnTo>
                  <a:pt x="813328" y="103254"/>
                </a:lnTo>
                <a:lnTo>
                  <a:pt x="775587" y="77134"/>
                </a:lnTo>
                <a:lnTo>
                  <a:pt x="735473" y="54450"/>
                </a:lnTo>
                <a:lnTo>
                  <a:pt x="693196" y="35414"/>
                </a:lnTo>
                <a:lnTo>
                  <a:pt x="648970" y="20239"/>
                </a:lnTo>
                <a:lnTo>
                  <a:pt x="603006" y="9136"/>
                </a:lnTo>
                <a:lnTo>
                  <a:pt x="555518" y="2319"/>
                </a:lnTo>
                <a:lnTo>
                  <a:pt x="506717" y="0"/>
                </a:lnTo>
                <a:close/>
              </a:path>
            </a:pathLst>
          </a:custGeom>
          <a:solidFill>
            <a:srgbClr val="232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86680" y="3946995"/>
            <a:ext cx="1013460" cy="1013460"/>
          </a:xfrm>
          <a:custGeom>
            <a:avLst/>
            <a:gdLst/>
            <a:ahLst/>
            <a:cxnLst/>
            <a:rect l="l" t="t" r="r" b="b"/>
            <a:pathLst>
              <a:path w="1013460" h="1013460">
                <a:moveTo>
                  <a:pt x="1013434" y="506717"/>
                </a:moveTo>
                <a:lnTo>
                  <a:pt x="1011115" y="555518"/>
                </a:lnTo>
                <a:lnTo>
                  <a:pt x="1004297" y="603006"/>
                </a:lnTo>
                <a:lnTo>
                  <a:pt x="993195" y="648970"/>
                </a:lnTo>
                <a:lnTo>
                  <a:pt x="978020" y="693196"/>
                </a:lnTo>
                <a:lnTo>
                  <a:pt x="958984" y="735473"/>
                </a:lnTo>
                <a:lnTo>
                  <a:pt x="936300" y="775587"/>
                </a:lnTo>
                <a:lnTo>
                  <a:pt x="910180" y="813328"/>
                </a:lnTo>
                <a:lnTo>
                  <a:pt x="880836" y="848481"/>
                </a:lnTo>
                <a:lnTo>
                  <a:pt x="848481" y="880836"/>
                </a:lnTo>
                <a:lnTo>
                  <a:pt x="813328" y="910180"/>
                </a:lnTo>
                <a:lnTo>
                  <a:pt x="775587" y="936300"/>
                </a:lnTo>
                <a:lnTo>
                  <a:pt x="735473" y="958984"/>
                </a:lnTo>
                <a:lnTo>
                  <a:pt x="693196" y="978020"/>
                </a:lnTo>
                <a:lnTo>
                  <a:pt x="648970" y="993195"/>
                </a:lnTo>
                <a:lnTo>
                  <a:pt x="603006" y="1004297"/>
                </a:lnTo>
                <a:lnTo>
                  <a:pt x="555518" y="1011115"/>
                </a:lnTo>
                <a:lnTo>
                  <a:pt x="506717" y="1013434"/>
                </a:lnTo>
                <a:lnTo>
                  <a:pt x="457916" y="1011115"/>
                </a:lnTo>
                <a:lnTo>
                  <a:pt x="410427" y="1004297"/>
                </a:lnTo>
                <a:lnTo>
                  <a:pt x="364464" y="993195"/>
                </a:lnTo>
                <a:lnTo>
                  <a:pt x="320238" y="978020"/>
                </a:lnTo>
                <a:lnTo>
                  <a:pt x="277961" y="958984"/>
                </a:lnTo>
                <a:lnTo>
                  <a:pt x="237846" y="936300"/>
                </a:lnTo>
                <a:lnTo>
                  <a:pt x="200106" y="910180"/>
                </a:lnTo>
                <a:lnTo>
                  <a:pt x="164952" y="880836"/>
                </a:lnTo>
                <a:lnTo>
                  <a:pt x="132597" y="848481"/>
                </a:lnTo>
                <a:lnTo>
                  <a:pt x="103254" y="813328"/>
                </a:lnTo>
                <a:lnTo>
                  <a:pt x="77134" y="775587"/>
                </a:lnTo>
                <a:lnTo>
                  <a:pt x="54450" y="735473"/>
                </a:lnTo>
                <a:lnTo>
                  <a:pt x="35414" y="693196"/>
                </a:lnTo>
                <a:lnTo>
                  <a:pt x="20239" y="648970"/>
                </a:lnTo>
                <a:lnTo>
                  <a:pt x="9136" y="603006"/>
                </a:lnTo>
                <a:lnTo>
                  <a:pt x="2319" y="555518"/>
                </a:lnTo>
                <a:lnTo>
                  <a:pt x="0" y="506717"/>
                </a:lnTo>
                <a:lnTo>
                  <a:pt x="2319" y="457916"/>
                </a:lnTo>
                <a:lnTo>
                  <a:pt x="9136" y="410427"/>
                </a:lnTo>
                <a:lnTo>
                  <a:pt x="20239" y="364464"/>
                </a:lnTo>
                <a:lnTo>
                  <a:pt x="35414" y="320238"/>
                </a:lnTo>
                <a:lnTo>
                  <a:pt x="54450" y="277961"/>
                </a:lnTo>
                <a:lnTo>
                  <a:pt x="77134" y="237846"/>
                </a:lnTo>
                <a:lnTo>
                  <a:pt x="103254" y="200106"/>
                </a:lnTo>
                <a:lnTo>
                  <a:pt x="132597" y="164952"/>
                </a:lnTo>
                <a:lnTo>
                  <a:pt x="164952" y="132597"/>
                </a:lnTo>
                <a:lnTo>
                  <a:pt x="200106" y="103254"/>
                </a:lnTo>
                <a:lnTo>
                  <a:pt x="237846" y="77134"/>
                </a:lnTo>
                <a:lnTo>
                  <a:pt x="277961" y="54450"/>
                </a:lnTo>
                <a:lnTo>
                  <a:pt x="320238" y="35414"/>
                </a:lnTo>
                <a:lnTo>
                  <a:pt x="364464" y="20239"/>
                </a:lnTo>
                <a:lnTo>
                  <a:pt x="410427" y="9136"/>
                </a:lnTo>
                <a:lnTo>
                  <a:pt x="457916" y="2319"/>
                </a:lnTo>
                <a:lnTo>
                  <a:pt x="506717" y="0"/>
                </a:lnTo>
                <a:lnTo>
                  <a:pt x="555518" y="2319"/>
                </a:lnTo>
                <a:lnTo>
                  <a:pt x="603006" y="9136"/>
                </a:lnTo>
                <a:lnTo>
                  <a:pt x="648970" y="20239"/>
                </a:lnTo>
                <a:lnTo>
                  <a:pt x="693196" y="35414"/>
                </a:lnTo>
                <a:lnTo>
                  <a:pt x="735473" y="54450"/>
                </a:lnTo>
                <a:lnTo>
                  <a:pt x="775587" y="77134"/>
                </a:lnTo>
                <a:lnTo>
                  <a:pt x="813328" y="103254"/>
                </a:lnTo>
                <a:lnTo>
                  <a:pt x="848481" y="132597"/>
                </a:lnTo>
                <a:lnTo>
                  <a:pt x="880836" y="164952"/>
                </a:lnTo>
                <a:lnTo>
                  <a:pt x="910180" y="200106"/>
                </a:lnTo>
                <a:lnTo>
                  <a:pt x="936300" y="237846"/>
                </a:lnTo>
                <a:lnTo>
                  <a:pt x="958984" y="277961"/>
                </a:lnTo>
                <a:lnTo>
                  <a:pt x="978020" y="320238"/>
                </a:lnTo>
                <a:lnTo>
                  <a:pt x="993195" y="364464"/>
                </a:lnTo>
                <a:lnTo>
                  <a:pt x="1004297" y="410427"/>
                </a:lnTo>
                <a:lnTo>
                  <a:pt x="1011115" y="457916"/>
                </a:lnTo>
                <a:lnTo>
                  <a:pt x="1013434" y="506717"/>
                </a:lnTo>
                <a:close/>
              </a:path>
            </a:pathLst>
          </a:custGeom>
          <a:ln w="88900">
            <a:solidFill>
              <a:srgbClr val="CB6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96788" y="4987112"/>
            <a:ext cx="840105" cy="1184910"/>
          </a:xfrm>
          <a:custGeom>
            <a:avLst/>
            <a:gdLst/>
            <a:ahLst/>
            <a:cxnLst/>
            <a:rect l="l" t="t" r="r" b="b"/>
            <a:pathLst>
              <a:path w="840104" h="1184910">
                <a:moveTo>
                  <a:pt x="839647" y="1184567"/>
                </a:moveTo>
                <a:lnTo>
                  <a:pt x="838734" y="1128758"/>
                </a:lnTo>
                <a:lnTo>
                  <a:pt x="836022" y="1073618"/>
                </a:lnTo>
                <a:lnTo>
                  <a:pt x="831551" y="1019203"/>
                </a:lnTo>
                <a:lnTo>
                  <a:pt x="825361" y="965571"/>
                </a:lnTo>
                <a:lnTo>
                  <a:pt x="817492" y="912777"/>
                </a:lnTo>
                <a:lnTo>
                  <a:pt x="807984" y="860879"/>
                </a:lnTo>
                <a:lnTo>
                  <a:pt x="796878" y="809934"/>
                </a:lnTo>
                <a:lnTo>
                  <a:pt x="784214" y="759997"/>
                </a:lnTo>
                <a:lnTo>
                  <a:pt x="770032" y="711125"/>
                </a:lnTo>
                <a:lnTo>
                  <a:pt x="754372" y="663375"/>
                </a:lnTo>
                <a:lnTo>
                  <a:pt x="737274" y="616805"/>
                </a:lnTo>
                <a:lnTo>
                  <a:pt x="718778" y="571469"/>
                </a:lnTo>
                <a:lnTo>
                  <a:pt x="698925" y="527426"/>
                </a:lnTo>
                <a:lnTo>
                  <a:pt x="677755" y="484731"/>
                </a:lnTo>
                <a:lnTo>
                  <a:pt x="655307" y="443442"/>
                </a:lnTo>
                <a:lnTo>
                  <a:pt x="631623" y="403614"/>
                </a:lnTo>
                <a:lnTo>
                  <a:pt x="606741" y="365305"/>
                </a:lnTo>
                <a:lnTo>
                  <a:pt x="580703" y="328572"/>
                </a:lnTo>
                <a:lnTo>
                  <a:pt x="553549" y="293470"/>
                </a:lnTo>
                <a:lnTo>
                  <a:pt x="525318" y="260057"/>
                </a:lnTo>
                <a:lnTo>
                  <a:pt x="496051" y="228389"/>
                </a:lnTo>
                <a:lnTo>
                  <a:pt x="465787" y="198522"/>
                </a:lnTo>
                <a:lnTo>
                  <a:pt x="434568" y="170515"/>
                </a:lnTo>
                <a:lnTo>
                  <a:pt x="402434" y="144422"/>
                </a:lnTo>
                <a:lnTo>
                  <a:pt x="369423" y="120301"/>
                </a:lnTo>
                <a:lnTo>
                  <a:pt x="335578" y="98208"/>
                </a:lnTo>
                <a:lnTo>
                  <a:pt x="300937" y="78201"/>
                </a:lnTo>
                <a:lnTo>
                  <a:pt x="265541" y="60335"/>
                </a:lnTo>
                <a:lnTo>
                  <a:pt x="229430" y="44667"/>
                </a:lnTo>
                <a:lnTo>
                  <a:pt x="192644" y="31255"/>
                </a:lnTo>
                <a:lnTo>
                  <a:pt x="155224" y="20154"/>
                </a:lnTo>
                <a:lnTo>
                  <a:pt x="117209" y="11421"/>
                </a:lnTo>
                <a:lnTo>
                  <a:pt x="78640" y="5114"/>
                </a:lnTo>
                <a:lnTo>
                  <a:pt x="39557" y="1287"/>
                </a:lnTo>
                <a:lnTo>
                  <a:pt x="0" y="0"/>
                </a:lnTo>
              </a:path>
            </a:pathLst>
          </a:custGeom>
          <a:ln w="88900">
            <a:solidFill>
              <a:srgbClr val="CB6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04537" y="4987112"/>
            <a:ext cx="783590" cy="1172210"/>
          </a:xfrm>
          <a:custGeom>
            <a:avLst/>
            <a:gdLst/>
            <a:ahLst/>
            <a:cxnLst/>
            <a:rect l="l" t="t" r="r" b="b"/>
            <a:pathLst>
              <a:path w="783589" h="1172210">
                <a:moveTo>
                  <a:pt x="0" y="1171714"/>
                </a:moveTo>
                <a:lnTo>
                  <a:pt x="902" y="1114901"/>
                </a:lnTo>
                <a:lnTo>
                  <a:pt x="3582" y="1058790"/>
                </a:lnTo>
                <a:lnTo>
                  <a:pt x="7998" y="1003442"/>
                </a:lnTo>
                <a:lnTo>
                  <a:pt x="14110" y="948919"/>
                </a:lnTo>
                <a:lnTo>
                  <a:pt x="21877" y="895282"/>
                </a:lnTo>
                <a:lnTo>
                  <a:pt x="31258" y="842592"/>
                </a:lnTo>
                <a:lnTo>
                  <a:pt x="42212" y="790911"/>
                </a:lnTo>
                <a:lnTo>
                  <a:pt x="54698" y="740298"/>
                </a:lnTo>
                <a:lnTo>
                  <a:pt x="68676" y="690816"/>
                </a:lnTo>
                <a:lnTo>
                  <a:pt x="84104" y="642526"/>
                </a:lnTo>
                <a:lnTo>
                  <a:pt x="100941" y="595488"/>
                </a:lnTo>
                <a:lnTo>
                  <a:pt x="119148" y="549764"/>
                </a:lnTo>
                <a:lnTo>
                  <a:pt x="138682" y="505416"/>
                </a:lnTo>
                <a:lnTo>
                  <a:pt x="159503" y="462503"/>
                </a:lnTo>
                <a:lnTo>
                  <a:pt x="181571" y="421087"/>
                </a:lnTo>
                <a:lnTo>
                  <a:pt x="204843" y="381231"/>
                </a:lnTo>
                <a:lnTo>
                  <a:pt x="229281" y="342993"/>
                </a:lnTo>
                <a:lnTo>
                  <a:pt x="254841" y="306437"/>
                </a:lnTo>
                <a:lnTo>
                  <a:pt x="281484" y="271622"/>
                </a:lnTo>
                <a:lnTo>
                  <a:pt x="309169" y="238610"/>
                </a:lnTo>
                <a:lnTo>
                  <a:pt x="337855" y="207462"/>
                </a:lnTo>
                <a:lnTo>
                  <a:pt x="367501" y="178240"/>
                </a:lnTo>
                <a:lnTo>
                  <a:pt x="398066" y="151004"/>
                </a:lnTo>
                <a:lnTo>
                  <a:pt x="429510" y="125816"/>
                </a:lnTo>
                <a:lnTo>
                  <a:pt x="461791" y="102736"/>
                </a:lnTo>
                <a:lnTo>
                  <a:pt x="494868" y="81826"/>
                </a:lnTo>
                <a:lnTo>
                  <a:pt x="528701" y="63147"/>
                </a:lnTo>
                <a:lnTo>
                  <a:pt x="563249" y="46761"/>
                </a:lnTo>
                <a:lnTo>
                  <a:pt x="634326" y="21108"/>
                </a:lnTo>
                <a:lnTo>
                  <a:pt x="707772" y="5358"/>
                </a:lnTo>
                <a:lnTo>
                  <a:pt x="745281" y="1349"/>
                </a:lnTo>
                <a:lnTo>
                  <a:pt x="783259" y="0"/>
                </a:lnTo>
              </a:path>
            </a:pathLst>
          </a:custGeom>
          <a:ln w="88900">
            <a:solidFill>
              <a:srgbClr val="CB6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63458" y="5397614"/>
            <a:ext cx="607060" cy="756920"/>
          </a:xfrm>
          <a:custGeom>
            <a:avLst/>
            <a:gdLst/>
            <a:ahLst/>
            <a:cxnLst/>
            <a:rect l="l" t="t" r="r" b="b"/>
            <a:pathLst>
              <a:path w="607059" h="756920">
                <a:moveTo>
                  <a:pt x="606805" y="756881"/>
                </a:moveTo>
                <a:lnTo>
                  <a:pt x="605283" y="702786"/>
                </a:lnTo>
                <a:lnTo>
                  <a:pt x="600785" y="649724"/>
                </a:lnTo>
                <a:lnTo>
                  <a:pt x="593414" y="597823"/>
                </a:lnTo>
                <a:lnTo>
                  <a:pt x="583270" y="547210"/>
                </a:lnTo>
                <a:lnTo>
                  <a:pt x="570458" y="498013"/>
                </a:lnTo>
                <a:lnTo>
                  <a:pt x="555079" y="450360"/>
                </a:lnTo>
                <a:lnTo>
                  <a:pt x="537235" y="404377"/>
                </a:lnTo>
                <a:lnTo>
                  <a:pt x="517029" y="360193"/>
                </a:lnTo>
                <a:lnTo>
                  <a:pt x="494562" y="317935"/>
                </a:lnTo>
                <a:lnTo>
                  <a:pt x="469938" y="277731"/>
                </a:lnTo>
                <a:lnTo>
                  <a:pt x="443259" y="239708"/>
                </a:lnTo>
                <a:lnTo>
                  <a:pt x="414626" y="203994"/>
                </a:lnTo>
                <a:lnTo>
                  <a:pt x="384142" y="170716"/>
                </a:lnTo>
                <a:lnTo>
                  <a:pt x="351910" y="140002"/>
                </a:lnTo>
                <a:lnTo>
                  <a:pt x="318031" y="111979"/>
                </a:lnTo>
                <a:lnTo>
                  <a:pt x="282607" y="86776"/>
                </a:lnTo>
                <a:lnTo>
                  <a:pt x="245742" y="64519"/>
                </a:lnTo>
                <a:lnTo>
                  <a:pt x="207538" y="45336"/>
                </a:lnTo>
                <a:lnTo>
                  <a:pt x="168096" y="29355"/>
                </a:lnTo>
                <a:lnTo>
                  <a:pt x="127519" y="16703"/>
                </a:lnTo>
                <a:lnTo>
                  <a:pt x="85909" y="7508"/>
                </a:lnTo>
                <a:lnTo>
                  <a:pt x="43368" y="1898"/>
                </a:lnTo>
                <a:lnTo>
                  <a:pt x="0" y="0"/>
                </a:lnTo>
              </a:path>
            </a:pathLst>
          </a:custGeom>
          <a:ln w="88900">
            <a:solidFill>
              <a:srgbClr val="62C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0736" y="5397614"/>
            <a:ext cx="692785" cy="756920"/>
          </a:xfrm>
          <a:custGeom>
            <a:avLst/>
            <a:gdLst/>
            <a:ahLst/>
            <a:cxnLst/>
            <a:rect l="l" t="t" r="r" b="b"/>
            <a:pathLst>
              <a:path w="692784" h="756920">
                <a:moveTo>
                  <a:pt x="0" y="756881"/>
                </a:moveTo>
                <a:lnTo>
                  <a:pt x="1472" y="707079"/>
                </a:lnTo>
                <a:lnTo>
                  <a:pt x="5827" y="658142"/>
                </a:lnTo>
                <a:lnTo>
                  <a:pt x="12975" y="610170"/>
                </a:lnTo>
                <a:lnTo>
                  <a:pt x="22825" y="563263"/>
                </a:lnTo>
                <a:lnTo>
                  <a:pt x="35285" y="517519"/>
                </a:lnTo>
                <a:lnTo>
                  <a:pt x="50265" y="473038"/>
                </a:lnTo>
                <a:lnTo>
                  <a:pt x="67674" y="429920"/>
                </a:lnTo>
                <a:lnTo>
                  <a:pt x="87421" y="388263"/>
                </a:lnTo>
                <a:lnTo>
                  <a:pt x="109415" y="348167"/>
                </a:lnTo>
                <a:lnTo>
                  <a:pt x="133564" y="309731"/>
                </a:lnTo>
                <a:lnTo>
                  <a:pt x="159780" y="273056"/>
                </a:lnTo>
                <a:lnTo>
                  <a:pt x="187969" y="238239"/>
                </a:lnTo>
                <a:lnTo>
                  <a:pt x="218042" y="205381"/>
                </a:lnTo>
                <a:lnTo>
                  <a:pt x="249907" y="174580"/>
                </a:lnTo>
                <a:lnTo>
                  <a:pt x="283474" y="145937"/>
                </a:lnTo>
                <a:lnTo>
                  <a:pt x="318651" y="119550"/>
                </a:lnTo>
                <a:lnTo>
                  <a:pt x="355348" y="95519"/>
                </a:lnTo>
                <a:lnTo>
                  <a:pt x="393473" y="73943"/>
                </a:lnTo>
                <a:lnTo>
                  <a:pt x="432937" y="54921"/>
                </a:lnTo>
                <a:lnTo>
                  <a:pt x="473647" y="38554"/>
                </a:lnTo>
                <a:lnTo>
                  <a:pt x="515514" y="24939"/>
                </a:lnTo>
                <a:lnTo>
                  <a:pt x="558445" y="14177"/>
                </a:lnTo>
                <a:lnTo>
                  <a:pt x="602351" y="6367"/>
                </a:lnTo>
                <a:lnTo>
                  <a:pt x="647140" y="1608"/>
                </a:lnTo>
                <a:lnTo>
                  <a:pt x="692721" y="0"/>
                </a:lnTo>
              </a:path>
            </a:pathLst>
          </a:custGeom>
          <a:ln w="88900">
            <a:solidFill>
              <a:srgbClr val="62C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52956" y="4576610"/>
            <a:ext cx="821055" cy="821055"/>
          </a:xfrm>
          <a:custGeom>
            <a:avLst/>
            <a:gdLst/>
            <a:ahLst/>
            <a:cxnLst/>
            <a:rect l="l" t="t" r="r" b="b"/>
            <a:pathLst>
              <a:path w="821054" h="821054">
                <a:moveTo>
                  <a:pt x="410502" y="0"/>
                </a:moveTo>
                <a:lnTo>
                  <a:pt x="362627" y="2761"/>
                </a:lnTo>
                <a:lnTo>
                  <a:pt x="316375" y="10840"/>
                </a:lnTo>
                <a:lnTo>
                  <a:pt x="272054" y="23929"/>
                </a:lnTo>
                <a:lnTo>
                  <a:pt x="229970" y="41720"/>
                </a:lnTo>
                <a:lnTo>
                  <a:pt x="190433" y="63904"/>
                </a:lnTo>
                <a:lnTo>
                  <a:pt x="153751" y="90175"/>
                </a:lnTo>
                <a:lnTo>
                  <a:pt x="120230" y="120224"/>
                </a:lnTo>
                <a:lnTo>
                  <a:pt x="90180" y="153743"/>
                </a:lnTo>
                <a:lnTo>
                  <a:pt x="63908" y="190424"/>
                </a:lnTo>
                <a:lnTo>
                  <a:pt x="41722" y="229960"/>
                </a:lnTo>
                <a:lnTo>
                  <a:pt x="23931" y="272042"/>
                </a:lnTo>
                <a:lnTo>
                  <a:pt x="10841" y="316363"/>
                </a:lnTo>
                <a:lnTo>
                  <a:pt x="2761" y="362615"/>
                </a:lnTo>
                <a:lnTo>
                  <a:pt x="0" y="410489"/>
                </a:lnTo>
                <a:lnTo>
                  <a:pt x="2761" y="458363"/>
                </a:lnTo>
                <a:lnTo>
                  <a:pt x="10841" y="504616"/>
                </a:lnTo>
                <a:lnTo>
                  <a:pt x="23931" y="548938"/>
                </a:lnTo>
                <a:lnTo>
                  <a:pt x="41722" y="591023"/>
                </a:lnTo>
                <a:lnTo>
                  <a:pt x="63908" y="630561"/>
                </a:lnTo>
                <a:lnTo>
                  <a:pt x="90180" y="667245"/>
                </a:lnTo>
                <a:lnTo>
                  <a:pt x="120230" y="700766"/>
                </a:lnTo>
                <a:lnTo>
                  <a:pt x="153751" y="730818"/>
                </a:lnTo>
                <a:lnTo>
                  <a:pt x="190433" y="757091"/>
                </a:lnTo>
                <a:lnTo>
                  <a:pt x="229970" y="779278"/>
                </a:lnTo>
                <a:lnTo>
                  <a:pt x="272054" y="797071"/>
                </a:lnTo>
                <a:lnTo>
                  <a:pt x="316375" y="810162"/>
                </a:lnTo>
                <a:lnTo>
                  <a:pt x="362627" y="818242"/>
                </a:lnTo>
                <a:lnTo>
                  <a:pt x="410502" y="821004"/>
                </a:lnTo>
                <a:lnTo>
                  <a:pt x="458374" y="818242"/>
                </a:lnTo>
                <a:lnTo>
                  <a:pt x="504624" y="810162"/>
                </a:lnTo>
                <a:lnTo>
                  <a:pt x="548945" y="797071"/>
                </a:lnTo>
                <a:lnTo>
                  <a:pt x="591027" y="779278"/>
                </a:lnTo>
                <a:lnTo>
                  <a:pt x="630564" y="757091"/>
                </a:lnTo>
                <a:lnTo>
                  <a:pt x="667247" y="730818"/>
                </a:lnTo>
                <a:lnTo>
                  <a:pt x="700768" y="700766"/>
                </a:lnTo>
                <a:lnTo>
                  <a:pt x="730819" y="667245"/>
                </a:lnTo>
                <a:lnTo>
                  <a:pt x="757092" y="630561"/>
                </a:lnTo>
                <a:lnTo>
                  <a:pt x="779279" y="591023"/>
                </a:lnTo>
                <a:lnTo>
                  <a:pt x="797071" y="548938"/>
                </a:lnTo>
                <a:lnTo>
                  <a:pt x="810162" y="504616"/>
                </a:lnTo>
                <a:lnTo>
                  <a:pt x="818242" y="458363"/>
                </a:lnTo>
                <a:lnTo>
                  <a:pt x="821004" y="410489"/>
                </a:lnTo>
                <a:lnTo>
                  <a:pt x="818242" y="362615"/>
                </a:lnTo>
                <a:lnTo>
                  <a:pt x="810162" y="316363"/>
                </a:lnTo>
                <a:lnTo>
                  <a:pt x="797071" y="272042"/>
                </a:lnTo>
                <a:lnTo>
                  <a:pt x="779279" y="229960"/>
                </a:lnTo>
                <a:lnTo>
                  <a:pt x="757092" y="190424"/>
                </a:lnTo>
                <a:lnTo>
                  <a:pt x="730819" y="153743"/>
                </a:lnTo>
                <a:lnTo>
                  <a:pt x="700768" y="120224"/>
                </a:lnTo>
                <a:lnTo>
                  <a:pt x="667247" y="90175"/>
                </a:lnTo>
                <a:lnTo>
                  <a:pt x="630564" y="63904"/>
                </a:lnTo>
                <a:lnTo>
                  <a:pt x="591027" y="41720"/>
                </a:lnTo>
                <a:lnTo>
                  <a:pt x="548945" y="23929"/>
                </a:lnTo>
                <a:lnTo>
                  <a:pt x="504624" y="10840"/>
                </a:lnTo>
                <a:lnTo>
                  <a:pt x="458374" y="2761"/>
                </a:lnTo>
                <a:lnTo>
                  <a:pt x="410502" y="0"/>
                </a:lnTo>
                <a:close/>
              </a:path>
            </a:pathLst>
          </a:custGeom>
          <a:solidFill>
            <a:srgbClr val="232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52956" y="4576610"/>
            <a:ext cx="821055" cy="821055"/>
          </a:xfrm>
          <a:custGeom>
            <a:avLst/>
            <a:gdLst/>
            <a:ahLst/>
            <a:cxnLst/>
            <a:rect l="l" t="t" r="r" b="b"/>
            <a:pathLst>
              <a:path w="821054" h="821054">
                <a:moveTo>
                  <a:pt x="821004" y="410489"/>
                </a:moveTo>
                <a:lnTo>
                  <a:pt x="818242" y="458363"/>
                </a:lnTo>
                <a:lnTo>
                  <a:pt x="810162" y="504616"/>
                </a:lnTo>
                <a:lnTo>
                  <a:pt x="797071" y="548938"/>
                </a:lnTo>
                <a:lnTo>
                  <a:pt x="779279" y="591023"/>
                </a:lnTo>
                <a:lnTo>
                  <a:pt x="757092" y="630561"/>
                </a:lnTo>
                <a:lnTo>
                  <a:pt x="730819" y="667245"/>
                </a:lnTo>
                <a:lnTo>
                  <a:pt x="700768" y="700766"/>
                </a:lnTo>
                <a:lnTo>
                  <a:pt x="667247" y="730818"/>
                </a:lnTo>
                <a:lnTo>
                  <a:pt x="630564" y="757091"/>
                </a:lnTo>
                <a:lnTo>
                  <a:pt x="591027" y="779278"/>
                </a:lnTo>
                <a:lnTo>
                  <a:pt x="548945" y="797071"/>
                </a:lnTo>
                <a:lnTo>
                  <a:pt x="504624" y="810162"/>
                </a:lnTo>
                <a:lnTo>
                  <a:pt x="458374" y="818242"/>
                </a:lnTo>
                <a:lnTo>
                  <a:pt x="410502" y="821004"/>
                </a:lnTo>
                <a:lnTo>
                  <a:pt x="362627" y="818242"/>
                </a:lnTo>
                <a:lnTo>
                  <a:pt x="316375" y="810162"/>
                </a:lnTo>
                <a:lnTo>
                  <a:pt x="272054" y="797071"/>
                </a:lnTo>
                <a:lnTo>
                  <a:pt x="229970" y="779278"/>
                </a:lnTo>
                <a:lnTo>
                  <a:pt x="190433" y="757091"/>
                </a:lnTo>
                <a:lnTo>
                  <a:pt x="153751" y="730818"/>
                </a:lnTo>
                <a:lnTo>
                  <a:pt x="120230" y="700766"/>
                </a:lnTo>
                <a:lnTo>
                  <a:pt x="90180" y="667245"/>
                </a:lnTo>
                <a:lnTo>
                  <a:pt x="63908" y="630561"/>
                </a:lnTo>
                <a:lnTo>
                  <a:pt x="41722" y="591023"/>
                </a:lnTo>
                <a:lnTo>
                  <a:pt x="23931" y="548938"/>
                </a:lnTo>
                <a:lnTo>
                  <a:pt x="10841" y="504616"/>
                </a:lnTo>
                <a:lnTo>
                  <a:pt x="2761" y="458363"/>
                </a:lnTo>
                <a:lnTo>
                  <a:pt x="0" y="410489"/>
                </a:lnTo>
                <a:lnTo>
                  <a:pt x="2761" y="362615"/>
                </a:lnTo>
                <a:lnTo>
                  <a:pt x="10841" y="316363"/>
                </a:lnTo>
                <a:lnTo>
                  <a:pt x="23931" y="272042"/>
                </a:lnTo>
                <a:lnTo>
                  <a:pt x="41722" y="229960"/>
                </a:lnTo>
                <a:lnTo>
                  <a:pt x="63908" y="190424"/>
                </a:lnTo>
                <a:lnTo>
                  <a:pt x="90180" y="153743"/>
                </a:lnTo>
                <a:lnTo>
                  <a:pt x="120230" y="120224"/>
                </a:lnTo>
                <a:lnTo>
                  <a:pt x="153751" y="90175"/>
                </a:lnTo>
                <a:lnTo>
                  <a:pt x="190433" y="63904"/>
                </a:lnTo>
                <a:lnTo>
                  <a:pt x="229970" y="41720"/>
                </a:lnTo>
                <a:lnTo>
                  <a:pt x="272054" y="23929"/>
                </a:lnTo>
                <a:lnTo>
                  <a:pt x="316375" y="10840"/>
                </a:lnTo>
                <a:lnTo>
                  <a:pt x="362627" y="2761"/>
                </a:lnTo>
                <a:lnTo>
                  <a:pt x="410502" y="0"/>
                </a:lnTo>
                <a:lnTo>
                  <a:pt x="458374" y="2761"/>
                </a:lnTo>
                <a:lnTo>
                  <a:pt x="504624" y="10840"/>
                </a:lnTo>
                <a:lnTo>
                  <a:pt x="548945" y="23929"/>
                </a:lnTo>
                <a:lnTo>
                  <a:pt x="591027" y="41720"/>
                </a:lnTo>
                <a:lnTo>
                  <a:pt x="630564" y="63904"/>
                </a:lnTo>
                <a:lnTo>
                  <a:pt x="667247" y="90175"/>
                </a:lnTo>
                <a:lnTo>
                  <a:pt x="700768" y="120224"/>
                </a:lnTo>
                <a:lnTo>
                  <a:pt x="730819" y="153743"/>
                </a:lnTo>
                <a:lnTo>
                  <a:pt x="757092" y="190424"/>
                </a:lnTo>
                <a:lnTo>
                  <a:pt x="779279" y="229960"/>
                </a:lnTo>
                <a:lnTo>
                  <a:pt x="797071" y="272042"/>
                </a:lnTo>
                <a:lnTo>
                  <a:pt x="810162" y="316363"/>
                </a:lnTo>
                <a:lnTo>
                  <a:pt x="818242" y="362615"/>
                </a:lnTo>
                <a:lnTo>
                  <a:pt x="821004" y="410489"/>
                </a:lnTo>
                <a:close/>
              </a:path>
            </a:pathLst>
          </a:custGeom>
          <a:ln w="88900">
            <a:solidFill>
              <a:srgbClr val="62C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body" idx="1"/>
          </p:nvPr>
        </p:nvSpPr>
        <p:spPr>
          <a:xfrm>
            <a:off x="2913659" y="903452"/>
            <a:ext cx="4832984" cy="158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4130" algn="ctr">
              <a:lnSpc>
                <a:spcPct val="100000"/>
              </a:lnSpc>
            </a:pPr>
            <a:r>
              <a:rPr dirty="0">
                <a:latin typeface="Montserrat" panose="02000505000000020004" pitchFamily="2" charset="0"/>
              </a:rPr>
              <a:t>Projet</a:t>
            </a:r>
            <a:r>
              <a:rPr spc="-265" dirty="0">
                <a:latin typeface="Montserrat" panose="02000505000000020004" pitchFamily="2" charset="0"/>
              </a:rPr>
              <a:t> </a:t>
            </a:r>
            <a:r>
              <a:rPr spc="-20" dirty="0">
                <a:latin typeface="Montserrat" panose="02000505000000020004" pitchFamily="2" charset="0"/>
              </a:rPr>
              <a:t>programmation</a:t>
            </a: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7200" spc="-200" dirty="0">
                <a:solidFill>
                  <a:srgbClr val="FFFFFF"/>
                </a:solidFill>
                <a:latin typeface="Montserrat" panose="02000505000000020004" pitchFamily="2" charset="0"/>
              </a:rPr>
              <a:t>EXIASaver</a:t>
            </a:r>
            <a:endParaRPr sz="7200" dirty="0">
              <a:latin typeface="Montserrat" panose="020005050000000200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130" cy="7560309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0" y="7560068"/>
                </a:moveTo>
                <a:lnTo>
                  <a:pt x="10692003" y="7560068"/>
                </a:lnTo>
                <a:lnTo>
                  <a:pt x="10692003" y="0"/>
                </a:lnTo>
                <a:lnTo>
                  <a:pt x="0" y="0"/>
                </a:lnTo>
                <a:lnTo>
                  <a:pt x="0" y="7560068"/>
                </a:lnTo>
                <a:close/>
              </a:path>
            </a:pathLst>
          </a:custGeom>
          <a:solidFill>
            <a:srgbClr val="62CA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92130" cy="7560309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10692003" y="7560056"/>
                </a:moveTo>
                <a:lnTo>
                  <a:pt x="0" y="7560056"/>
                </a:lnTo>
                <a:lnTo>
                  <a:pt x="0" y="0"/>
                </a:lnTo>
                <a:lnTo>
                  <a:pt x="10692003" y="0"/>
                </a:lnTo>
                <a:lnTo>
                  <a:pt x="10692003" y="7560056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627" y="374332"/>
            <a:ext cx="9916795" cy="6863715"/>
          </a:xfrm>
          <a:custGeom>
            <a:avLst/>
            <a:gdLst/>
            <a:ahLst/>
            <a:cxnLst/>
            <a:rect l="l" t="t" r="r" b="b"/>
            <a:pathLst>
              <a:path w="9916795" h="6863715">
                <a:moveTo>
                  <a:pt x="9916261" y="6863130"/>
                </a:moveTo>
                <a:lnTo>
                  <a:pt x="0" y="6863130"/>
                </a:lnTo>
                <a:lnTo>
                  <a:pt x="0" y="0"/>
                </a:lnTo>
                <a:lnTo>
                  <a:pt x="9916261" y="0"/>
                </a:lnTo>
                <a:lnTo>
                  <a:pt x="9916261" y="6863130"/>
                </a:lnTo>
                <a:close/>
              </a:path>
            </a:pathLst>
          </a:custGeom>
          <a:solidFill>
            <a:srgbClr val="232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627" y="374332"/>
            <a:ext cx="9916795" cy="6863715"/>
          </a:xfrm>
          <a:custGeom>
            <a:avLst/>
            <a:gdLst/>
            <a:ahLst/>
            <a:cxnLst/>
            <a:rect l="l" t="t" r="r" b="b"/>
            <a:pathLst>
              <a:path w="9916795" h="6863715">
                <a:moveTo>
                  <a:pt x="9916261" y="6863130"/>
                </a:moveTo>
                <a:lnTo>
                  <a:pt x="0" y="6863130"/>
                </a:lnTo>
                <a:lnTo>
                  <a:pt x="0" y="0"/>
                </a:lnTo>
                <a:lnTo>
                  <a:pt x="9916261" y="0"/>
                </a:lnTo>
                <a:lnTo>
                  <a:pt x="9916261" y="6863130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93465" y="529996"/>
            <a:ext cx="4370070" cy="10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50" b="1" spc="844" dirty="0">
                <a:solidFill>
                  <a:srgbClr val="CA63A6"/>
                </a:solidFill>
                <a:latin typeface="Calibri"/>
                <a:cs typeface="Calibri"/>
              </a:rPr>
              <a:t>Le</a:t>
            </a:r>
            <a:r>
              <a:rPr sz="6550" b="1" spc="180" dirty="0">
                <a:solidFill>
                  <a:srgbClr val="CA63A6"/>
                </a:solidFill>
                <a:latin typeface="Calibri"/>
                <a:cs typeface="Calibri"/>
              </a:rPr>
              <a:t> </a:t>
            </a:r>
            <a:r>
              <a:rPr sz="6550" b="1" spc="635" dirty="0">
                <a:solidFill>
                  <a:srgbClr val="CA63A6"/>
                </a:solidFill>
                <a:latin typeface="Calibri"/>
                <a:cs typeface="Calibri"/>
              </a:rPr>
              <a:t>lanceur</a:t>
            </a:r>
            <a:endParaRPr sz="65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92437" y="1663192"/>
            <a:ext cx="4180547" cy="3274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21472" y="4972723"/>
            <a:ext cx="1285240" cy="127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 algn="ctr">
              <a:lnSpc>
                <a:spcPts val="5680"/>
              </a:lnSpc>
            </a:pPr>
            <a:r>
              <a:rPr sz="4800" b="1" spc="190" dirty="0">
                <a:solidFill>
                  <a:srgbClr val="CA63A6"/>
                </a:solidFill>
                <a:latin typeface="Calibri"/>
                <a:cs typeface="Calibri"/>
              </a:rPr>
              <a:t>01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ts val="1360"/>
              </a:lnSpc>
            </a:pPr>
            <a:r>
              <a:rPr sz="1200" spc="5" dirty="0">
                <a:solidFill>
                  <a:srgbClr val="FFFFFF"/>
                </a:solidFill>
                <a:latin typeface="Verdana"/>
                <a:cs typeface="Verdana"/>
              </a:rPr>
              <a:t>./LanceurES</a:t>
            </a:r>
            <a:endParaRPr sz="1200"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</a:pP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Lance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les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écrans 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veilles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04549" y="4972723"/>
            <a:ext cx="1566545" cy="145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680"/>
              </a:lnSpc>
            </a:pPr>
            <a:r>
              <a:rPr sz="4800" b="1" spc="675" dirty="0">
                <a:solidFill>
                  <a:srgbClr val="CA63A6"/>
                </a:solidFill>
                <a:latin typeface="Calibri"/>
                <a:cs typeface="Calibri"/>
              </a:rPr>
              <a:t>02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ts val="1360"/>
              </a:lnSpc>
            </a:pPr>
            <a:r>
              <a:rPr sz="1200" spc="5" dirty="0">
                <a:solidFill>
                  <a:srgbClr val="FFFFFF"/>
                </a:solidFill>
                <a:latin typeface="Verdana"/>
                <a:cs typeface="Verdana"/>
              </a:rPr>
              <a:t>./LanceurES</a:t>
            </a:r>
            <a:r>
              <a:rPr sz="12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Verdana"/>
                <a:cs typeface="Verdana"/>
              </a:rPr>
              <a:t>-config</a:t>
            </a:r>
            <a:endParaRPr sz="1200">
              <a:latin typeface="Verdana"/>
              <a:cs typeface="Verdana"/>
            </a:endParaRPr>
          </a:p>
          <a:p>
            <a:pPr marL="13335" marR="5715" algn="ctr">
              <a:lnSpc>
                <a:spcPct val="100000"/>
              </a:lnSpc>
            </a:pP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Changer </a:t>
            </a:r>
            <a:r>
              <a:rPr sz="1200" spc="4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2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variable  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d’environnement  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manuellement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99667" y="4972723"/>
            <a:ext cx="1452880" cy="145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">
              <a:lnSpc>
                <a:spcPts val="5680"/>
              </a:lnSpc>
            </a:pPr>
            <a:r>
              <a:rPr sz="4800" b="1" spc="640" dirty="0">
                <a:solidFill>
                  <a:srgbClr val="CA63A6"/>
                </a:solidFill>
                <a:latin typeface="Calibri"/>
                <a:cs typeface="Calibri"/>
              </a:rPr>
              <a:t>03</a:t>
            </a:r>
            <a:endParaRPr sz="4800">
              <a:latin typeface="Calibri"/>
              <a:cs typeface="Calibri"/>
            </a:endParaRPr>
          </a:p>
          <a:p>
            <a:pPr algn="ctr">
              <a:lnSpc>
                <a:spcPts val="1360"/>
              </a:lnSpc>
            </a:pPr>
            <a:r>
              <a:rPr sz="1200" spc="5" dirty="0">
                <a:solidFill>
                  <a:srgbClr val="FFFFFF"/>
                </a:solidFill>
                <a:latin typeface="Verdana"/>
                <a:cs typeface="Verdana"/>
              </a:rPr>
              <a:t>./LanceurES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-stats</a:t>
            </a:r>
            <a:endParaRPr sz="1200">
              <a:latin typeface="Verdana"/>
              <a:cs typeface="Verdana"/>
            </a:endParaRPr>
          </a:p>
          <a:p>
            <a:pPr marL="17780" marR="10160" algn="ctr">
              <a:lnSpc>
                <a:spcPct val="100000"/>
              </a:lnSpc>
            </a:pP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afficher </a:t>
            </a:r>
            <a:r>
              <a:rPr sz="1200" spc="25" dirty="0">
                <a:solidFill>
                  <a:srgbClr val="FFFFFF"/>
                </a:solidFill>
                <a:latin typeface="Verdana"/>
                <a:cs typeface="Verdana"/>
              </a:rPr>
              <a:t>menu  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pour 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choisir</a:t>
            </a:r>
            <a:r>
              <a:rPr sz="12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stat </a:t>
            </a:r>
            <a:r>
              <a:rPr sz="12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désirée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130" cy="7560309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0" y="7560068"/>
                </a:moveTo>
                <a:lnTo>
                  <a:pt x="10692003" y="7560068"/>
                </a:lnTo>
                <a:lnTo>
                  <a:pt x="10692003" y="0"/>
                </a:lnTo>
                <a:lnTo>
                  <a:pt x="0" y="0"/>
                </a:lnTo>
                <a:lnTo>
                  <a:pt x="0" y="7560068"/>
                </a:lnTo>
                <a:close/>
              </a:path>
            </a:pathLst>
          </a:custGeom>
          <a:solidFill>
            <a:srgbClr val="C96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5762" y="347548"/>
            <a:ext cx="9916795" cy="6863715"/>
          </a:xfrm>
          <a:custGeom>
            <a:avLst/>
            <a:gdLst/>
            <a:ahLst/>
            <a:cxnLst/>
            <a:rect l="l" t="t" r="r" b="b"/>
            <a:pathLst>
              <a:path w="9916795" h="6863715">
                <a:moveTo>
                  <a:pt x="9916261" y="6863105"/>
                </a:moveTo>
                <a:lnTo>
                  <a:pt x="0" y="6863105"/>
                </a:lnTo>
                <a:lnTo>
                  <a:pt x="0" y="0"/>
                </a:lnTo>
                <a:lnTo>
                  <a:pt x="9916261" y="0"/>
                </a:lnTo>
                <a:lnTo>
                  <a:pt x="9916261" y="6863105"/>
                </a:lnTo>
                <a:close/>
              </a:path>
            </a:pathLst>
          </a:custGeom>
          <a:solidFill>
            <a:srgbClr val="232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7465" y="476631"/>
            <a:ext cx="3949065" cy="10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50" b="1" spc="830" dirty="0">
                <a:solidFill>
                  <a:srgbClr val="62C9DE"/>
                </a:solidFill>
                <a:latin typeface="Calibri"/>
                <a:cs typeface="Calibri"/>
              </a:rPr>
              <a:t>A</a:t>
            </a:r>
            <a:r>
              <a:rPr sz="6550" b="1" spc="615" dirty="0">
                <a:solidFill>
                  <a:srgbClr val="62C9DE"/>
                </a:solidFill>
                <a:latin typeface="Calibri"/>
                <a:cs typeface="Calibri"/>
              </a:rPr>
              <a:t>fficheur</a:t>
            </a:r>
            <a:endParaRPr sz="65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9174" y="1773148"/>
            <a:ext cx="3669436" cy="3277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93314" y="5039690"/>
            <a:ext cx="965200" cy="1325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800" b="1" spc="190" dirty="0">
                <a:solidFill>
                  <a:srgbClr val="62C9DE"/>
                </a:solidFill>
                <a:latin typeface="Calibri"/>
                <a:cs typeface="Calibri"/>
              </a:rPr>
              <a:t>01</a:t>
            </a:r>
            <a:endParaRPr sz="48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245"/>
              </a:spcBef>
            </a:pPr>
            <a:r>
              <a:rPr sz="1200" spc="35" dirty="0">
                <a:solidFill>
                  <a:srgbClr val="FFFFFF"/>
                </a:solidFill>
                <a:latin typeface="Verdana"/>
                <a:cs typeface="Verdana"/>
              </a:rPr>
              <a:t>Affiche</a:t>
            </a:r>
            <a:r>
              <a:rPr sz="12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12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Verdana"/>
                <a:cs typeface="Verdana"/>
              </a:rPr>
              <a:t>lit 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les</a:t>
            </a:r>
            <a:r>
              <a:rPr sz="1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fichiers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.pbm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6064" y="5039690"/>
            <a:ext cx="81534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800" b="1" spc="675" dirty="0">
                <a:solidFill>
                  <a:srgbClr val="62C9DE"/>
                </a:solidFill>
                <a:latin typeface="Calibri"/>
                <a:cs typeface="Calibri"/>
              </a:rPr>
              <a:t>02</a:t>
            </a:r>
            <a:endParaRPr sz="4800">
              <a:latin typeface="Calibri"/>
              <a:cs typeface="Calibri"/>
            </a:endParaRPr>
          </a:p>
          <a:p>
            <a:pPr marL="124460" marR="127635" indent="-41910" algn="ctr">
              <a:lnSpc>
                <a:spcPct val="100000"/>
              </a:lnSpc>
              <a:spcBef>
                <a:spcPts val="245"/>
              </a:spcBef>
            </a:pP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centre  </a:t>
            </a:r>
            <a:r>
              <a:rPr sz="1200" spc="5" dirty="0">
                <a:solidFill>
                  <a:srgbClr val="FFFFFF"/>
                </a:solidFill>
                <a:latin typeface="Verdana"/>
                <a:cs typeface="Verdana"/>
              </a:rPr>
              <a:t>l’image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130" cy="7560309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0" y="7560068"/>
                </a:moveTo>
                <a:lnTo>
                  <a:pt x="10692003" y="7560068"/>
                </a:lnTo>
                <a:lnTo>
                  <a:pt x="10692003" y="0"/>
                </a:lnTo>
                <a:lnTo>
                  <a:pt x="0" y="0"/>
                </a:lnTo>
                <a:lnTo>
                  <a:pt x="0" y="7560068"/>
                </a:lnTo>
                <a:close/>
              </a:path>
            </a:pathLst>
          </a:custGeom>
          <a:solidFill>
            <a:srgbClr val="62C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270" y="354876"/>
            <a:ext cx="9916795" cy="6850380"/>
          </a:xfrm>
          <a:custGeom>
            <a:avLst/>
            <a:gdLst/>
            <a:ahLst/>
            <a:cxnLst/>
            <a:rect l="l" t="t" r="r" b="b"/>
            <a:pathLst>
              <a:path w="9916795" h="6850380">
                <a:moveTo>
                  <a:pt x="9916261" y="6850316"/>
                </a:moveTo>
                <a:lnTo>
                  <a:pt x="0" y="6850316"/>
                </a:lnTo>
                <a:lnTo>
                  <a:pt x="0" y="0"/>
                </a:lnTo>
                <a:lnTo>
                  <a:pt x="9916261" y="0"/>
                </a:lnTo>
                <a:lnTo>
                  <a:pt x="9916261" y="6850316"/>
                </a:lnTo>
                <a:close/>
              </a:path>
            </a:pathLst>
          </a:custGeom>
          <a:solidFill>
            <a:srgbClr val="232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35582" y="1927403"/>
            <a:ext cx="0" cy="1143635"/>
          </a:xfrm>
          <a:custGeom>
            <a:avLst/>
            <a:gdLst/>
            <a:ahLst/>
            <a:cxnLst/>
            <a:rect l="l" t="t" r="r" b="b"/>
            <a:pathLst>
              <a:path h="1143635">
                <a:moveTo>
                  <a:pt x="0" y="1143203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5575" y="19274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5582" y="1927390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5">
                <a:moveTo>
                  <a:pt x="0" y="0"/>
                </a:moveTo>
                <a:lnTo>
                  <a:pt x="188417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92249" y="184635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7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23999" y="1765287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162102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23999" y="1765300"/>
            <a:ext cx="1426210" cy="0"/>
          </a:xfrm>
          <a:custGeom>
            <a:avLst/>
            <a:gdLst/>
            <a:ahLst/>
            <a:cxnLst/>
            <a:rect l="l" t="t" r="r" b="b"/>
            <a:pathLst>
              <a:path w="1426209">
                <a:moveTo>
                  <a:pt x="0" y="0"/>
                </a:moveTo>
                <a:lnTo>
                  <a:pt x="1425778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18014" y="184635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7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49764" y="1765300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102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49764" y="192739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385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36150" y="1927390"/>
            <a:ext cx="0" cy="802005"/>
          </a:xfrm>
          <a:custGeom>
            <a:avLst/>
            <a:gdLst/>
            <a:ahLst/>
            <a:cxnLst/>
            <a:rect l="l" t="t" r="r" b="b"/>
            <a:pathLst>
              <a:path h="802005">
                <a:moveTo>
                  <a:pt x="0" y="0"/>
                </a:moveTo>
                <a:lnTo>
                  <a:pt x="0" y="801954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6875" y="2729344"/>
            <a:ext cx="899794" cy="0"/>
          </a:xfrm>
          <a:custGeom>
            <a:avLst/>
            <a:gdLst/>
            <a:ahLst/>
            <a:cxnLst/>
            <a:rect l="l" t="t" r="r" b="b"/>
            <a:pathLst>
              <a:path w="899795">
                <a:moveTo>
                  <a:pt x="899274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05125" y="282317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7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36875" y="2729344"/>
            <a:ext cx="0" cy="187960"/>
          </a:xfrm>
          <a:custGeom>
            <a:avLst/>
            <a:gdLst/>
            <a:ahLst/>
            <a:cxnLst/>
            <a:rect l="l" t="t" r="r" b="b"/>
            <a:pathLst>
              <a:path h="187960">
                <a:moveTo>
                  <a:pt x="0" y="0"/>
                </a:moveTo>
                <a:lnTo>
                  <a:pt x="0" y="187693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36875" y="29170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36875" y="2917038"/>
            <a:ext cx="535940" cy="0"/>
          </a:xfrm>
          <a:custGeom>
            <a:avLst/>
            <a:gdLst/>
            <a:ahLst/>
            <a:cxnLst/>
            <a:rect l="l" t="t" r="r" b="b"/>
            <a:pathLst>
              <a:path w="535940">
                <a:moveTo>
                  <a:pt x="0" y="0"/>
                </a:moveTo>
                <a:lnTo>
                  <a:pt x="535825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72714" y="2917038"/>
            <a:ext cx="0" cy="153670"/>
          </a:xfrm>
          <a:custGeom>
            <a:avLst/>
            <a:gdLst/>
            <a:ahLst/>
            <a:cxnLst/>
            <a:rect l="l" t="t" r="r" b="b"/>
            <a:pathLst>
              <a:path h="153669">
                <a:moveTo>
                  <a:pt x="0" y="0"/>
                </a:moveTo>
                <a:lnTo>
                  <a:pt x="0" y="153568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55164" y="3070606"/>
            <a:ext cx="717550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7175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55164" y="3070606"/>
            <a:ext cx="0" cy="332740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0"/>
                </a:moveTo>
                <a:lnTo>
                  <a:pt x="0" y="332727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55164" y="3403333"/>
            <a:ext cx="358775" cy="0"/>
          </a:xfrm>
          <a:custGeom>
            <a:avLst/>
            <a:gdLst/>
            <a:ahLst/>
            <a:cxnLst/>
            <a:rect l="l" t="t" r="r" b="b"/>
            <a:pathLst>
              <a:path w="358775">
                <a:moveTo>
                  <a:pt x="0" y="0"/>
                </a:moveTo>
                <a:lnTo>
                  <a:pt x="358775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82189" y="3561162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7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13939" y="3403333"/>
            <a:ext cx="0" cy="316230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658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4545" y="37189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4551" y="3718991"/>
            <a:ext cx="179705" cy="0"/>
          </a:xfrm>
          <a:custGeom>
            <a:avLst/>
            <a:gdLst/>
            <a:ahLst/>
            <a:cxnLst/>
            <a:rect l="l" t="t" r="r" b="b"/>
            <a:pathLst>
              <a:path w="179704">
                <a:moveTo>
                  <a:pt x="17938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4551" y="3569856"/>
            <a:ext cx="2540" cy="149225"/>
          </a:xfrm>
          <a:custGeom>
            <a:avLst/>
            <a:gdLst/>
            <a:ahLst/>
            <a:cxnLst/>
            <a:rect l="l" t="t" r="r" b="b"/>
            <a:pathLst>
              <a:path w="2540" h="149225">
                <a:moveTo>
                  <a:pt x="0" y="149136"/>
                </a:moveTo>
                <a:lnTo>
                  <a:pt x="2336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55151" y="3569856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181724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23414" y="380652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7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55164" y="3569856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329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78107" y="4043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78113" y="4043184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1770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78100" y="4043184"/>
            <a:ext cx="0" cy="358775"/>
          </a:xfrm>
          <a:custGeom>
            <a:avLst/>
            <a:gdLst/>
            <a:ahLst/>
            <a:cxnLst/>
            <a:rect l="l" t="t" r="r" b="b"/>
            <a:pathLst>
              <a:path h="358775">
                <a:moveTo>
                  <a:pt x="0" y="0"/>
                </a:moveTo>
                <a:lnTo>
                  <a:pt x="0" y="358317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01050" y="4401503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1770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01050" y="4401503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637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23999" y="4572139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1770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92249" y="489632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7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23999" y="4572139"/>
            <a:ext cx="0" cy="648970"/>
          </a:xfrm>
          <a:custGeom>
            <a:avLst/>
            <a:gdLst/>
            <a:ahLst/>
            <a:cxnLst/>
            <a:rect l="l" t="t" r="r" b="b"/>
            <a:pathLst>
              <a:path h="648970">
                <a:moveTo>
                  <a:pt x="0" y="0"/>
                </a:moveTo>
                <a:lnTo>
                  <a:pt x="0" y="648385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3999" y="5220513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705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01050" y="5220513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637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35575" y="53911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35582" y="539115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365467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35582" y="489632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494830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60563" y="4896320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175018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60550" y="4725695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170624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74165" y="4725695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186385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74178" y="4725695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624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87805" y="489632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186372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87805" y="4896320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12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10748" y="503283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10755" y="5032832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1770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78992" y="512666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7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10742" y="5032832"/>
            <a:ext cx="0" cy="187960"/>
          </a:xfrm>
          <a:custGeom>
            <a:avLst/>
            <a:gdLst/>
            <a:ahLst/>
            <a:cxnLst/>
            <a:rect l="l" t="t" r="r" b="b"/>
            <a:pathLst>
              <a:path h="187960">
                <a:moveTo>
                  <a:pt x="0" y="0"/>
                </a:moveTo>
                <a:lnTo>
                  <a:pt x="0" y="18768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10742" y="52205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10742" y="5220513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705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87805" y="5220513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637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33691" y="539115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354114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33691" y="4725708"/>
            <a:ext cx="0" cy="665480"/>
          </a:xfrm>
          <a:custGeom>
            <a:avLst/>
            <a:gdLst/>
            <a:ahLst/>
            <a:cxnLst/>
            <a:rect l="l" t="t" r="r" b="b"/>
            <a:pathLst>
              <a:path h="665479">
                <a:moveTo>
                  <a:pt x="0" y="665441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65950" y="4725695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167741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34200" y="464892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7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65950" y="4572127"/>
            <a:ext cx="0" cy="153670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153568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79564" y="4572139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186385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79564" y="4401503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170637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02514" y="440150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602514" y="4401503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177050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70764" y="431192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7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602514" y="4222356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179146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16141" y="4222356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186372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84391" y="413275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7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16141" y="4043197"/>
            <a:ext cx="0" cy="179705"/>
          </a:xfrm>
          <a:custGeom>
            <a:avLst/>
            <a:gdLst/>
            <a:ahLst/>
            <a:cxnLst/>
            <a:rect l="l" t="t" r="r" b="b"/>
            <a:pathLst>
              <a:path h="179704">
                <a:moveTo>
                  <a:pt x="0" y="179158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48400" y="4043184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167741" y="0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248400" y="3070593"/>
            <a:ext cx="0" cy="972819"/>
          </a:xfrm>
          <a:custGeom>
            <a:avLst/>
            <a:gdLst/>
            <a:ahLst/>
            <a:cxnLst/>
            <a:rect l="l" t="t" r="r" b="b"/>
            <a:pathLst>
              <a:path h="972820">
                <a:moveTo>
                  <a:pt x="0" y="972591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248400" y="3070606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>
                <a:moveTo>
                  <a:pt x="0" y="0"/>
                </a:moveTo>
                <a:lnTo>
                  <a:pt x="167741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16141" y="3070606"/>
            <a:ext cx="0" cy="332740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0"/>
                </a:moveTo>
                <a:lnTo>
                  <a:pt x="0" y="332727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416141" y="3403333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372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02514" y="3403333"/>
            <a:ext cx="0" cy="153670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568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602514" y="3556901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705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47814" y="363794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75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79564" y="3556901"/>
            <a:ext cx="0" cy="162560"/>
          </a:xfrm>
          <a:custGeom>
            <a:avLst/>
            <a:gdLst/>
            <a:ahLst/>
            <a:cxnLst/>
            <a:rect l="l" t="t" r="r" b="b"/>
            <a:pathLst>
              <a:path h="162560">
                <a:moveTo>
                  <a:pt x="0" y="0"/>
                </a:moveTo>
                <a:lnTo>
                  <a:pt x="0" y="16209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79564" y="3718991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4126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33691" y="3569856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149136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133691" y="3569856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705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10742" y="3403333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166522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10742" y="34033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10742" y="3403333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0" y="0"/>
                </a:moveTo>
                <a:lnTo>
                  <a:pt x="270243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580998" y="3236963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166370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80998" y="3236963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4">
                <a:moveTo>
                  <a:pt x="0" y="0"/>
                </a:moveTo>
                <a:lnTo>
                  <a:pt x="279565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860550" y="3070593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166370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60557" y="30706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60550" y="3070606"/>
            <a:ext cx="175260" cy="0"/>
          </a:xfrm>
          <a:custGeom>
            <a:avLst/>
            <a:gdLst/>
            <a:ahLst/>
            <a:cxnLst/>
            <a:rect l="l" t="t" r="r" b="b"/>
            <a:pathLst>
              <a:path w="175259">
                <a:moveTo>
                  <a:pt x="0" y="0"/>
                </a:moveTo>
                <a:lnTo>
                  <a:pt x="175018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01050" y="2029003"/>
            <a:ext cx="133350" cy="151765"/>
          </a:xfrm>
          <a:custGeom>
            <a:avLst/>
            <a:gdLst/>
            <a:ahLst/>
            <a:cxnLst/>
            <a:rect l="l" t="t" r="r" b="b"/>
            <a:pathLst>
              <a:path w="133350" h="151764">
                <a:moveTo>
                  <a:pt x="133108" y="151168"/>
                </a:moveTo>
                <a:lnTo>
                  <a:pt x="0" y="151168"/>
                </a:lnTo>
                <a:lnTo>
                  <a:pt x="0" y="0"/>
                </a:lnTo>
                <a:lnTo>
                  <a:pt x="133108" y="0"/>
                </a:lnTo>
                <a:lnTo>
                  <a:pt x="133108" y="1511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xfrm>
            <a:off x="826863" y="648932"/>
            <a:ext cx="3492500" cy="199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6500" b="1" spc="75" dirty="0">
                <a:solidFill>
                  <a:srgbClr val="C963A6"/>
                </a:solidFill>
                <a:latin typeface="Tahoma"/>
                <a:cs typeface="Tahoma"/>
              </a:rPr>
              <a:t>Ecran  </a:t>
            </a:r>
            <a:r>
              <a:rPr sz="6500" b="1" dirty="0">
                <a:solidFill>
                  <a:srgbClr val="C963A6"/>
                </a:solidFill>
                <a:latin typeface="Tahoma"/>
                <a:cs typeface="Tahoma"/>
              </a:rPr>
              <a:t>s</a:t>
            </a:r>
            <a:r>
              <a:rPr sz="6500" b="1" spc="50" dirty="0">
                <a:solidFill>
                  <a:srgbClr val="C963A6"/>
                </a:solidFill>
                <a:latin typeface="Tahoma"/>
                <a:cs typeface="Tahoma"/>
              </a:rPr>
              <a:t>t</a:t>
            </a:r>
            <a:r>
              <a:rPr sz="6500" b="1" spc="35" dirty="0">
                <a:solidFill>
                  <a:srgbClr val="C963A6"/>
                </a:solidFill>
                <a:latin typeface="Tahoma"/>
                <a:cs typeface="Tahoma"/>
              </a:rPr>
              <a:t>a</a:t>
            </a:r>
            <a:r>
              <a:rPr sz="6500" b="1" spc="95" dirty="0">
                <a:solidFill>
                  <a:srgbClr val="C963A6"/>
                </a:solidFill>
                <a:latin typeface="Tahoma"/>
                <a:cs typeface="Tahoma"/>
              </a:rPr>
              <a:t>tique</a:t>
            </a:r>
            <a:endParaRPr sz="650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01336" y="3461893"/>
            <a:ext cx="2733675" cy="2176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0">
              <a:lnSpc>
                <a:spcPct val="100000"/>
              </a:lnSpc>
            </a:pPr>
            <a:r>
              <a:rPr sz="3000" spc="85" dirty="0">
                <a:solidFill>
                  <a:srgbClr val="62C9DE"/>
                </a:solidFill>
                <a:latin typeface="Verdana"/>
                <a:cs typeface="Verdana"/>
              </a:rPr>
              <a:t>Affiche</a:t>
            </a:r>
            <a:r>
              <a:rPr sz="3000" spc="-290" dirty="0">
                <a:solidFill>
                  <a:srgbClr val="62C9DE"/>
                </a:solidFill>
                <a:latin typeface="Verdana"/>
                <a:cs typeface="Verdana"/>
              </a:rPr>
              <a:t> </a:t>
            </a:r>
            <a:r>
              <a:rPr sz="3000" spc="45" dirty="0">
                <a:solidFill>
                  <a:srgbClr val="62C9DE"/>
                </a:solidFill>
                <a:latin typeface="Verdana"/>
                <a:cs typeface="Verdana"/>
              </a:rPr>
              <a:t>image  </a:t>
            </a:r>
            <a:r>
              <a:rPr sz="3000" spc="50" dirty="0">
                <a:solidFill>
                  <a:srgbClr val="62C9DE"/>
                </a:solidFill>
                <a:latin typeface="Verdana"/>
                <a:cs typeface="Verdana"/>
              </a:rPr>
              <a:t>en</a:t>
            </a:r>
            <a:r>
              <a:rPr sz="3000" spc="-290" dirty="0">
                <a:solidFill>
                  <a:srgbClr val="62C9DE"/>
                </a:solidFill>
                <a:latin typeface="Verdana"/>
                <a:cs typeface="Verdana"/>
              </a:rPr>
              <a:t> </a:t>
            </a:r>
            <a:r>
              <a:rPr sz="3000" spc="10" dirty="0">
                <a:solidFill>
                  <a:srgbClr val="62C9DE"/>
                </a:solidFill>
                <a:latin typeface="Verdana"/>
                <a:cs typeface="Verdana"/>
              </a:rPr>
              <a:t>aléatoire</a:t>
            </a:r>
            <a:endParaRPr sz="3000">
              <a:latin typeface="Verdana"/>
              <a:cs typeface="Verdana"/>
            </a:endParaRPr>
          </a:p>
          <a:p>
            <a:pPr marL="12700" marR="432434">
              <a:lnSpc>
                <a:spcPct val="100000"/>
              </a:lnSpc>
              <a:spcBef>
                <a:spcPts val="2620"/>
              </a:spcBef>
            </a:pPr>
            <a:r>
              <a:rPr sz="3000" spc="30" dirty="0">
                <a:solidFill>
                  <a:srgbClr val="62C9DE"/>
                </a:solidFill>
                <a:latin typeface="Verdana"/>
                <a:cs typeface="Verdana"/>
              </a:rPr>
              <a:t>Entrée</a:t>
            </a:r>
            <a:r>
              <a:rPr sz="3000" spc="-305" dirty="0">
                <a:solidFill>
                  <a:srgbClr val="62C9DE"/>
                </a:solidFill>
                <a:latin typeface="Verdana"/>
                <a:cs typeface="Verdana"/>
              </a:rPr>
              <a:t> </a:t>
            </a:r>
            <a:r>
              <a:rPr sz="3000" spc="55" dirty="0">
                <a:solidFill>
                  <a:srgbClr val="62C9DE"/>
                </a:solidFill>
                <a:latin typeface="Verdana"/>
                <a:cs typeface="Verdana"/>
              </a:rPr>
              <a:t>pour  </a:t>
            </a:r>
            <a:r>
              <a:rPr sz="3000" spc="40" dirty="0">
                <a:solidFill>
                  <a:srgbClr val="62C9DE"/>
                </a:solidFill>
                <a:latin typeface="Verdana"/>
                <a:cs typeface="Verdana"/>
              </a:rPr>
              <a:t>quitter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130" cy="7560309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0" y="7560068"/>
                </a:moveTo>
                <a:lnTo>
                  <a:pt x="10692003" y="7560068"/>
                </a:lnTo>
                <a:lnTo>
                  <a:pt x="10692003" y="0"/>
                </a:lnTo>
                <a:lnTo>
                  <a:pt x="0" y="0"/>
                </a:lnTo>
                <a:lnTo>
                  <a:pt x="0" y="7560068"/>
                </a:lnTo>
                <a:close/>
              </a:path>
            </a:pathLst>
          </a:custGeom>
          <a:solidFill>
            <a:srgbClr val="C96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9727" y="348488"/>
            <a:ext cx="9916795" cy="6863715"/>
          </a:xfrm>
          <a:custGeom>
            <a:avLst/>
            <a:gdLst/>
            <a:ahLst/>
            <a:cxnLst/>
            <a:rect l="l" t="t" r="r" b="b"/>
            <a:pathLst>
              <a:path w="9916795" h="6863715">
                <a:moveTo>
                  <a:pt x="9916261" y="6863105"/>
                </a:moveTo>
                <a:lnTo>
                  <a:pt x="0" y="6863105"/>
                </a:lnTo>
                <a:lnTo>
                  <a:pt x="0" y="0"/>
                </a:lnTo>
                <a:lnTo>
                  <a:pt x="9916261" y="0"/>
                </a:lnTo>
                <a:lnTo>
                  <a:pt x="9916261" y="6863105"/>
                </a:lnTo>
                <a:close/>
              </a:path>
            </a:pathLst>
          </a:custGeom>
          <a:solidFill>
            <a:srgbClr val="232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5276" y="2374049"/>
            <a:ext cx="3066415" cy="3066415"/>
          </a:xfrm>
          <a:custGeom>
            <a:avLst/>
            <a:gdLst/>
            <a:ahLst/>
            <a:cxnLst/>
            <a:rect l="l" t="t" r="r" b="b"/>
            <a:pathLst>
              <a:path w="3066415" h="3066415">
                <a:moveTo>
                  <a:pt x="1532966" y="0"/>
                </a:moveTo>
                <a:lnTo>
                  <a:pt x="1484303" y="757"/>
                </a:lnTo>
                <a:lnTo>
                  <a:pt x="1436019" y="3015"/>
                </a:lnTo>
                <a:lnTo>
                  <a:pt x="1388135" y="6752"/>
                </a:lnTo>
                <a:lnTo>
                  <a:pt x="1340674" y="11944"/>
                </a:lnTo>
                <a:lnTo>
                  <a:pt x="1293659" y="18568"/>
                </a:lnTo>
                <a:lnTo>
                  <a:pt x="1247111" y="26604"/>
                </a:lnTo>
                <a:lnTo>
                  <a:pt x="1201054" y="36028"/>
                </a:lnTo>
                <a:lnTo>
                  <a:pt x="1155510" y="46818"/>
                </a:lnTo>
                <a:lnTo>
                  <a:pt x="1110501" y="58951"/>
                </a:lnTo>
                <a:lnTo>
                  <a:pt x="1066050" y="72405"/>
                </a:lnTo>
                <a:lnTo>
                  <a:pt x="1022178" y="87157"/>
                </a:lnTo>
                <a:lnTo>
                  <a:pt x="978910" y="103186"/>
                </a:lnTo>
                <a:lnTo>
                  <a:pt x="936267" y="120468"/>
                </a:lnTo>
                <a:lnTo>
                  <a:pt x="894271" y="138981"/>
                </a:lnTo>
                <a:lnTo>
                  <a:pt x="852945" y="158703"/>
                </a:lnTo>
                <a:lnTo>
                  <a:pt x="812311" y="179611"/>
                </a:lnTo>
                <a:lnTo>
                  <a:pt x="772392" y="201683"/>
                </a:lnTo>
                <a:lnTo>
                  <a:pt x="733211" y="224896"/>
                </a:lnTo>
                <a:lnTo>
                  <a:pt x="694789" y="249228"/>
                </a:lnTo>
                <a:lnTo>
                  <a:pt x="657150" y="274657"/>
                </a:lnTo>
                <a:lnTo>
                  <a:pt x="620315" y="301160"/>
                </a:lnTo>
                <a:lnTo>
                  <a:pt x="584307" y="328714"/>
                </a:lnTo>
                <a:lnTo>
                  <a:pt x="549149" y="357297"/>
                </a:lnTo>
                <a:lnTo>
                  <a:pt x="514862" y="386887"/>
                </a:lnTo>
                <a:lnTo>
                  <a:pt x="481470" y="417461"/>
                </a:lnTo>
                <a:lnTo>
                  <a:pt x="448995" y="448997"/>
                </a:lnTo>
                <a:lnTo>
                  <a:pt x="417460" y="481472"/>
                </a:lnTo>
                <a:lnTo>
                  <a:pt x="386886" y="514864"/>
                </a:lnTo>
                <a:lnTo>
                  <a:pt x="357296" y="549151"/>
                </a:lnTo>
                <a:lnTo>
                  <a:pt x="328713" y="584309"/>
                </a:lnTo>
                <a:lnTo>
                  <a:pt x="301159" y="620317"/>
                </a:lnTo>
                <a:lnTo>
                  <a:pt x="274656" y="657153"/>
                </a:lnTo>
                <a:lnTo>
                  <a:pt x="249228" y="694792"/>
                </a:lnTo>
                <a:lnTo>
                  <a:pt x="224896" y="733214"/>
                </a:lnTo>
                <a:lnTo>
                  <a:pt x="201683" y="772396"/>
                </a:lnTo>
                <a:lnTo>
                  <a:pt x="179611" y="812315"/>
                </a:lnTo>
                <a:lnTo>
                  <a:pt x="158703" y="852949"/>
                </a:lnTo>
                <a:lnTo>
                  <a:pt x="138981" y="894276"/>
                </a:lnTo>
                <a:lnTo>
                  <a:pt x="120468" y="936272"/>
                </a:lnTo>
                <a:lnTo>
                  <a:pt x="103186" y="978916"/>
                </a:lnTo>
                <a:lnTo>
                  <a:pt x="87157" y="1022185"/>
                </a:lnTo>
                <a:lnTo>
                  <a:pt x="72405" y="1066056"/>
                </a:lnTo>
                <a:lnTo>
                  <a:pt x="58951" y="1110508"/>
                </a:lnTo>
                <a:lnTo>
                  <a:pt x="46818" y="1155517"/>
                </a:lnTo>
                <a:lnTo>
                  <a:pt x="36028" y="1201062"/>
                </a:lnTo>
                <a:lnTo>
                  <a:pt x="26604" y="1247120"/>
                </a:lnTo>
                <a:lnTo>
                  <a:pt x="18568" y="1293668"/>
                </a:lnTo>
                <a:lnTo>
                  <a:pt x="11944" y="1340684"/>
                </a:lnTo>
                <a:lnTo>
                  <a:pt x="6752" y="1388145"/>
                </a:lnTo>
                <a:lnTo>
                  <a:pt x="3015" y="1436030"/>
                </a:lnTo>
                <a:lnTo>
                  <a:pt x="757" y="1484315"/>
                </a:lnTo>
                <a:lnTo>
                  <a:pt x="0" y="1532978"/>
                </a:lnTo>
                <a:lnTo>
                  <a:pt x="757" y="1581642"/>
                </a:lnTo>
                <a:lnTo>
                  <a:pt x="3015" y="1629927"/>
                </a:lnTo>
                <a:lnTo>
                  <a:pt x="6752" y="1677811"/>
                </a:lnTo>
                <a:lnTo>
                  <a:pt x="11944" y="1725273"/>
                </a:lnTo>
                <a:lnTo>
                  <a:pt x="18568" y="1772289"/>
                </a:lnTo>
                <a:lnTo>
                  <a:pt x="26604" y="1818836"/>
                </a:lnTo>
                <a:lnTo>
                  <a:pt x="36028" y="1864894"/>
                </a:lnTo>
                <a:lnTo>
                  <a:pt x="46818" y="1910439"/>
                </a:lnTo>
                <a:lnTo>
                  <a:pt x="58951" y="1955448"/>
                </a:lnTo>
                <a:lnTo>
                  <a:pt x="72405" y="1999899"/>
                </a:lnTo>
                <a:lnTo>
                  <a:pt x="87157" y="2043771"/>
                </a:lnTo>
                <a:lnTo>
                  <a:pt x="103186" y="2087039"/>
                </a:lnTo>
                <a:lnTo>
                  <a:pt x="120468" y="2129683"/>
                </a:lnTo>
                <a:lnTo>
                  <a:pt x="138981" y="2171679"/>
                </a:lnTo>
                <a:lnTo>
                  <a:pt x="158703" y="2213005"/>
                </a:lnTo>
                <a:lnTo>
                  <a:pt x="179611" y="2253639"/>
                </a:lnTo>
                <a:lnTo>
                  <a:pt x="201683" y="2293557"/>
                </a:lnTo>
                <a:lnTo>
                  <a:pt x="224896" y="2332739"/>
                </a:lnTo>
                <a:lnTo>
                  <a:pt x="249228" y="2371161"/>
                </a:lnTo>
                <a:lnTo>
                  <a:pt x="274656" y="2408800"/>
                </a:lnTo>
                <a:lnTo>
                  <a:pt x="301159" y="2445635"/>
                </a:lnTo>
                <a:lnTo>
                  <a:pt x="328713" y="2481643"/>
                </a:lnTo>
                <a:lnTo>
                  <a:pt x="357296" y="2516801"/>
                </a:lnTo>
                <a:lnTo>
                  <a:pt x="386886" y="2551087"/>
                </a:lnTo>
                <a:lnTo>
                  <a:pt x="417460" y="2584479"/>
                </a:lnTo>
                <a:lnTo>
                  <a:pt x="448995" y="2616954"/>
                </a:lnTo>
                <a:lnTo>
                  <a:pt x="481470" y="2648489"/>
                </a:lnTo>
                <a:lnTo>
                  <a:pt x="514862" y="2679063"/>
                </a:lnTo>
                <a:lnTo>
                  <a:pt x="549149" y="2708652"/>
                </a:lnTo>
                <a:lnTo>
                  <a:pt x="584307" y="2737235"/>
                </a:lnTo>
                <a:lnTo>
                  <a:pt x="620315" y="2764789"/>
                </a:lnTo>
                <a:lnTo>
                  <a:pt x="657150" y="2791291"/>
                </a:lnTo>
                <a:lnTo>
                  <a:pt x="694789" y="2816720"/>
                </a:lnTo>
                <a:lnTo>
                  <a:pt x="733211" y="2841051"/>
                </a:lnTo>
                <a:lnTo>
                  <a:pt x="772392" y="2864264"/>
                </a:lnTo>
                <a:lnTo>
                  <a:pt x="812311" y="2886336"/>
                </a:lnTo>
                <a:lnTo>
                  <a:pt x="852945" y="2907244"/>
                </a:lnTo>
                <a:lnTo>
                  <a:pt x="894271" y="2926965"/>
                </a:lnTo>
                <a:lnTo>
                  <a:pt x="936267" y="2945478"/>
                </a:lnTo>
                <a:lnTo>
                  <a:pt x="978910" y="2962760"/>
                </a:lnTo>
                <a:lnTo>
                  <a:pt x="1022178" y="2978788"/>
                </a:lnTo>
                <a:lnTo>
                  <a:pt x="1066050" y="2993540"/>
                </a:lnTo>
                <a:lnTo>
                  <a:pt x="1110501" y="3006994"/>
                </a:lnTo>
                <a:lnTo>
                  <a:pt x="1155510" y="3019127"/>
                </a:lnTo>
                <a:lnTo>
                  <a:pt x="1201054" y="3029917"/>
                </a:lnTo>
                <a:lnTo>
                  <a:pt x="1247111" y="3039340"/>
                </a:lnTo>
                <a:lnTo>
                  <a:pt x="1293659" y="3047376"/>
                </a:lnTo>
                <a:lnTo>
                  <a:pt x="1340674" y="3054001"/>
                </a:lnTo>
                <a:lnTo>
                  <a:pt x="1388135" y="3059193"/>
                </a:lnTo>
                <a:lnTo>
                  <a:pt x="1436019" y="3062929"/>
                </a:lnTo>
                <a:lnTo>
                  <a:pt x="1484303" y="3065187"/>
                </a:lnTo>
                <a:lnTo>
                  <a:pt x="1532966" y="3065945"/>
                </a:lnTo>
                <a:lnTo>
                  <a:pt x="1581630" y="3065187"/>
                </a:lnTo>
                <a:lnTo>
                  <a:pt x="1629916" y="3062929"/>
                </a:lnTo>
                <a:lnTo>
                  <a:pt x="1677801" y="3059193"/>
                </a:lnTo>
                <a:lnTo>
                  <a:pt x="1725263" y="3054001"/>
                </a:lnTo>
                <a:lnTo>
                  <a:pt x="1772280" y="3047376"/>
                </a:lnTo>
                <a:lnTo>
                  <a:pt x="1818828" y="3039340"/>
                </a:lnTo>
                <a:lnTo>
                  <a:pt x="1864886" y="3029917"/>
                </a:lnTo>
                <a:lnTo>
                  <a:pt x="1910432" y="3019127"/>
                </a:lnTo>
                <a:lnTo>
                  <a:pt x="1955442" y="3006994"/>
                </a:lnTo>
                <a:lnTo>
                  <a:pt x="1999894" y="2993540"/>
                </a:lnTo>
                <a:lnTo>
                  <a:pt x="2043766" y="2978788"/>
                </a:lnTo>
                <a:lnTo>
                  <a:pt x="2087035" y="2962760"/>
                </a:lnTo>
                <a:lnTo>
                  <a:pt x="2129680" y="2945478"/>
                </a:lnTo>
                <a:lnTo>
                  <a:pt x="2171676" y="2926965"/>
                </a:lnTo>
                <a:lnTo>
                  <a:pt x="2213003" y="2907244"/>
                </a:lnTo>
                <a:lnTo>
                  <a:pt x="2253637" y="2886336"/>
                </a:lnTo>
                <a:lnTo>
                  <a:pt x="2293557" y="2864264"/>
                </a:lnTo>
                <a:lnTo>
                  <a:pt x="2332739" y="2841051"/>
                </a:lnTo>
                <a:lnTo>
                  <a:pt x="2371161" y="2816720"/>
                </a:lnTo>
                <a:lnTo>
                  <a:pt x="2408801" y="2791291"/>
                </a:lnTo>
                <a:lnTo>
                  <a:pt x="2445637" y="2764789"/>
                </a:lnTo>
                <a:lnTo>
                  <a:pt x="2481645" y="2737235"/>
                </a:lnTo>
                <a:lnTo>
                  <a:pt x="2516804" y="2708652"/>
                </a:lnTo>
                <a:lnTo>
                  <a:pt x="2551091" y="2679063"/>
                </a:lnTo>
                <a:lnTo>
                  <a:pt x="2584483" y="2648489"/>
                </a:lnTo>
                <a:lnTo>
                  <a:pt x="2616958" y="2616954"/>
                </a:lnTo>
                <a:lnTo>
                  <a:pt x="2648494" y="2584479"/>
                </a:lnTo>
                <a:lnTo>
                  <a:pt x="2679069" y="2551087"/>
                </a:lnTo>
                <a:lnTo>
                  <a:pt x="2708659" y="2516801"/>
                </a:lnTo>
                <a:lnTo>
                  <a:pt x="2737242" y="2481643"/>
                </a:lnTo>
                <a:lnTo>
                  <a:pt x="2764796" y="2445635"/>
                </a:lnTo>
                <a:lnTo>
                  <a:pt x="2791299" y="2408800"/>
                </a:lnTo>
                <a:lnTo>
                  <a:pt x="2816728" y="2371161"/>
                </a:lnTo>
                <a:lnTo>
                  <a:pt x="2841060" y="2332739"/>
                </a:lnTo>
                <a:lnTo>
                  <a:pt x="2864273" y="2293557"/>
                </a:lnTo>
                <a:lnTo>
                  <a:pt x="2886345" y="2253639"/>
                </a:lnTo>
                <a:lnTo>
                  <a:pt x="2907254" y="2213005"/>
                </a:lnTo>
                <a:lnTo>
                  <a:pt x="2926975" y="2171679"/>
                </a:lnTo>
                <a:lnTo>
                  <a:pt x="2945489" y="2129683"/>
                </a:lnTo>
                <a:lnTo>
                  <a:pt x="2962771" y="2087039"/>
                </a:lnTo>
                <a:lnTo>
                  <a:pt x="2978799" y="2043771"/>
                </a:lnTo>
                <a:lnTo>
                  <a:pt x="2993552" y="1999899"/>
                </a:lnTo>
                <a:lnTo>
                  <a:pt x="3007006" y="1955448"/>
                </a:lnTo>
                <a:lnTo>
                  <a:pt x="3019139" y="1910439"/>
                </a:lnTo>
                <a:lnTo>
                  <a:pt x="3029929" y="1864894"/>
                </a:lnTo>
                <a:lnTo>
                  <a:pt x="3039353" y="1818836"/>
                </a:lnTo>
                <a:lnTo>
                  <a:pt x="3047388" y="1772289"/>
                </a:lnTo>
                <a:lnTo>
                  <a:pt x="3054013" y="1725273"/>
                </a:lnTo>
                <a:lnTo>
                  <a:pt x="3059205" y="1677811"/>
                </a:lnTo>
                <a:lnTo>
                  <a:pt x="3062941" y="1629927"/>
                </a:lnTo>
                <a:lnTo>
                  <a:pt x="3065200" y="1581642"/>
                </a:lnTo>
                <a:lnTo>
                  <a:pt x="3065957" y="1532978"/>
                </a:lnTo>
                <a:lnTo>
                  <a:pt x="3065200" y="1484315"/>
                </a:lnTo>
                <a:lnTo>
                  <a:pt x="3062941" y="1436030"/>
                </a:lnTo>
                <a:lnTo>
                  <a:pt x="3059205" y="1388145"/>
                </a:lnTo>
                <a:lnTo>
                  <a:pt x="3054013" y="1340684"/>
                </a:lnTo>
                <a:lnTo>
                  <a:pt x="3047388" y="1293668"/>
                </a:lnTo>
                <a:lnTo>
                  <a:pt x="3039353" y="1247120"/>
                </a:lnTo>
                <a:lnTo>
                  <a:pt x="3029929" y="1201062"/>
                </a:lnTo>
                <a:lnTo>
                  <a:pt x="3019139" y="1155517"/>
                </a:lnTo>
                <a:lnTo>
                  <a:pt x="3007006" y="1110508"/>
                </a:lnTo>
                <a:lnTo>
                  <a:pt x="2993552" y="1066056"/>
                </a:lnTo>
                <a:lnTo>
                  <a:pt x="2978799" y="1022185"/>
                </a:lnTo>
                <a:lnTo>
                  <a:pt x="2962771" y="978916"/>
                </a:lnTo>
                <a:lnTo>
                  <a:pt x="2945489" y="936272"/>
                </a:lnTo>
                <a:lnTo>
                  <a:pt x="2926975" y="894276"/>
                </a:lnTo>
                <a:lnTo>
                  <a:pt x="2907254" y="852949"/>
                </a:lnTo>
                <a:lnTo>
                  <a:pt x="2886345" y="812315"/>
                </a:lnTo>
                <a:lnTo>
                  <a:pt x="2864273" y="772396"/>
                </a:lnTo>
                <a:lnTo>
                  <a:pt x="2841060" y="733214"/>
                </a:lnTo>
                <a:lnTo>
                  <a:pt x="2816728" y="694792"/>
                </a:lnTo>
                <a:lnTo>
                  <a:pt x="2791299" y="657153"/>
                </a:lnTo>
                <a:lnTo>
                  <a:pt x="2764796" y="620317"/>
                </a:lnTo>
                <a:lnTo>
                  <a:pt x="2737242" y="584309"/>
                </a:lnTo>
                <a:lnTo>
                  <a:pt x="2708659" y="549151"/>
                </a:lnTo>
                <a:lnTo>
                  <a:pt x="2679069" y="514864"/>
                </a:lnTo>
                <a:lnTo>
                  <a:pt x="2648494" y="481472"/>
                </a:lnTo>
                <a:lnTo>
                  <a:pt x="2616958" y="448997"/>
                </a:lnTo>
                <a:lnTo>
                  <a:pt x="2584483" y="417461"/>
                </a:lnTo>
                <a:lnTo>
                  <a:pt x="2551091" y="386887"/>
                </a:lnTo>
                <a:lnTo>
                  <a:pt x="2516804" y="357297"/>
                </a:lnTo>
                <a:lnTo>
                  <a:pt x="2481645" y="328714"/>
                </a:lnTo>
                <a:lnTo>
                  <a:pt x="2445637" y="301160"/>
                </a:lnTo>
                <a:lnTo>
                  <a:pt x="2408801" y="274657"/>
                </a:lnTo>
                <a:lnTo>
                  <a:pt x="2371161" y="249228"/>
                </a:lnTo>
                <a:lnTo>
                  <a:pt x="2332739" y="224896"/>
                </a:lnTo>
                <a:lnTo>
                  <a:pt x="2293557" y="201683"/>
                </a:lnTo>
                <a:lnTo>
                  <a:pt x="2253637" y="179611"/>
                </a:lnTo>
                <a:lnTo>
                  <a:pt x="2213003" y="158703"/>
                </a:lnTo>
                <a:lnTo>
                  <a:pt x="2171676" y="138981"/>
                </a:lnTo>
                <a:lnTo>
                  <a:pt x="2129680" y="120468"/>
                </a:lnTo>
                <a:lnTo>
                  <a:pt x="2087035" y="103186"/>
                </a:lnTo>
                <a:lnTo>
                  <a:pt x="2043766" y="87157"/>
                </a:lnTo>
                <a:lnTo>
                  <a:pt x="1999894" y="72405"/>
                </a:lnTo>
                <a:lnTo>
                  <a:pt x="1955442" y="58951"/>
                </a:lnTo>
                <a:lnTo>
                  <a:pt x="1910432" y="46818"/>
                </a:lnTo>
                <a:lnTo>
                  <a:pt x="1864886" y="36028"/>
                </a:lnTo>
                <a:lnTo>
                  <a:pt x="1818828" y="26604"/>
                </a:lnTo>
                <a:lnTo>
                  <a:pt x="1772280" y="18568"/>
                </a:lnTo>
                <a:lnTo>
                  <a:pt x="1725263" y="11944"/>
                </a:lnTo>
                <a:lnTo>
                  <a:pt x="1677801" y="6752"/>
                </a:lnTo>
                <a:lnTo>
                  <a:pt x="1629916" y="3015"/>
                </a:lnTo>
                <a:lnTo>
                  <a:pt x="1581630" y="757"/>
                </a:lnTo>
                <a:lnTo>
                  <a:pt x="1532966" y="0"/>
                </a:lnTo>
                <a:close/>
              </a:path>
            </a:pathLst>
          </a:custGeom>
          <a:solidFill>
            <a:srgbClr val="232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5276" y="2374049"/>
            <a:ext cx="3066415" cy="3066415"/>
          </a:xfrm>
          <a:custGeom>
            <a:avLst/>
            <a:gdLst/>
            <a:ahLst/>
            <a:cxnLst/>
            <a:rect l="l" t="t" r="r" b="b"/>
            <a:pathLst>
              <a:path w="3066415" h="3066415">
                <a:moveTo>
                  <a:pt x="3065957" y="1532978"/>
                </a:moveTo>
                <a:lnTo>
                  <a:pt x="3065200" y="1581642"/>
                </a:lnTo>
                <a:lnTo>
                  <a:pt x="3062941" y="1629927"/>
                </a:lnTo>
                <a:lnTo>
                  <a:pt x="3059205" y="1677811"/>
                </a:lnTo>
                <a:lnTo>
                  <a:pt x="3054013" y="1725273"/>
                </a:lnTo>
                <a:lnTo>
                  <a:pt x="3047388" y="1772289"/>
                </a:lnTo>
                <a:lnTo>
                  <a:pt x="3039353" y="1818836"/>
                </a:lnTo>
                <a:lnTo>
                  <a:pt x="3029929" y="1864894"/>
                </a:lnTo>
                <a:lnTo>
                  <a:pt x="3019139" y="1910439"/>
                </a:lnTo>
                <a:lnTo>
                  <a:pt x="3007006" y="1955448"/>
                </a:lnTo>
                <a:lnTo>
                  <a:pt x="2993552" y="1999899"/>
                </a:lnTo>
                <a:lnTo>
                  <a:pt x="2978799" y="2043771"/>
                </a:lnTo>
                <a:lnTo>
                  <a:pt x="2962771" y="2087039"/>
                </a:lnTo>
                <a:lnTo>
                  <a:pt x="2945489" y="2129683"/>
                </a:lnTo>
                <a:lnTo>
                  <a:pt x="2926975" y="2171679"/>
                </a:lnTo>
                <a:lnTo>
                  <a:pt x="2907254" y="2213005"/>
                </a:lnTo>
                <a:lnTo>
                  <a:pt x="2886345" y="2253639"/>
                </a:lnTo>
                <a:lnTo>
                  <a:pt x="2864273" y="2293557"/>
                </a:lnTo>
                <a:lnTo>
                  <a:pt x="2841060" y="2332739"/>
                </a:lnTo>
                <a:lnTo>
                  <a:pt x="2816728" y="2371161"/>
                </a:lnTo>
                <a:lnTo>
                  <a:pt x="2791299" y="2408800"/>
                </a:lnTo>
                <a:lnTo>
                  <a:pt x="2764796" y="2445635"/>
                </a:lnTo>
                <a:lnTo>
                  <a:pt x="2737242" y="2481643"/>
                </a:lnTo>
                <a:lnTo>
                  <a:pt x="2708659" y="2516801"/>
                </a:lnTo>
                <a:lnTo>
                  <a:pt x="2679069" y="2551087"/>
                </a:lnTo>
                <a:lnTo>
                  <a:pt x="2648494" y="2584479"/>
                </a:lnTo>
                <a:lnTo>
                  <a:pt x="2616958" y="2616954"/>
                </a:lnTo>
                <a:lnTo>
                  <a:pt x="2584483" y="2648489"/>
                </a:lnTo>
                <a:lnTo>
                  <a:pt x="2551091" y="2679063"/>
                </a:lnTo>
                <a:lnTo>
                  <a:pt x="2516804" y="2708652"/>
                </a:lnTo>
                <a:lnTo>
                  <a:pt x="2481645" y="2737235"/>
                </a:lnTo>
                <a:lnTo>
                  <a:pt x="2445637" y="2764789"/>
                </a:lnTo>
                <a:lnTo>
                  <a:pt x="2408801" y="2791291"/>
                </a:lnTo>
                <a:lnTo>
                  <a:pt x="2371161" y="2816720"/>
                </a:lnTo>
                <a:lnTo>
                  <a:pt x="2332739" y="2841051"/>
                </a:lnTo>
                <a:lnTo>
                  <a:pt x="2293557" y="2864264"/>
                </a:lnTo>
                <a:lnTo>
                  <a:pt x="2253637" y="2886336"/>
                </a:lnTo>
                <a:lnTo>
                  <a:pt x="2213003" y="2907244"/>
                </a:lnTo>
                <a:lnTo>
                  <a:pt x="2171676" y="2926965"/>
                </a:lnTo>
                <a:lnTo>
                  <a:pt x="2129680" y="2945478"/>
                </a:lnTo>
                <a:lnTo>
                  <a:pt x="2087035" y="2962760"/>
                </a:lnTo>
                <a:lnTo>
                  <a:pt x="2043766" y="2978788"/>
                </a:lnTo>
                <a:lnTo>
                  <a:pt x="1999894" y="2993540"/>
                </a:lnTo>
                <a:lnTo>
                  <a:pt x="1955442" y="3006994"/>
                </a:lnTo>
                <a:lnTo>
                  <a:pt x="1910432" y="3019127"/>
                </a:lnTo>
                <a:lnTo>
                  <a:pt x="1864886" y="3029917"/>
                </a:lnTo>
                <a:lnTo>
                  <a:pt x="1818828" y="3039340"/>
                </a:lnTo>
                <a:lnTo>
                  <a:pt x="1772280" y="3047376"/>
                </a:lnTo>
                <a:lnTo>
                  <a:pt x="1725263" y="3054001"/>
                </a:lnTo>
                <a:lnTo>
                  <a:pt x="1677801" y="3059193"/>
                </a:lnTo>
                <a:lnTo>
                  <a:pt x="1629916" y="3062929"/>
                </a:lnTo>
                <a:lnTo>
                  <a:pt x="1581630" y="3065187"/>
                </a:lnTo>
                <a:lnTo>
                  <a:pt x="1532966" y="3065945"/>
                </a:lnTo>
                <a:lnTo>
                  <a:pt x="1484303" y="3065187"/>
                </a:lnTo>
                <a:lnTo>
                  <a:pt x="1436019" y="3062929"/>
                </a:lnTo>
                <a:lnTo>
                  <a:pt x="1388135" y="3059193"/>
                </a:lnTo>
                <a:lnTo>
                  <a:pt x="1340674" y="3054001"/>
                </a:lnTo>
                <a:lnTo>
                  <a:pt x="1293659" y="3047376"/>
                </a:lnTo>
                <a:lnTo>
                  <a:pt x="1247111" y="3039340"/>
                </a:lnTo>
                <a:lnTo>
                  <a:pt x="1201054" y="3029917"/>
                </a:lnTo>
                <a:lnTo>
                  <a:pt x="1155510" y="3019127"/>
                </a:lnTo>
                <a:lnTo>
                  <a:pt x="1110501" y="3006994"/>
                </a:lnTo>
                <a:lnTo>
                  <a:pt x="1066050" y="2993540"/>
                </a:lnTo>
                <a:lnTo>
                  <a:pt x="1022178" y="2978788"/>
                </a:lnTo>
                <a:lnTo>
                  <a:pt x="978910" y="2962760"/>
                </a:lnTo>
                <a:lnTo>
                  <a:pt x="936267" y="2945478"/>
                </a:lnTo>
                <a:lnTo>
                  <a:pt x="894271" y="2926965"/>
                </a:lnTo>
                <a:lnTo>
                  <a:pt x="852945" y="2907244"/>
                </a:lnTo>
                <a:lnTo>
                  <a:pt x="812311" y="2886336"/>
                </a:lnTo>
                <a:lnTo>
                  <a:pt x="772392" y="2864264"/>
                </a:lnTo>
                <a:lnTo>
                  <a:pt x="733211" y="2841051"/>
                </a:lnTo>
                <a:lnTo>
                  <a:pt x="694789" y="2816720"/>
                </a:lnTo>
                <a:lnTo>
                  <a:pt x="657150" y="2791291"/>
                </a:lnTo>
                <a:lnTo>
                  <a:pt x="620315" y="2764789"/>
                </a:lnTo>
                <a:lnTo>
                  <a:pt x="584307" y="2737235"/>
                </a:lnTo>
                <a:lnTo>
                  <a:pt x="549149" y="2708652"/>
                </a:lnTo>
                <a:lnTo>
                  <a:pt x="514862" y="2679063"/>
                </a:lnTo>
                <a:lnTo>
                  <a:pt x="481470" y="2648489"/>
                </a:lnTo>
                <a:lnTo>
                  <a:pt x="448995" y="2616954"/>
                </a:lnTo>
                <a:lnTo>
                  <a:pt x="417460" y="2584479"/>
                </a:lnTo>
                <a:lnTo>
                  <a:pt x="386886" y="2551087"/>
                </a:lnTo>
                <a:lnTo>
                  <a:pt x="357296" y="2516801"/>
                </a:lnTo>
                <a:lnTo>
                  <a:pt x="328713" y="2481643"/>
                </a:lnTo>
                <a:lnTo>
                  <a:pt x="301159" y="2445635"/>
                </a:lnTo>
                <a:lnTo>
                  <a:pt x="274656" y="2408800"/>
                </a:lnTo>
                <a:lnTo>
                  <a:pt x="249228" y="2371161"/>
                </a:lnTo>
                <a:lnTo>
                  <a:pt x="224896" y="2332739"/>
                </a:lnTo>
                <a:lnTo>
                  <a:pt x="201683" y="2293557"/>
                </a:lnTo>
                <a:lnTo>
                  <a:pt x="179611" y="2253639"/>
                </a:lnTo>
                <a:lnTo>
                  <a:pt x="158703" y="2213005"/>
                </a:lnTo>
                <a:lnTo>
                  <a:pt x="138981" y="2171679"/>
                </a:lnTo>
                <a:lnTo>
                  <a:pt x="120468" y="2129683"/>
                </a:lnTo>
                <a:lnTo>
                  <a:pt x="103186" y="2087039"/>
                </a:lnTo>
                <a:lnTo>
                  <a:pt x="87157" y="2043771"/>
                </a:lnTo>
                <a:lnTo>
                  <a:pt x="72405" y="1999899"/>
                </a:lnTo>
                <a:lnTo>
                  <a:pt x="58951" y="1955448"/>
                </a:lnTo>
                <a:lnTo>
                  <a:pt x="46818" y="1910439"/>
                </a:lnTo>
                <a:lnTo>
                  <a:pt x="36028" y="1864894"/>
                </a:lnTo>
                <a:lnTo>
                  <a:pt x="26604" y="1818836"/>
                </a:lnTo>
                <a:lnTo>
                  <a:pt x="18568" y="1772289"/>
                </a:lnTo>
                <a:lnTo>
                  <a:pt x="11944" y="1725273"/>
                </a:lnTo>
                <a:lnTo>
                  <a:pt x="6752" y="1677811"/>
                </a:lnTo>
                <a:lnTo>
                  <a:pt x="3015" y="1629927"/>
                </a:lnTo>
                <a:lnTo>
                  <a:pt x="757" y="1581642"/>
                </a:lnTo>
                <a:lnTo>
                  <a:pt x="0" y="1532978"/>
                </a:lnTo>
                <a:lnTo>
                  <a:pt x="757" y="1484315"/>
                </a:lnTo>
                <a:lnTo>
                  <a:pt x="3015" y="1436030"/>
                </a:lnTo>
                <a:lnTo>
                  <a:pt x="6752" y="1388145"/>
                </a:lnTo>
                <a:lnTo>
                  <a:pt x="11944" y="1340684"/>
                </a:lnTo>
                <a:lnTo>
                  <a:pt x="18568" y="1293668"/>
                </a:lnTo>
                <a:lnTo>
                  <a:pt x="26604" y="1247120"/>
                </a:lnTo>
                <a:lnTo>
                  <a:pt x="36028" y="1201062"/>
                </a:lnTo>
                <a:lnTo>
                  <a:pt x="46818" y="1155517"/>
                </a:lnTo>
                <a:lnTo>
                  <a:pt x="58951" y="1110508"/>
                </a:lnTo>
                <a:lnTo>
                  <a:pt x="72405" y="1066056"/>
                </a:lnTo>
                <a:lnTo>
                  <a:pt x="87157" y="1022185"/>
                </a:lnTo>
                <a:lnTo>
                  <a:pt x="103186" y="978916"/>
                </a:lnTo>
                <a:lnTo>
                  <a:pt x="120468" y="936272"/>
                </a:lnTo>
                <a:lnTo>
                  <a:pt x="138981" y="894276"/>
                </a:lnTo>
                <a:lnTo>
                  <a:pt x="158703" y="852949"/>
                </a:lnTo>
                <a:lnTo>
                  <a:pt x="179611" y="812315"/>
                </a:lnTo>
                <a:lnTo>
                  <a:pt x="201683" y="772396"/>
                </a:lnTo>
                <a:lnTo>
                  <a:pt x="224896" y="733214"/>
                </a:lnTo>
                <a:lnTo>
                  <a:pt x="249228" y="694792"/>
                </a:lnTo>
                <a:lnTo>
                  <a:pt x="274656" y="657153"/>
                </a:lnTo>
                <a:lnTo>
                  <a:pt x="301159" y="620317"/>
                </a:lnTo>
                <a:lnTo>
                  <a:pt x="328713" y="584309"/>
                </a:lnTo>
                <a:lnTo>
                  <a:pt x="357296" y="549151"/>
                </a:lnTo>
                <a:lnTo>
                  <a:pt x="386886" y="514864"/>
                </a:lnTo>
                <a:lnTo>
                  <a:pt x="417460" y="481472"/>
                </a:lnTo>
                <a:lnTo>
                  <a:pt x="448995" y="448997"/>
                </a:lnTo>
                <a:lnTo>
                  <a:pt x="481470" y="417461"/>
                </a:lnTo>
                <a:lnTo>
                  <a:pt x="514862" y="386887"/>
                </a:lnTo>
                <a:lnTo>
                  <a:pt x="549149" y="357297"/>
                </a:lnTo>
                <a:lnTo>
                  <a:pt x="584307" y="328714"/>
                </a:lnTo>
                <a:lnTo>
                  <a:pt x="620315" y="301160"/>
                </a:lnTo>
                <a:lnTo>
                  <a:pt x="657150" y="274657"/>
                </a:lnTo>
                <a:lnTo>
                  <a:pt x="694789" y="249228"/>
                </a:lnTo>
                <a:lnTo>
                  <a:pt x="733211" y="224896"/>
                </a:lnTo>
                <a:lnTo>
                  <a:pt x="772392" y="201683"/>
                </a:lnTo>
                <a:lnTo>
                  <a:pt x="812311" y="179611"/>
                </a:lnTo>
                <a:lnTo>
                  <a:pt x="852945" y="158703"/>
                </a:lnTo>
                <a:lnTo>
                  <a:pt x="894271" y="138981"/>
                </a:lnTo>
                <a:lnTo>
                  <a:pt x="936267" y="120468"/>
                </a:lnTo>
                <a:lnTo>
                  <a:pt x="978910" y="103186"/>
                </a:lnTo>
                <a:lnTo>
                  <a:pt x="1022178" y="87157"/>
                </a:lnTo>
                <a:lnTo>
                  <a:pt x="1066050" y="72405"/>
                </a:lnTo>
                <a:lnTo>
                  <a:pt x="1110501" y="58951"/>
                </a:lnTo>
                <a:lnTo>
                  <a:pt x="1155510" y="46818"/>
                </a:lnTo>
                <a:lnTo>
                  <a:pt x="1201054" y="36028"/>
                </a:lnTo>
                <a:lnTo>
                  <a:pt x="1247111" y="26604"/>
                </a:lnTo>
                <a:lnTo>
                  <a:pt x="1293659" y="18568"/>
                </a:lnTo>
                <a:lnTo>
                  <a:pt x="1340674" y="11944"/>
                </a:lnTo>
                <a:lnTo>
                  <a:pt x="1388135" y="6752"/>
                </a:lnTo>
                <a:lnTo>
                  <a:pt x="1436019" y="3015"/>
                </a:lnTo>
                <a:lnTo>
                  <a:pt x="1484303" y="757"/>
                </a:lnTo>
                <a:lnTo>
                  <a:pt x="1532966" y="0"/>
                </a:lnTo>
                <a:lnTo>
                  <a:pt x="1581630" y="757"/>
                </a:lnTo>
                <a:lnTo>
                  <a:pt x="1629916" y="3015"/>
                </a:lnTo>
                <a:lnTo>
                  <a:pt x="1677801" y="6752"/>
                </a:lnTo>
                <a:lnTo>
                  <a:pt x="1725263" y="11944"/>
                </a:lnTo>
                <a:lnTo>
                  <a:pt x="1772280" y="18568"/>
                </a:lnTo>
                <a:lnTo>
                  <a:pt x="1818828" y="26604"/>
                </a:lnTo>
                <a:lnTo>
                  <a:pt x="1864886" y="36028"/>
                </a:lnTo>
                <a:lnTo>
                  <a:pt x="1910432" y="46818"/>
                </a:lnTo>
                <a:lnTo>
                  <a:pt x="1955442" y="58951"/>
                </a:lnTo>
                <a:lnTo>
                  <a:pt x="1999894" y="72405"/>
                </a:lnTo>
                <a:lnTo>
                  <a:pt x="2043766" y="87157"/>
                </a:lnTo>
                <a:lnTo>
                  <a:pt x="2087035" y="103186"/>
                </a:lnTo>
                <a:lnTo>
                  <a:pt x="2129680" y="120468"/>
                </a:lnTo>
                <a:lnTo>
                  <a:pt x="2171676" y="138981"/>
                </a:lnTo>
                <a:lnTo>
                  <a:pt x="2213003" y="158703"/>
                </a:lnTo>
                <a:lnTo>
                  <a:pt x="2253637" y="179611"/>
                </a:lnTo>
                <a:lnTo>
                  <a:pt x="2293557" y="201683"/>
                </a:lnTo>
                <a:lnTo>
                  <a:pt x="2332739" y="224896"/>
                </a:lnTo>
                <a:lnTo>
                  <a:pt x="2371161" y="249228"/>
                </a:lnTo>
                <a:lnTo>
                  <a:pt x="2408801" y="274657"/>
                </a:lnTo>
                <a:lnTo>
                  <a:pt x="2445637" y="301160"/>
                </a:lnTo>
                <a:lnTo>
                  <a:pt x="2481645" y="328714"/>
                </a:lnTo>
                <a:lnTo>
                  <a:pt x="2516804" y="357297"/>
                </a:lnTo>
                <a:lnTo>
                  <a:pt x="2551091" y="386887"/>
                </a:lnTo>
                <a:lnTo>
                  <a:pt x="2584483" y="417461"/>
                </a:lnTo>
                <a:lnTo>
                  <a:pt x="2616958" y="448997"/>
                </a:lnTo>
                <a:lnTo>
                  <a:pt x="2648494" y="481472"/>
                </a:lnTo>
                <a:lnTo>
                  <a:pt x="2679069" y="514864"/>
                </a:lnTo>
                <a:lnTo>
                  <a:pt x="2708659" y="549151"/>
                </a:lnTo>
                <a:lnTo>
                  <a:pt x="2737242" y="584309"/>
                </a:lnTo>
                <a:lnTo>
                  <a:pt x="2764796" y="620317"/>
                </a:lnTo>
                <a:lnTo>
                  <a:pt x="2791299" y="657153"/>
                </a:lnTo>
                <a:lnTo>
                  <a:pt x="2816728" y="694792"/>
                </a:lnTo>
                <a:lnTo>
                  <a:pt x="2841060" y="733214"/>
                </a:lnTo>
                <a:lnTo>
                  <a:pt x="2864273" y="772396"/>
                </a:lnTo>
                <a:lnTo>
                  <a:pt x="2886345" y="812315"/>
                </a:lnTo>
                <a:lnTo>
                  <a:pt x="2907254" y="852949"/>
                </a:lnTo>
                <a:lnTo>
                  <a:pt x="2926975" y="894276"/>
                </a:lnTo>
                <a:lnTo>
                  <a:pt x="2945489" y="936272"/>
                </a:lnTo>
                <a:lnTo>
                  <a:pt x="2962771" y="978916"/>
                </a:lnTo>
                <a:lnTo>
                  <a:pt x="2978799" y="1022185"/>
                </a:lnTo>
                <a:lnTo>
                  <a:pt x="2993552" y="1066056"/>
                </a:lnTo>
                <a:lnTo>
                  <a:pt x="3007006" y="1110508"/>
                </a:lnTo>
                <a:lnTo>
                  <a:pt x="3019139" y="1155517"/>
                </a:lnTo>
                <a:lnTo>
                  <a:pt x="3029929" y="1201062"/>
                </a:lnTo>
                <a:lnTo>
                  <a:pt x="3039353" y="1247120"/>
                </a:lnTo>
                <a:lnTo>
                  <a:pt x="3047388" y="1293668"/>
                </a:lnTo>
                <a:lnTo>
                  <a:pt x="3054013" y="1340684"/>
                </a:lnTo>
                <a:lnTo>
                  <a:pt x="3059205" y="1388145"/>
                </a:lnTo>
                <a:lnTo>
                  <a:pt x="3062941" y="1436030"/>
                </a:lnTo>
                <a:lnTo>
                  <a:pt x="3065200" y="1484315"/>
                </a:lnTo>
                <a:lnTo>
                  <a:pt x="3065957" y="1532978"/>
                </a:lnTo>
                <a:close/>
              </a:path>
            </a:pathLst>
          </a:custGeom>
          <a:ln w="1016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98255" y="2580792"/>
            <a:ext cx="0" cy="1275715"/>
          </a:xfrm>
          <a:custGeom>
            <a:avLst/>
            <a:gdLst/>
            <a:ahLst/>
            <a:cxnLst/>
            <a:rect l="l" t="t" r="r" b="b"/>
            <a:pathLst>
              <a:path h="1275714">
                <a:moveTo>
                  <a:pt x="0" y="0"/>
                </a:moveTo>
                <a:lnTo>
                  <a:pt x="0" y="1275435"/>
                </a:lnTo>
              </a:path>
            </a:pathLst>
          </a:custGeom>
          <a:ln w="1016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80278" y="595097"/>
            <a:ext cx="4435475" cy="198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6500" b="1" spc="-155" dirty="0">
                <a:solidFill>
                  <a:srgbClr val="62C9DE"/>
                </a:solidFill>
                <a:latin typeface="Tahoma"/>
                <a:cs typeface="Tahoma"/>
              </a:rPr>
              <a:t>Ecran  </a:t>
            </a:r>
            <a:r>
              <a:rPr sz="6500" b="1" spc="-160" dirty="0">
                <a:solidFill>
                  <a:srgbClr val="62C9DE"/>
                </a:solidFill>
                <a:latin typeface="Tahoma"/>
                <a:cs typeface="Tahoma"/>
              </a:rPr>
              <a:t>dynamique</a:t>
            </a:r>
            <a:endParaRPr sz="65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0278" y="2892526"/>
            <a:ext cx="4030979" cy="275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320" dirty="0">
                <a:solidFill>
                  <a:srgbClr val="C963A6"/>
                </a:solidFill>
                <a:latin typeface="Calibri"/>
                <a:cs typeface="Calibri"/>
              </a:rPr>
              <a:t>Affiche</a:t>
            </a:r>
            <a:r>
              <a:rPr sz="3000" spc="75" dirty="0">
                <a:solidFill>
                  <a:srgbClr val="C963A6"/>
                </a:solidFill>
                <a:latin typeface="Calibri"/>
                <a:cs typeface="Calibri"/>
              </a:rPr>
              <a:t> </a:t>
            </a:r>
            <a:r>
              <a:rPr sz="3000" spc="229" dirty="0">
                <a:solidFill>
                  <a:srgbClr val="C963A6"/>
                </a:solidFill>
                <a:latin typeface="Calibri"/>
                <a:cs typeface="Calibri"/>
              </a:rPr>
              <a:t>l’heure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3000" spc="275" dirty="0">
                <a:solidFill>
                  <a:srgbClr val="C963A6"/>
                </a:solidFill>
                <a:latin typeface="Calibri"/>
                <a:cs typeface="Calibri"/>
              </a:rPr>
              <a:t>S’actualise </a:t>
            </a:r>
            <a:r>
              <a:rPr sz="3000" spc="320" dirty="0">
                <a:solidFill>
                  <a:srgbClr val="C963A6"/>
                </a:solidFill>
                <a:latin typeface="Calibri"/>
                <a:cs typeface="Calibri"/>
              </a:rPr>
              <a:t>toutes</a:t>
            </a:r>
            <a:r>
              <a:rPr sz="3000" spc="-60" dirty="0">
                <a:solidFill>
                  <a:srgbClr val="C963A6"/>
                </a:solidFill>
                <a:latin typeface="Calibri"/>
                <a:cs typeface="Calibri"/>
              </a:rPr>
              <a:t> </a:t>
            </a:r>
            <a:r>
              <a:rPr sz="3000" spc="275" dirty="0">
                <a:solidFill>
                  <a:srgbClr val="C963A6"/>
                </a:solidFill>
                <a:latin typeface="Calibri"/>
                <a:cs typeface="Calibri"/>
              </a:rPr>
              <a:t>les  </a:t>
            </a:r>
            <a:r>
              <a:rPr sz="3000" spc="170" dirty="0">
                <a:solidFill>
                  <a:srgbClr val="C963A6"/>
                </a:solidFill>
                <a:latin typeface="Calibri"/>
                <a:cs typeface="Calibri"/>
              </a:rPr>
              <a:t>10s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275" dirty="0">
                <a:solidFill>
                  <a:srgbClr val="C963A6"/>
                </a:solidFill>
                <a:latin typeface="Calibri"/>
                <a:cs typeface="Calibri"/>
              </a:rPr>
              <a:t>ctrl+c </a:t>
            </a:r>
            <a:r>
              <a:rPr sz="3000" spc="330" dirty="0">
                <a:solidFill>
                  <a:srgbClr val="C963A6"/>
                </a:solidFill>
                <a:latin typeface="Calibri"/>
                <a:cs typeface="Calibri"/>
              </a:rPr>
              <a:t>pour</a:t>
            </a:r>
            <a:r>
              <a:rPr sz="3000" spc="-75" dirty="0">
                <a:solidFill>
                  <a:srgbClr val="C963A6"/>
                </a:solidFill>
                <a:latin typeface="Calibri"/>
                <a:cs typeface="Calibri"/>
              </a:rPr>
              <a:t> </a:t>
            </a:r>
            <a:r>
              <a:rPr sz="3000" spc="275" dirty="0">
                <a:solidFill>
                  <a:srgbClr val="C963A6"/>
                </a:solidFill>
                <a:latin typeface="Calibri"/>
                <a:cs typeface="Calibri"/>
              </a:rPr>
              <a:t>quitter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47455" y="3907028"/>
            <a:ext cx="1360170" cy="0"/>
          </a:xfrm>
          <a:custGeom>
            <a:avLst/>
            <a:gdLst/>
            <a:ahLst/>
            <a:cxnLst/>
            <a:rect l="l" t="t" r="r" b="b"/>
            <a:pathLst>
              <a:path w="1360170">
                <a:moveTo>
                  <a:pt x="0" y="0"/>
                </a:moveTo>
                <a:lnTo>
                  <a:pt x="1359789" y="0"/>
                </a:lnTo>
              </a:path>
            </a:pathLst>
          </a:custGeom>
          <a:ln w="1016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130" cy="7560309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0" y="7560068"/>
                </a:moveTo>
                <a:lnTo>
                  <a:pt x="10692003" y="7560068"/>
                </a:lnTo>
                <a:lnTo>
                  <a:pt x="10692003" y="0"/>
                </a:lnTo>
                <a:lnTo>
                  <a:pt x="0" y="0"/>
                </a:lnTo>
                <a:lnTo>
                  <a:pt x="0" y="7560068"/>
                </a:lnTo>
                <a:close/>
              </a:path>
            </a:pathLst>
          </a:custGeom>
          <a:solidFill>
            <a:srgbClr val="62C9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7870" y="367576"/>
            <a:ext cx="9916795" cy="6850380"/>
          </a:xfrm>
          <a:custGeom>
            <a:avLst/>
            <a:gdLst/>
            <a:ahLst/>
            <a:cxnLst/>
            <a:rect l="l" t="t" r="r" b="b"/>
            <a:pathLst>
              <a:path w="9916795" h="6850380">
                <a:moveTo>
                  <a:pt x="9916261" y="6850316"/>
                </a:moveTo>
                <a:lnTo>
                  <a:pt x="0" y="6850316"/>
                </a:lnTo>
                <a:lnTo>
                  <a:pt x="0" y="0"/>
                </a:lnTo>
                <a:lnTo>
                  <a:pt x="9916261" y="0"/>
                </a:lnTo>
                <a:lnTo>
                  <a:pt x="9916261" y="6850316"/>
                </a:lnTo>
                <a:close/>
              </a:path>
            </a:pathLst>
          </a:custGeom>
          <a:solidFill>
            <a:srgbClr val="232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1548" y="666636"/>
            <a:ext cx="3928745" cy="199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6500" spc="55" dirty="0">
                <a:solidFill>
                  <a:srgbClr val="C963A6"/>
                </a:solidFill>
                <a:latin typeface="Lucida Sans"/>
                <a:cs typeface="Lucida Sans"/>
              </a:rPr>
              <a:t>Ecran  </a:t>
            </a:r>
            <a:r>
              <a:rPr sz="6500" spc="-60" dirty="0">
                <a:solidFill>
                  <a:srgbClr val="C963A6"/>
                </a:solidFill>
                <a:latin typeface="Lucida Sans"/>
                <a:cs typeface="Lucida Sans"/>
              </a:rPr>
              <a:t>I</a:t>
            </a:r>
            <a:r>
              <a:rPr sz="6500" spc="-175" dirty="0">
                <a:solidFill>
                  <a:srgbClr val="C963A6"/>
                </a:solidFill>
                <a:latin typeface="Lucida Sans"/>
                <a:cs typeface="Lucida Sans"/>
              </a:rPr>
              <a:t>n</a:t>
            </a:r>
            <a:r>
              <a:rPr sz="6500" spc="50" dirty="0">
                <a:solidFill>
                  <a:srgbClr val="C963A6"/>
                </a:solidFill>
                <a:latin typeface="Lucida Sans"/>
                <a:cs typeface="Lucida Sans"/>
              </a:rPr>
              <a:t>té</a:t>
            </a:r>
            <a:r>
              <a:rPr sz="6500" spc="10" dirty="0">
                <a:solidFill>
                  <a:srgbClr val="C963A6"/>
                </a:solidFill>
                <a:latin typeface="Lucida Sans"/>
                <a:cs typeface="Lucida Sans"/>
              </a:rPr>
              <a:t>r</a:t>
            </a:r>
            <a:r>
              <a:rPr sz="6500" spc="55" dirty="0">
                <a:solidFill>
                  <a:srgbClr val="C963A6"/>
                </a:solidFill>
                <a:latin typeface="Lucida Sans"/>
                <a:cs typeface="Lucida Sans"/>
              </a:rPr>
              <a:t>actif</a:t>
            </a:r>
            <a:endParaRPr sz="65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1377" y="3926205"/>
            <a:ext cx="909319" cy="38100"/>
          </a:xfrm>
          <a:custGeom>
            <a:avLst/>
            <a:gdLst/>
            <a:ahLst/>
            <a:cxnLst/>
            <a:rect l="l" t="t" r="r" b="b"/>
            <a:pathLst>
              <a:path w="909320" h="38100">
                <a:moveTo>
                  <a:pt x="0" y="0"/>
                </a:moveTo>
                <a:lnTo>
                  <a:pt x="908710" y="37985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50087" y="3964190"/>
            <a:ext cx="635000" cy="1275715"/>
          </a:xfrm>
          <a:custGeom>
            <a:avLst/>
            <a:gdLst/>
            <a:ahLst/>
            <a:cxnLst/>
            <a:rect l="l" t="t" r="r" b="b"/>
            <a:pathLst>
              <a:path w="635000" h="1275714">
                <a:moveTo>
                  <a:pt x="0" y="0"/>
                </a:moveTo>
                <a:lnTo>
                  <a:pt x="634479" y="1275156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7061" y="3997833"/>
            <a:ext cx="357505" cy="1242060"/>
          </a:xfrm>
          <a:custGeom>
            <a:avLst/>
            <a:gdLst/>
            <a:ahLst/>
            <a:cxnLst/>
            <a:rect l="l" t="t" r="r" b="b"/>
            <a:pathLst>
              <a:path w="357504" h="1242060">
                <a:moveTo>
                  <a:pt x="357504" y="1241526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7061" y="3997833"/>
            <a:ext cx="1061085" cy="112395"/>
          </a:xfrm>
          <a:custGeom>
            <a:avLst/>
            <a:gdLst/>
            <a:ahLst/>
            <a:cxnLst/>
            <a:rect l="l" t="t" r="r" b="b"/>
            <a:pathLst>
              <a:path w="1061084" h="112395">
                <a:moveTo>
                  <a:pt x="0" y="0"/>
                </a:moveTo>
                <a:lnTo>
                  <a:pt x="1060856" y="112039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87918" y="2750972"/>
            <a:ext cx="1412875" cy="1358900"/>
          </a:xfrm>
          <a:custGeom>
            <a:avLst/>
            <a:gdLst/>
            <a:ahLst/>
            <a:cxnLst/>
            <a:rect l="l" t="t" r="r" b="b"/>
            <a:pathLst>
              <a:path w="1412875" h="1358900">
                <a:moveTo>
                  <a:pt x="0" y="1358900"/>
                </a:moveTo>
                <a:lnTo>
                  <a:pt x="1412684" y="0"/>
                </a:lnTo>
              </a:path>
            </a:pathLst>
          </a:custGeom>
          <a:ln w="634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27061" y="2750985"/>
            <a:ext cx="2473960" cy="1247140"/>
          </a:xfrm>
          <a:custGeom>
            <a:avLst/>
            <a:gdLst/>
            <a:ahLst/>
            <a:cxnLst/>
            <a:rect l="l" t="t" r="r" b="b"/>
            <a:pathLst>
              <a:path w="2473959" h="1247139">
                <a:moveTo>
                  <a:pt x="0" y="1246847"/>
                </a:moveTo>
                <a:lnTo>
                  <a:pt x="2473553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0087" y="2750972"/>
            <a:ext cx="2750820" cy="1213485"/>
          </a:xfrm>
          <a:custGeom>
            <a:avLst/>
            <a:gdLst/>
            <a:ahLst/>
            <a:cxnLst/>
            <a:rect l="l" t="t" r="r" b="b"/>
            <a:pathLst>
              <a:path w="2750820" h="1213485">
                <a:moveTo>
                  <a:pt x="2750515" y="0"/>
                </a:moveTo>
                <a:lnTo>
                  <a:pt x="0" y="1213218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41377" y="2766619"/>
            <a:ext cx="3623945" cy="1160145"/>
          </a:xfrm>
          <a:custGeom>
            <a:avLst/>
            <a:gdLst/>
            <a:ahLst/>
            <a:cxnLst/>
            <a:rect l="l" t="t" r="r" b="b"/>
            <a:pathLst>
              <a:path w="3623945" h="1160145">
                <a:moveTo>
                  <a:pt x="0" y="1159586"/>
                </a:moveTo>
                <a:lnTo>
                  <a:pt x="3623754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84567" y="2766631"/>
            <a:ext cx="2080895" cy="2473325"/>
          </a:xfrm>
          <a:custGeom>
            <a:avLst/>
            <a:gdLst/>
            <a:ahLst/>
            <a:cxnLst/>
            <a:rect l="l" t="t" r="r" b="b"/>
            <a:pathLst>
              <a:path w="2080895" h="2473325">
                <a:moveTo>
                  <a:pt x="0" y="2472728"/>
                </a:moveTo>
                <a:lnTo>
                  <a:pt x="2080564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41548" y="3627628"/>
            <a:ext cx="3968115" cy="1778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0" dirty="0">
                <a:solidFill>
                  <a:srgbClr val="62C9DE"/>
                </a:solidFill>
                <a:latin typeface="Verdana"/>
                <a:cs typeface="Verdana"/>
              </a:rPr>
              <a:t>Se</a:t>
            </a:r>
            <a:r>
              <a:rPr sz="3000" spc="-245" dirty="0">
                <a:solidFill>
                  <a:srgbClr val="62C9DE"/>
                </a:solidFill>
                <a:latin typeface="Verdana"/>
                <a:cs typeface="Verdana"/>
              </a:rPr>
              <a:t> </a:t>
            </a:r>
            <a:r>
              <a:rPr sz="3000" spc="75" dirty="0">
                <a:solidFill>
                  <a:srgbClr val="62C9DE"/>
                </a:solidFill>
                <a:latin typeface="Verdana"/>
                <a:cs typeface="Verdana"/>
              </a:rPr>
              <a:t>deplace</a:t>
            </a:r>
            <a:r>
              <a:rPr sz="3000" spc="-245" dirty="0">
                <a:solidFill>
                  <a:srgbClr val="62C9DE"/>
                </a:solidFill>
                <a:latin typeface="Verdana"/>
                <a:cs typeface="Verdana"/>
              </a:rPr>
              <a:t> </a:t>
            </a:r>
            <a:r>
              <a:rPr sz="3000" spc="-35" dirty="0">
                <a:solidFill>
                  <a:srgbClr val="62C9DE"/>
                </a:solidFill>
                <a:latin typeface="Verdana"/>
                <a:cs typeface="Verdana"/>
              </a:rPr>
              <a:t>sur</a:t>
            </a:r>
            <a:r>
              <a:rPr sz="3000" spc="-245" dirty="0">
                <a:solidFill>
                  <a:srgbClr val="62C9DE"/>
                </a:solidFill>
                <a:latin typeface="Verdana"/>
                <a:cs typeface="Verdana"/>
              </a:rPr>
              <a:t> </a:t>
            </a:r>
            <a:r>
              <a:rPr sz="3000" spc="-105" dirty="0">
                <a:solidFill>
                  <a:srgbClr val="62C9DE"/>
                </a:solidFill>
                <a:latin typeface="Verdana"/>
                <a:cs typeface="Verdana"/>
              </a:rPr>
              <a:t>x</a:t>
            </a:r>
            <a:r>
              <a:rPr sz="3000" spc="-245" dirty="0">
                <a:solidFill>
                  <a:srgbClr val="62C9DE"/>
                </a:solidFill>
                <a:latin typeface="Verdana"/>
                <a:cs typeface="Verdana"/>
              </a:rPr>
              <a:t> </a:t>
            </a:r>
            <a:r>
              <a:rPr sz="3000" spc="60" dirty="0">
                <a:solidFill>
                  <a:srgbClr val="62C9DE"/>
                </a:solidFill>
                <a:latin typeface="Verdana"/>
                <a:cs typeface="Verdana"/>
              </a:rPr>
              <a:t>et</a:t>
            </a:r>
            <a:r>
              <a:rPr sz="3000" spc="-245" dirty="0">
                <a:solidFill>
                  <a:srgbClr val="62C9DE"/>
                </a:solidFill>
                <a:latin typeface="Verdana"/>
                <a:cs typeface="Verdana"/>
              </a:rPr>
              <a:t> </a:t>
            </a:r>
            <a:r>
              <a:rPr sz="3000" spc="-55" dirty="0">
                <a:solidFill>
                  <a:srgbClr val="62C9DE"/>
                </a:solidFill>
                <a:latin typeface="Verdana"/>
                <a:cs typeface="Verdana"/>
              </a:rPr>
              <a:t>y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65" dirty="0">
                <a:solidFill>
                  <a:srgbClr val="62C9DE"/>
                </a:solidFill>
                <a:latin typeface="Verdana"/>
                <a:cs typeface="Verdana"/>
              </a:rPr>
              <a:t>E </a:t>
            </a:r>
            <a:r>
              <a:rPr sz="3000" spc="55" dirty="0">
                <a:solidFill>
                  <a:srgbClr val="62C9DE"/>
                </a:solidFill>
                <a:latin typeface="Verdana"/>
                <a:cs typeface="Verdana"/>
              </a:rPr>
              <a:t>pour</a:t>
            </a:r>
            <a:r>
              <a:rPr sz="3000" spc="-600" dirty="0">
                <a:solidFill>
                  <a:srgbClr val="62C9DE"/>
                </a:solidFill>
                <a:latin typeface="Verdana"/>
                <a:cs typeface="Verdana"/>
              </a:rPr>
              <a:t> </a:t>
            </a:r>
            <a:r>
              <a:rPr sz="3000" spc="40" dirty="0">
                <a:solidFill>
                  <a:srgbClr val="62C9DE"/>
                </a:solidFill>
                <a:latin typeface="Verdana"/>
                <a:cs typeface="Verdana"/>
              </a:rPr>
              <a:t>quitter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130" cy="7560309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0" y="7560068"/>
                </a:moveTo>
                <a:lnTo>
                  <a:pt x="10692003" y="7560068"/>
                </a:lnTo>
                <a:lnTo>
                  <a:pt x="10692003" y="0"/>
                </a:lnTo>
                <a:lnTo>
                  <a:pt x="0" y="0"/>
                </a:lnTo>
                <a:lnTo>
                  <a:pt x="0" y="7560068"/>
                </a:lnTo>
                <a:close/>
              </a:path>
            </a:pathLst>
          </a:custGeom>
          <a:solidFill>
            <a:srgbClr val="C963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5762" y="334848"/>
            <a:ext cx="9916795" cy="6863715"/>
          </a:xfrm>
          <a:custGeom>
            <a:avLst/>
            <a:gdLst/>
            <a:ahLst/>
            <a:cxnLst/>
            <a:rect l="l" t="t" r="r" b="b"/>
            <a:pathLst>
              <a:path w="9916795" h="6863715">
                <a:moveTo>
                  <a:pt x="9916261" y="6863105"/>
                </a:moveTo>
                <a:lnTo>
                  <a:pt x="0" y="6863105"/>
                </a:lnTo>
                <a:lnTo>
                  <a:pt x="0" y="0"/>
                </a:lnTo>
                <a:lnTo>
                  <a:pt x="9916261" y="0"/>
                </a:lnTo>
                <a:lnTo>
                  <a:pt x="9916261" y="6863105"/>
                </a:lnTo>
                <a:close/>
              </a:path>
            </a:pathLst>
          </a:custGeom>
          <a:solidFill>
            <a:srgbClr val="232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6908" y="3443821"/>
            <a:ext cx="742950" cy="581660"/>
          </a:xfrm>
          <a:custGeom>
            <a:avLst/>
            <a:gdLst/>
            <a:ahLst/>
            <a:cxnLst/>
            <a:rect l="l" t="t" r="r" b="b"/>
            <a:pathLst>
              <a:path w="742950" h="581660">
                <a:moveTo>
                  <a:pt x="371195" y="0"/>
                </a:moveTo>
                <a:lnTo>
                  <a:pt x="316340" y="3151"/>
                </a:lnTo>
                <a:lnTo>
                  <a:pt x="263985" y="12307"/>
                </a:lnTo>
                <a:lnTo>
                  <a:pt x="214704" y="27017"/>
                </a:lnTo>
                <a:lnTo>
                  <a:pt x="169071" y="46832"/>
                </a:lnTo>
                <a:lnTo>
                  <a:pt x="127659" y="71302"/>
                </a:lnTo>
                <a:lnTo>
                  <a:pt x="91044" y="99977"/>
                </a:lnTo>
                <a:lnTo>
                  <a:pt x="59799" y="132407"/>
                </a:lnTo>
                <a:lnTo>
                  <a:pt x="34498" y="168143"/>
                </a:lnTo>
                <a:lnTo>
                  <a:pt x="15715" y="206736"/>
                </a:lnTo>
                <a:lnTo>
                  <a:pt x="4024" y="247734"/>
                </a:lnTo>
                <a:lnTo>
                  <a:pt x="0" y="290690"/>
                </a:lnTo>
                <a:lnTo>
                  <a:pt x="4024" y="333648"/>
                </a:lnTo>
                <a:lnTo>
                  <a:pt x="15715" y="374650"/>
                </a:lnTo>
                <a:lnTo>
                  <a:pt x="34498" y="413244"/>
                </a:lnTo>
                <a:lnTo>
                  <a:pt x="59799" y="448982"/>
                </a:lnTo>
                <a:lnTo>
                  <a:pt x="91044" y="481413"/>
                </a:lnTo>
                <a:lnTo>
                  <a:pt x="127659" y="510089"/>
                </a:lnTo>
                <a:lnTo>
                  <a:pt x="169071" y="534559"/>
                </a:lnTo>
                <a:lnTo>
                  <a:pt x="214704" y="554375"/>
                </a:lnTo>
                <a:lnTo>
                  <a:pt x="263985" y="569085"/>
                </a:lnTo>
                <a:lnTo>
                  <a:pt x="316340" y="578241"/>
                </a:lnTo>
                <a:lnTo>
                  <a:pt x="371195" y="581393"/>
                </a:lnTo>
                <a:lnTo>
                  <a:pt x="426053" y="578241"/>
                </a:lnTo>
                <a:lnTo>
                  <a:pt x="478412" y="569085"/>
                </a:lnTo>
                <a:lnTo>
                  <a:pt x="527696" y="554375"/>
                </a:lnTo>
                <a:lnTo>
                  <a:pt x="573333" y="534559"/>
                </a:lnTo>
                <a:lnTo>
                  <a:pt x="614747" y="510089"/>
                </a:lnTo>
                <a:lnTo>
                  <a:pt x="651365" y="481413"/>
                </a:lnTo>
                <a:lnTo>
                  <a:pt x="682612" y="448982"/>
                </a:lnTo>
                <a:lnTo>
                  <a:pt x="707915" y="413244"/>
                </a:lnTo>
                <a:lnTo>
                  <a:pt x="726700" y="374650"/>
                </a:lnTo>
                <a:lnTo>
                  <a:pt x="738391" y="333648"/>
                </a:lnTo>
                <a:lnTo>
                  <a:pt x="742416" y="290690"/>
                </a:lnTo>
                <a:lnTo>
                  <a:pt x="738391" y="247734"/>
                </a:lnTo>
                <a:lnTo>
                  <a:pt x="726700" y="206736"/>
                </a:lnTo>
                <a:lnTo>
                  <a:pt x="707915" y="168143"/>
                </a:lnTo>
                <a:lnTo>
                  <a:pt x="682612" y="132407"/>
                </a:lnTo>
                <a:lnTo>
                  <a:pt x="651365" y="99977"/>
                </a:lnTo>
                <a:lnTo>
                  <a:pt x="614747" y="71302"/>
                </a:lnTo>
                <a:lnTo>
                  <a:pt x="573333" y="46832"/>
                </a:lnTo>
                <a:lnTo>
                  <a:pt x="527696" y="27017"/>
                </a:lnTo>
                <a:lnTo>
                  <a:pt x="478412" y="12307"/>
                </a:lnTo>
                <a:lnTo>
                  <a:pt x="426053" y="3151"/>
                </a:lnTo>
                <a:lnTo>
                  <a:pt x="371195" y="0"/>
                </a:lnTo>
                <a:close/>
              </a:path>
            </a:pathLst>
          </a:custGeom>
          <a:solidFill>
            <a:srgbClr val="232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96908" y="3443821"/>
            <a:ext cx="742950" cy="581660"/>
          </a:xfrm>
          <a:custGeom>
            <a:avLst/>
            <a:gdLst/>
            <a:ahLst/>
            <a:cxnLst/>
            <a:rect l="l" t="t" r="r" b="b"/>
            <a:pathLst>
              <a:path w="742950" h="581660">
                <a:moveTo>
                  <a:pt x="742416" y="290690"/>
                </a:moveTo>
                <a:lnTo>
                  <a:pt x="738391" y="333648"/>
                </a:lnTo>
                <a:lnTo>
                  <a:pt x="726700" y="374650"/>
                </a:lnTo>
                <a:lnTo>
                  <a:pt x="707915" y="413244"/>
                </a:lnTo>
                <a:lnTo>
                  <a:pt x="682612" y="448982"/>
                </a:lnTo>
                <a:lnTo>
                  <a:pt x="651365" y="481413"/>
                </a:lnTo>
                <a:lnTo>
                  <a:pt x="614747" y="510089"/>
                </a:lnTo>
                <a:lnTo>
                  <a:pt x="573333" y="534559"/>
                </a:lnTo>
                <a:lnTo>
                  <a:pt x="527696" y="554375"/>
                </a:lnTo>
                <a:lnTo>
                  <a:pt x="478412" y="569085"/>
                </a:lnTo>
                <a:lnTo>
                  <a:pt x="426053" y="578241"/>
                </a:lnTo>
                <a:lnTo>
                  <a:pt x="371195" y="581393"/>
                </a:lnTo>
                <a:lnTo>
                  <a:pt x="316340" y="578241"/>
                </a:lnTo>
                <a:lnTo>
                  <a:pt x="263985" y="569085"/>
                </a:lnTo>
                <a:lnTo>
                  <a:pt x="214704" y="554375"/>
                </a:lnTo>
                <a:lnTo>
                  <a:pt x="169071" y="534559"/>
                </a:lnTo>
                <a:lnTo>
                  <a:pt x="127659" y="510089"/>
                </a:lnTo>
                <a:lnTo>
                  <a:pt x="91044" y="481413"/>
                </a:lnTo>
                <a:lnTo>
                  <a:pt x="59799" y="448982"/>
                </a:lnTo>
                <a:lnTo>
                  <a:pt x="34498" y="413244"/>
                </a:lnTo>
                <a:lnTo>
                  <a:pt x="15715" y="374650"/>
                </a:lnTo>
                <a:lnTo>
                  <a:pt x="4024" y="333648"/>
                </a:lnTo>
                <a:lnTo>
                  <a:pt x="0" y="290690"/>
                </a:lnTo>
                <a:lnTo>
                  <a:pt x="4024" y="247734"/>
                </a:lnTo>
                <a:lnTo>
                  <a:pt x="15715" y="206736"/>
                </a:lnTo>
                <a:lnTo>
                  <a:pt x="34498" y="168143"/>
                </a:lnTo>
                <a:lnTo>
                  <a:pt x="59799" y="132407"/>
                </a:lnTo>
                <a:lnTo>
                  <a:pt x="91044" y="99977"/>
                </a:lnTo>
                <a:lnTo>
                  <a:pt x="127659" y="71302"/>
                </a:lnTo>
                <a:lnTo>
                  <a:pt x="169071" y="46832"/>
                </a:lnTo>
                <a:lnTo>
                  <a:pt x="214704" y="27017"/>
                </a:lnTo>
                <a:lnTo>
                  <a:pt x="263985" y="12307"/>
                </a:lnTo>
                <a:lnTo>
                  <a:pt x="316340" y="3151"/>
                </a:lnTo>
                <a:lnTo>
                  <a:pt x="371195" y="0"/>
                </a:lnTo>
                <a:lnTo>
                  <a:pt x="426053" y="3151"/>
                </a:lnTo>
                <a:lnTo>
                  <a:pt x="478412" y="12307"/>
                </a:lnTo>
                <a:lnTo>
                  <a:pt x="527696" y="27017"/>
                </a:lnTo>
                <a:lnTo>
                  <a:pt x="573333" y="46832"/>
                </a:lnTo>
                <a:lnTo>
                  <a:pt x="614747" y="71302"/>
                </a:lnTo>
                <a:lnTo>
                  <a:pt x="651365" y="99977"/>
                </a:lnTo>
                <a:lnTo>
                  <a:pt x="682612" y="132407"/>
                </a:lnTo>
                <a:lnTo>
                  <a:pt x="707915" y="168143"/>
                </a:lnTo>
                <a:lnTo>
                  <a:pt x="726700" y="206736"/>
                </a:lnTo>
                <a:lnTo>
                  <a:pt x="738391" y="247734"/>
                </a:lnTo>
                <a:lnTo>
                  <a:pt x="742416" y="290690"/>
                </a:lnTo>
                <a:close/>
              </a:path>
            </a:pathLst>
          </a:custGeom>
          <a:ln w="1016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60574" y="4036900"/>
            <a:ext cx="1383665" cy="634365"/>
          </a:xfrm>
          <a:custGeom>
            <a:avLst/>
            <a:gdLst/>
            <a:ahLst/>
            <a:cxnLst/>
            <a:rect l="l" t="t" r="r" b="b"/>
            <a:pathLst>
              <a:path w="1383664" h="634364">
                <a:moveTo>
                  <a:pt x="714915" y="0"/>
                </a:moveTo>
                <a:lnTo>
                  <a:pt x="670623" y="480"/>
                </a:lnTo>
                <a:lnTo>
                  <a:pt x="623466" y="4705"/>
                </a:lnTo>
                <a:lnTo>
                  <a:pt x="576951" y="12729"/>
                </a:lnTo>
                <a:lnTo>
                  <a:pt x="531211" y="24368"/>
                </a:lnTo>
                <a:lnTo>
                  <a:pt x="486377" y="39436"/>
                </a:lnTo>
                <a:lnTo>
                  <a:pt x="442582" y="57747"/>
                </a:lnTo>
                <a:lnTo>
                  <a:pt x="399957" y="79116"/>
                </a:lnTo>
                <a:lnTo>
                  <a:pt x="358634" y="103357"/>
                </a:lnTo>
                <a:lnTo>
                  <a:pt x="318746" y="130285"/>
                </a:lnTo>
                <a:lnTo>
                  <a:pt x="280424" y="159714"/>
                </a:lnTo>
                <a:lnTo>
                  <a:pt x="243800" y="191459"/>
                </a:lnTo>
                <a:lnTo>
                  <a:pt x="209006" y="225335"/>
                </a:lnTo>
                <a:lnTo>
                  <a:pt x="176175" y="261155"/>
                </a:lnTo>
                <a:lnTo>
                  <a:pt x="145438" y="298735"/>
                </a:lnTo>
                <a:lnTo>
                  <a:pt x="116927" y="337888"/>
                </a:lnTo>
                <a:lnTo>
                  <a:pt x="90774" y="378430"/>
                </a:lnTo>
                <a:lnTo>
                  <a:pt x="67111" y="420175"/>
                </a:lnTo>
                <a:lnTo>
                  <a:pt x="46070" y="462938"/>
                </a:lnTo>
                <a:lnTo>
                  <a:pt x="27783" y="506532"/>
                </a:lnTo>
                <a:lnTo>
                  <a:pt x="12382" y="550773"/>
                </a:lnTo>
                <a:lnTo>
                  <a:pt x="0" y="595475"/>
                </a:lnTo>
                <a:lnTo>
                  <a:pt x="4160" y="620501"/>
                </a:lnTo>
                <a:lnTo>
                  <a:pt x="23407" y="633767"/>
                </a:lnTo>
                <a:lnTo>
                  <a:pt x="46257" y="632110"/>
                </a:lnTo>
                <a:lnTo>
                  <a:pt x="61226" y="612366"/>
                </a:lnTo>
                <a:lnTo>
                  <a:pt x="74193" y="566067"/>
                </a:lnTo>
                <a:lnTo>
                  <a:pt x="90463" y="520626"/>
                </a:lnTo>
                <a:lnTo>
                  <a:pt x="109879" y="476230"/>
                </a:lnTo>
                <a:lnTo>
                  <a:pt x="132286" y="433065"/>
                </a:lnTo>
                <a:lnTo>
                  <a:pt x="157530" y="391318"/>
                </a:lnTo>
                <a:lnTo>
                  <a:pt x="185453" y="351174"/>
                </a:lnTo>
                <a:lnTo>
                  <a:pt x="215902" y="312822"/>
                </a:lnTo>
                <a:lnTo>
                  <a:pt x="248720" y="276447"/>
                </a:lnTo>
                <a:lnTo>
                  <a:pt x="283752" y="242236"/>
                </a:lnTo>
                <a:lnTo>
                  <a:pt x="320843" y="210376"/>
                </a:lnTo>
                <a:lnTo>
                  <a:pt x="359836" y="181052"/>
                </a:lnTo>
                <a:lnTo>
                  <a:pt x="400578" y="154452"/>
                </a:lnTo>
                <a:lnTo>
                  <a:pt x="442911" y="130761"/>
                </a:lnTo>
                <a:lnTo>
                  <a:pt x="486681" y="110168"/>
                </a:lnTo>
                <a:lnTo>
                  <a:pt x="531732" y="92857"/>
                </a:lnTo>
                <a:lnTo>
                  <a:pt x="577909" y="79016"/>
                </a:lnTo>
                <a:lnTo>
                  <a:pt x="625055" y="68831"/>
                </a:lnTo>
                <a:lnTo>
                  <a:pt x="668011" y="63402"/>
                </a:lnTo>
                <a:lnTo>
                  <a:pt x="711617" y="61847"/>
                </a:lnTo>
                <a:lnTo>
                  <a:pt x="980473" y="61847"/>
                </a:lnTo>
                <a:lnTo>
                  <a:pt x="977522" y="60444"/>
                </a:lnTo>
                <a:lnTo>
                  <a:pt x="935111" y="43337"/>
                </a:lnTo>
                <a:lnTo>
                  <a:pt x="891895" y="28908"/>
                </a:lnTo>
                <a:lnTo>
                  <a:pt x="848071" y="17259"/>
                </a:lnTo>
                <a:lnTo>
                  <a:pt x="803835" y="8490"/>
                </a:lnTo>
                <a:lnTo>
                  <a:pt x="759384" y="2703"/>
                </a:lnTo>
                <a:lnTo>
                  <a:pt x="714915" y="0"/>
                </a:lnTo>
                <a:close/>
              </a:path>
              <a:path w="1383664" h="634364">
                <a:moveTo>
                  <a:pt x="980473" y="61847"/>
                </a:moveTo>
                <a:lnTo>
                  <a:pt x="711617" y="61847"/>
                </a:lnTo>
                <a:lnTo>
                  <a:pt x="755615" y="64017"/>
                </a:lnTo>
                <a:lnTo>
                  <a:pt x="799745" y="69764"/>
                </a:lnTo>
                <a:lnTo>
                  <a:pt x="843750" y="78937"/>
                </a:lnTo>
                <a:lnTo>
                  <a:pt x="887371" y="91386"/>
                </a:lnTo>
                <a:lnTo>
                  <a:pt x="930350" y="106964"/>
                </a:lnTo>
                <a:lnTo>
                  <a:pt x="972429" y="125519"/>
                </a:lnTo>
                <a:lnTo>
                  <a:pt x="1013349" y="146903"/>
                </a:lnTo>
                <a:lnTo>
                  <a:pt x="1052851" y="170966"/>
                </a:lnTo>
                <a:lnTo>
                  <a:pt x="1090679" y="197558"/>
                </a:lnTo>
                <a:lnTo>
                  <a:pt x="1126572" y="226531"/>
                </a:lnTo>
                <a:lnTo>
                  <a:pt x="1160272" y="257734"/>
                </a:lnTo>
                <a:lnTo>
                  <a:pt x="1191522" y="291019"/>
                </a:lnTo>
                <a:lnTo>
                  <a:pt x="1220063" y="326235"/>
                </a:lnTo>
                <a:lnTo>
                  <a:pt x="1245637" y="363234"/>
                </a:lnTo>
                <a:lnTo>
                  <a:pt x="1267984" y="401866"/>
                </a:lnTo>
                <a:lnTo>
                  <a:pt x="1286848" y="441981"/>
                </a:lnTo>
                <a:lnTo>
                  <a:pt x="1301968" y="483430"/>
                </a:lnTo>
                <a:lnTo>
                  <a:pt x="1313088" y="526063"/>
                </a:lnTo>
                <a:lnTo>
                  <a:pt x="1319949" y="569732"/>
                </a:lnTo>
                <a:lnTo>
                  <a:pt x="1332264" y="592451"/>
                </a:lnTo>
                <a:lnTo>
                  <a:pt x="1354899" y="600102"/>
                </a:lnTo>
                <a:lnTo>
                  <a:pt x="1375934" y="592569"/>
                </a:lnTo>
                <a:lnTo>
                  <a:pt x="1383449" y="569732"/>
                </a:lnTo>
                <a:lnTo>
                  <a:pt x="1376697" y="524578"/>
                </a:lnTo>
                <a:lnTo>
                  <a:pt x="1366193" y="480587"/>
                </a:lnTo>
                <a:lnTo>
                  <a:pt x="1352131" y="437858"/>
                </a:lnTo>
                <a:lnTo>
                  <a:pt x="1334710" y="396494"/>
                </a:lnTo>
                <a:lnTo>
                  <a:pt x="1314125" y="356595"/>
                </a:lnTo>
                <a:lnTo>
                  <a:pt x="1290573" y="318263"/>
                </a:lnTo>
                <a:lnTo>
                  <a:pt x="1264250" y="281598"/>
                </a:lnTo>
                <a:lnTo>
                  <a:pt x="1235354" y="246702"/>
                </a:lnTo>
                <a:lnTo>
                  <a:pt x="1204080" y="213676"/>
                </a:lnTo>
                <a:lnTo>
                  <a:pt x="1170626" y="182620"/>
                </a:lnTo>
                <a:lnTo>
                  <a:pt x="1135187" y="153637"/>
                </a:lnTo>
                <a:lnTo>
                  <a:pt x="1097961" y="126826"/>
                </a:lnTo>
                <a:lnTo>
                  <a:pt x="1059144" y="102290"/>
                </a:lnTo>
                <a:lnTo>
                  <a:pt x="1018932" y="80129"/>
                </a:lnTo>
                <a:lnTo>
                  <a:pt x="980473" y="61847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3616" y="3625812"/>
            <a:ext cx="61594" cy="63500"/>
          </a:xfrm>
          <a:custGeom>
            <a:avLst/>
            <a:gdLst/>
            <a:ahLst/>
            <a:cxnLst/>
            <a:rect l="l" t="t" r="r" b="b"/>
            <a:pathLst>
              <a:path w="61594" h="63500">
                <a:moveTo>
                  <a:pt x="30708" y="0"/>
                </a:moveTo>
                <a:lnTo>
                  <a:pt x="7677" y="9921"/>
                </a:lnTo>
                <a:lnTo>
                  <a:pt x="0" y="31750"/>
                </a:lnTo>
                <a:lnTo>
                  <a:pt x="7677" y="53578"/>
                </a:lnTo>
                <a:lnTo>
                  <a:pt x="30708" y="63500"/>
                </a:lnTo>
                <a:lnTo>
                  <a:pt x="53740" y="53578"/>
                </a:lnTo>
                <a:lnTo>
                  <a:pt x="61417" y="31750"/>
                </a:lnTo>
                <a:lnTo>
                  <a:pt x="53740" y="9921"/>
                </a:lnTo>
                <a:lnTo>
                  <a:pt x="30708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3823" y="3651466"/>
            <a:ext cx="61594" cy="63500"/>
          </a:xfrm>
          <a:custGeom>
            <a:avLst/>
            <a:gdLst/>
            <a:ahLst/>
            <a:cxnLst/>
            <a:rect l="l" t="t" r="r" b="b"/>
            <a:pathLst>
              <a:path w="61595" h="63500">
                <a:moveTo>
                  <a:pt x="30708" y="0"/>
                </a:moveTo>
                <a:lnTo>
                  <a:pt x="7677" y="9921"/>
                </a:lnTo>
                <a:lnTo>
                  <a:pt x="0" y="31750"/>
                </a:lnTo>
                <a:lnTo>
                  <a:pt x="7677" y="53578"/>
                </a:lnTo>
                <a:lnTo>
                  <a:pt x="30708" y="63500"/>
                </a:lnTo>
                <a:lnTo>
                  <a:pt x="53740" y="53578"/>
                </a:lnTo>
                <a:lnTo>
                  <a:pt x="61417" y="31750"/>
                </a:lnTo>
                <a:lnTo>
                  <a:pt x="53740" y="9921"/>
                </a:lnTo>
                <a:lnTo>
                  <a:pt x="30708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95555" y="3719770"/>
            <a:ext cx="386715" cy="168275"/>
          </a:xfrm>
          <a:custGeom>
            <a:avLst/>
            <a:gdLst/>
            <a:ahLst/>
            <a:cxnLst/>
            <a:rect l="l" t="t" r="r" b="b"/>
            <a:pathLst>
              <a:path w="386714" h="168275">
                <a:moveTo>
                  <a:pt x="30613" y="102689"/>
                </a:moveTo>
                <a:lnTo>
                  <a:pt x="7621" y="111283"/>
                </a:lnTo>
                <a:lnTo>
                  <a:pt x="0" y="132672"/>
                </a:lnTo>
                <a:lnTo>
                  <a:pt x="7685" y="154943"/>
                </a:lnTo>
                <a:lnTo>
                  <a:pt x="30613" y="166189"/>
                </a:lnTo>
                <a:lnTo>
                  <a:pt x="75338" y="167787"/>
                </a:lnTo>
                <a:lnTo>
                  <a:pt x="124931" y="167033"/>
                </a:lnTo>
                <a:lnTo>
                  <a:pt x="176908" y="162762"/>
                </a:lnTo>
                <a:lnTo>
                  <a:pt x="228784" y="153808"/>
                </a:lnTo>
                <a:lnTo>
                  <a:pt x="278073" y="139006"/>
                </a:lnTo>
                <a:lnTo>
                  <a:pt x="322292" y="117191"/>
                </a:lnTo>
                <a:lnTo>
                  <a:pt x="337899" y="104424"/>
                </a:lnTo>
                <a:lnTo>
                  <a:pt x="72359" y="104424"/>
                </a:lnTo>
                <a:lnTo>
                  <a:pt x="30613" y="102689"/>
                </a:lnTo>
                <a:close/>
              </a:path>
              <a:path w="386714" h="168275">
                <a:moveTo>
                  <a:pt x="349063" y="0"/>
                </a:moveTo>
                <a:lnTo>
                  <a:pt x="330752" y="15808"/>
                </a:lnTo>
                <a:lnTo>
                  <a:pt x="304756" y="50672"/>
                </a:lnTo>
                <a:lnTo>
                  <a:pt x="267129" y="75283"/>
                </a:lnTo>
                <a:lnTo>
                  <a:pt x="221473" y="91303"/>
                </a:lnTo>
                <a:lnTo>
                  <a:pt x="171391" y="100392"/>
                </a:lnTo>
                <a:lnTo>
                  <a:pt x="120486" y="104212"/>
                </a:lnTo>
                <a:lnTo>
                  <a:pt x="72359" y="104424"/>
                </a:lnTo>
                <a:lnTo>
                  <a:pt x="337899" y="104424"/>
                </a:lnTo>
                <a:lnTo>
                  <a:pt x="358955" y="87199"/>
                </a:lnTo>
                <a:lnTo>
                  <a:pt x="385578" y="47863"/>
                </a:lnTo>
                <a:lnTo>
                  <a:pt x="386727" y="22094"/>
                </a:lnTo>
                <a:lnTo>
                  <a:pt x="371138" y="4117"/>
                </a:lnTo>
                <a:lnTo>
                  <a:pt x="349063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68503" y="3300564"/>
            <a:ext cx="747395" cy="139700"/>
          </a:xfrm>
          <a:custGeom>
            <a:avLst/>
            <a:gdLst/>
            <a:ahLst/>
            <a:cxnLst/>
            <a:rect l="l" t="t" r="r" b="b"/>
            <a:pathLst>
              <a:path w="747395" h="139700">
                <a:moveTo>
                  <a:pt x="565264" y="0"/>
                </a:moveTo>
                <a:lnTo>
                  <a:pt x="514737" y="417"/>
                </a:lnTo>
                <a:lnTo>
                  <a:pt x="464212" y="1485"/>
                </a:lnTo>
                <a:lnTo>
                  <a:pt x="413752" y="3433"/>
                </a:lnTo>
                <a:lnTo>
                  <a:pt x="363420" y="6494"/>
                </a:lnTo>
                <a:lnTo>
                  <a:pt x="313278" y="10898"/>
                </a:lnTo>
                <a:lnTo>
                  <a:pt x="263389" y="16874"/>
                </a:lnTo>
                <a:lnTo>
                  <a:pt x="213818" y="24655"/>
                </a:lnTo>
                <a:lnTo>
                  <a:pt x="164626" y="34471"/>
                </a:lnTo>
                <a:lnTo>
                  <a:pt x="115877" y="46553"/>
                </a:lnTo>
                <a:lnTo>
                  <a:pt x="67634" y="61130"/>
                </a:lnTo>
                <a:lnTo>
                  <a:pt x="19959" y="78435"/>
                </a:lnTo>
                <a:lnTo>
                  <a:pt x="0" y="120283"/>
                </a:lnTo>
                <a:lnTo>
                  <a:pt x="12831" y="138548"/>
                </a:lnTo>
                <a:lnTo>
                  <a:pt x="36837" y="139662"/>
                </a:lnTo>
                <a:lnTo>
                  <a:pt x="83428" y="122752"/>
                </a:lnTo>
                <a:lnTo>
                  <a:pt x="130539" y="108522"/>
                </a:lnTo>
                <a:lnTo>
                  <a:pt x="178117" y="96744"/>
                </a:lnTo>
                <a:lnTo>
                  <a:pt x="226105" y="87190"/>
                </a:lnTo>
                <a:lnTo>
                  <a:pt x="274447" y="79633"/>
                </a:lnTo>
                <a:lnTo>
                  <a:pt x="323086" y="73844"/>
                </a:lnTo>
                <a:lnTo>
                  <a:pt x="371968" y="69596"/>
                </a:lnTo>
                <a:lnTo>
                  <a:pt x="421036" y="66660"/>
                </a:lnTo>
                <a:lnTo>
                  <a:pt x="470235" y="64809"/>
                </a:lnTo>
                <a:lnTo>
                  <a:pt x="519508" y="63814"/>
                </a:lnTo>
                <a:lnTo>
                  <a:pt x="717143" y="63448"/>
                </a:lnTo>
                <a:lnTo>
                  <a:pt x="739255" y="53942"/>
                </a:lnTo>
                <a:lnTo>
                  <a:pt x="746933" y="32121"/>
                </a:lnTo>
                <a:lnTo>
                  <a:pt x="739255" y="10286"/>
                </a:lnTo>
                <a:lnTo>
                  <a:pt x="716224" y="343"/>
                </a:lnTo>
                <a:lnTo>
                  <a:pt x="565264" y="0"/>
                </a:lnTo>
                <a:close/>
              </a:path>
              <a:path w="747395" h="139700">
                <a:moveTo>
                  <a:pt x="717143" y="63448"/>
                </a:moveTo>
                <a:lnTo>
                  <a:pt x="568799" y="63448"/>
                </a:lnTo>
                <a:lnTo>
                  <a:pt x="716224" y="63843"/>
                </a:lnTo>
                <a:lnTo>
                  <a:pt x="717143" y="63448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2682" y="2867012"/>
            <a:ext cx="514350" cy="487680"/>
          </a:xfrm>
          <a:custGeom>
            <a:avLst/>
            <a:gdLst/>
            <a:ahLst/>
            <a:cxnLst/>
            <a:rect l="l" t="t" r="r" b="b"/>
            <a:pathLst>
              <a:path w="514350" h="487679">
                <a:moveTo>
                  <a:pt x="392580" y="0"/>
                </a:moveTo>
                <a:lnTo>
                  <a:pt x="344605" y="272"/>
                </a:lnTo>
                <a:lnTo>
                  <a:pt x="296303" y="6306"/>
                </a:lnTo>
                <a:lnTo>
                  <a:pt x="209221" y="20708"/>
                </a:lnTo>
                <a:lnTo>
                  <a:pt x="162802" y="29331"/>
                </a:lnTo>
                <a:lnTo>
                  <a:pt x="116075" y="41821"/>
                </a:lnTo>
                <a:lnTo>
                  <a:pt x="73010" y="60182"/>
                </a:lnTo>
                <a:lnTo>
                  <a:pt x="37576" y="86420"/>
                </a:lnTo>
                <a:lnTo>
                  <a:pt x="13745" y="122542"/>
                </a:lnTo>
                <a:lnTo>
                  <a:pt x="2038" y="168081"/>
                </a:lnTo>
                <a:lnTo>
                  <a:pt x="0" y="217089"/>
                </a:lnTo>
                <a:lnTo>
                  <a:pt x="5183" y="268176"/>
                </a:lnTo>
                <a:lnTo>
                  <a:pt x="15143" y="319953"/>
                </a:lnTo>
                <a:lnTo>
                  <a:pt x="27430" y="371031"/>
                </a:lnTo>
                <a:lnTo>
                  <a:pt x="39599" y="420020"/>
                </a:lnTo>
                <a:lnTo>
                  <a:pt x="49203" y="465531"/>
                </a:lnTo>
                <a:lnTo>
                  <a:pt x="62692" y="485525"/>
                </a:lnTo>
                <a:lnTo>
                  <a:pt x="85036" y="487219"/>
                </a:lnTo>
                <a:lnTo>
                  <a:pt x="104771" y="473850"/>
                </a:lnTo>
                <a:lnTo>
                  <a:pt x="110430" y="448652"/>
                </a:lnTo>
                <a:lnTo>
                  <a:pt x="100451" y="397117"/>
                </a:lnTo>
                <a:lnTo>
                  <a:pt x="89571" y="345835"/>
                </a:lnTo>
                <a:lnTo>
                  <a:pt x="79464" y="294480"/>
                </a:lnTo>
                <a:lnTo>
                  <a:pt x="71808" y="242725"/>
                </a:lnTo>
                <a:lnTo>
                  <a:pt x="68279" y="190245"/>
                </a:lnTo>
                <a:lnTo>
                  <a:pt x="69550" y="162366"/>
                </a:lnTo>
                <a:lnTo>
                  <a:pt x="89785" y="125754"/>
                </a:lnTo>
                <a:lnTo>
                  <a:pt x="144287" y="103415"/>
                </a:lnTo>
                <a:lnTo>
                  <a:pt x="207785" y="87259"/>
                </a:lnTo>
                <a:lnTo>
                  <a:pt x="271131" y="74601"/>
                </a:lnTo>
                <a:lnTo>
                  <a:pt x="334410" y="66212"/>
                </a:lnTo>
                <a:lnTo>
                  <a:pt x="366271" y="63944"/>
                </a:lnTo>
                <a:lnTo>
                  <a:pt x="490899" y="63944"/>
                </a:lnTo>
                <a:lnTo>
                  <a:pt x="472786" y="33368"/>
                </a:lnTo>
                <a:lnTo>
                  <a:pt x="436536" y="9646"/>
                </a:lnTo>
                <a:lnTo>
                  <a:pt x="392580" y="0"/>
                </a:lnTo>
                <a:close/>
              </a:path>
              <a:path w="514350" h="487679">
                <a:moveTo>
                  <a:pt x="490899" y="63944"/>
                </a:moveTo>
                <a:lnTo>
                  <a:pt x="366271" y="63944"/>
                </a:lnTo>
                <a:lnTo>
                  <a:pt x="395247" y="64573"/>
                </a:lnTo>
                <a:lnTo>
                  <a:pt x="416813" y="71485"/>
                </a:lnTo>
                <a:lnTo>
                  <a:pt x="432342" y="87325"/>
                </a:lnTo>
                <a:lnTo>
                  <a:pt x="443208" y="114744"/>
                </a:lnTo>
                <a:lnTo>
                  <a:pt x="450708" y="160364"/>
                </a:lnTo>
                <a:lnTo>
                  <a:pt x="451016" y="208435"/>
                </a:lnTo>
                <a:lnTo>
                  <a:pt x="445591" y="257563"/>
                </a:lnTo>
                <a:lnTo>
                  <a:pt x="435891" y="306354"/>
                </a:lnTo>
                <a:lnTo>
                  <a:pt x="423375" y="353413"/>
                </a:lnTo>
                <a:lnTo>
                  <a:pt x="409502" y="397344"/>
                </a:lnTo>
                <a:lnTo>
                  <a:pt x="411734" y="421840"/>
                </a:lnTo>
                <a:lnTo>
                  <a:pt x="430357" y="434870"/>
                </a:lnTo>
                <a:lnTo>
                  <a:pt x="453860" y="433360"/>
                </a:lnTo>
                <a:lnTo>
                  <a:pt x="470729" y="414235"/>
                </a:lnTo>
                <a:lnTo>
                  <a:pt x="484886" y="368846"/>
                </a:lnTo>
                <a:lnTo>
                  <a:pt x="497315" y="320786"/>
                </a:lnTo>
                <a:lnTo>
                  <a:pt x="506989" y="271052"/>
                </a:lnTo>
                <a:lnTo>
                  <a:pt x="512885" y="220643"/>
                </a:lnTo>
                <a:lnTo>
                  <a:pt x="513975" y="170554"/>
                </a:lnTo>
                <a:lnTo>
                  <a:pt x="509236" y="121781"/>
                </a:lnTo>
                <a:lnTo>
                  <a:pt x="497640" y="75323"/>
                </a:lnTo>
                <a:lnTo>
                  <a:pt x="490899" y="63944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39834" y="4068887"/>
            <a:ext cx="411480" cy="257810"/>
          </a:xfrm>
          <a:custGeom>
            <a:avLst/>
            <a:gdLst/>
            <a:ahLst/>
            <a:cxnLst/>
            <a:rect l="l" t="t" r="r" b="b"/>
            <a:pathLst>
              <a:path w="411479" h="257810">
                <a:moveTo>
                  <a:pt x="33759" y="19803"/>
                </a:moveTo>
                <a:lnTo>
                  <a:pt x="11425" y="27485"/>
                </a:lnTo>
                <a:lnTo>
                  <a:pt x="0" y="50383"/>
                </a:lnTo>
                <a:lnTo>
                  <a:pt x="4710" y="103716"/>
                </a:lnTo>
                <a:lnTo>
                  <a:pt x="24372" y="150009"/>
                </a:lnTo>
                <a:lnTo>
                  <a:pt x="56058" y="189174"/>
                </a:lnTo>
                <a:lnTo>
                  <a:pt x="96839" y="221121"/>
                </a:lnTo>
                <a:lnTo>
                  <a:pt x="143789" y="245760"/>
                </a:lnTo>
                <a:lnTo>
                  <a:pt x="177599" y="257272"/>
                </a:lnTo>
                <a:lnTo>
                  <a:pt x="202155" y="257068"/>
                </a:lnTo>
                <a:lnTo>
                  <a:pt x="224249" y="245211"/>
                </a:lnTo>
                <a:lnTo>
                  <a:pt x="250672" y="221769"/>
                </a:lnTo>
                <a:lnTo>
                  <a:pt x="265233" y="207469"/>
                </a:lnTo>
                <a:lnTo>
                  <a:pt x="173062" y="207469"/>
                </a:lnTo>
                <a:lnTo>
                  <a:pt x="187836" y="193464"/>
                </a:lnTo>
                <a:lnTo>
                  <a:pt x="122014" y="162103"/>
                </a:lnTo>
                <a:lnTo>
                  <a:pt x="89943" y="133157"/>
                </a:lnTo>
                <a:lnTo>
                  <a:pt x="69112" y="96197"/>
                </a:lnTo>
                <a:lnTo>
                  <a:pt x="63500" y="50383"/>
                </a:lnTo>
                <a:lnTo>
                  <a:pt x="55089" y="27410"/>
                </a:lnTo>
                <a:lnTo>
                  <a:pt x="33759" y="19803"/>
                </a:lnTo>
                <a:close/>
              </a:path>
              <a:path w="411479" h="257810">
                <a:moveTo>
                  <a:pt x="187836" y="193464"/>
                </a:moveTo>
                <a:lnTo>
                  <a:pt x="173062" y="207469"/>
                </a:lnTo>
                <a:lnTo>
                  <a:pt x="203961" y="199303"/>
                </a:lnTo>
                <a:lnTo>
                  <a:pt x="187836" y="193464"/>
                </a:lnTo>
                <a:close/>
              </a:path>
              <a:path w="411479" h="257810">
                <a:moveTo>
                  <a:pt x="380168" y="0"/>
                </a:moveTo>
                <a:lnTo>
                  <a:pt x="358673" y="10835"/>
                </a:lnTo>
                <a:lnTo>
                  <a:pt x="323860" y="52357"/>
                </a:lnTo>
                <a:lnTo>
                  <a:pt x="287839" y="92708"/>
                </a:lnTo>
                <a:lnTo>
                  <a:pt x="250663" y="131961"/>
                </a:lnTo>
                <a:lnTo>
                  <a:pt x="212386" y="170191"/>
                </a:lnTo>
                <a:lnTo>
                  <a:pt x="187836" y="193464"/>
                </a:lnTo>
                <a:lnTo>
                  <a:pt x="203961" y="199303"/>
                </a:lnTo>
                <a:lnTo>
                  <a:pt x="173062" y="207469"/>
                </a:lnTo>
                <a:lnTo>
                  <a:pt x="265233" y="207469"/>
                </a:lnTo>
                <a:lnTo>
                  <a:pt x="329839" y="141250"/>
                </a:lnTo>
                <a:lnTo>
                  <a:pt x="367356" y="99049"/>
                </a:lnTo>
                <a:lnTo>
                  <a:pt x="403567" y="55730"/>
                </a:lnTo>
                <a:lnTo>
                  <a:pt x="410962" y="30954"/>
                </a:lnTo>
                <a:lnTo>
                  <a:pt x="400380" y="9541"/>
                </a:lnTo>
                <a:lnTo>
                  <a:pt x="3801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0400" y="4267726"/>
            <a:ext cx="394970" cy="382905"/>
          </a:xfrm>
          <a:custGeom>
            <a:avLst/>
            <a:gdLst/>
            <a:ahLst/>
            <a:cxnLst/>
            <a:rect l="l" t="t" r="r" b="b"/>
            <a:pathLst>
              <a:path w="394970" h="382904">
                <a:moveTo>
                  <a:pt x="178605" y="21045"/>
                </a:moveTo>
                <a:lnTo>
                  <a:pt x="140088" y="51562"/>
                </a:lnTo>
                <a:lnTo>
                  <a:pt x="105996" y="84034"/>
                </a:lnTo>
                <a:lnTo>
                  <a:pt x="76480" y="118655"/>
                </a:lnTo>
                <a:lnTo>
                  <a:pt x="51359" y="155878"/>
                </a:lnTo>
                <a:lnTo>
                  <a:pt x="30454" y="196160"/>
                </a:lnTo>
                <a:lnTo>
                  <a:pt x="13587" y="239953"/>
                </a:lnTo>
                <a:lnTo>
                  <a:pt x="576" y="287713"/>
                </a:lnTo>
                <a:lnTo>
                  <a:pt x="0" y="300378"/>
                </a:lnTo>
                <a:lnTo>
                  <a:pt x="3791" y="311741"/>
                </a:lnTo>
                <a:lnTo>
                  <a:pt x="11519" y="320856"/>
                </a:lnTo>
                <a:lnTo>
                  <a:pt x="22751" y="326778"/>
                </a:lnTo>
                <a:lnTo>
                  <a:pt x="63984" y="340742"/>
                </a:lnTo>
                <a:lnTo>
                  <a:pt x="106328" y="355736"/>
                </a:lnTo>
                <a:lnTo>
                  <a:pt x="149177" y="369320"/>
                </a:lnTo>
                <a:lnTo>
                  <a:pt x="191926" y="379053"/>
                </a:lnTo>
                <a:lnTo>
                  <a:pt x="233969" y="382492"/>
                </a:lnTo>
                <a:lnTo>
                  <a:pt x="274702" y="377197"/>
                </a:lnTo>
                <a:lnTo>
                  <a:pt x="313518" y="360726"/>
                </a:lnTo>
                <a:lnTo>
                  <a:pt x="349814" y="330639"/>
                </a:lnTo>
                <a:lnTo>
                  <a:pt x="355295" y="323134"/>
                </a:lnTo>
                <a:lnTo>
                  <a:pt x="236216" y="323134"/>
                </a:lnTo>
                <a:lnTo>
                  <a:pt x="185552" y="317817"/>
                </a:lnTo>
                <a:lnTo>
                  <a:pt x="142725" y="304604"/>
                </a:lnTo>
                <a:lnTo>
                  <a:pt x="61803" y="304604"/>
                </a:lnTo>
                <a:lnTo>
                  <a:pt x="39629" y="265526"/>
                </a:lnTo>
                <a:lnTo>
                  <a:pt x="72559" y="265526"/>
                </a:lnTo>
                <a:lnTo>
                  <a:pt x="74809" y="257352"/>
                </a:lnTo>
                <a:lnTo>
                  <a:pt x="91955" y="214500"/>
                </a:lnTo>
                <a:lnTo>
                  <a:pt x="113692" y="175475"/>
                </a:lnTo>
                <a:lnTo>
                  <a:pt x="140473" y="139699"/>
                </a:lnTo>
                <a:lnTo>
                  <a:pt x="172751" y="106599"/>
                </a:lnTo>
                <a:lnTo>
                  <a:pt x="210977" y="75597"/>
                </a:lnTo>
                <a:lnTo>
                  <a:pt x="212218" y="73569"/>
                </a:lnTo>
                <a:lnTo>
                  <a:pt x="189844" y="58516"/>
                </a:lnTo>
                <a:lnTo>
                  <a:pt x="175349" y="37742"/>
                </a:lnTo>
                <a:lnTo>
                  <a:pt x="178605" y="21045"/>
                </a:lnTo>
                <a:close/>
              </a:path>
              <a:path w="394970" h="382904">
                <a:moveTo>
                  <a:pt x="240003" y="15799"/>
                </a:moveTo>
                <a:lnTo>
                  <a:pt x="202537" y="15799"/>
                </a:lnTo>
                <a:lnTo>
                  <a:pt x="219674" y="30184"/>
                </a:lnTo>
                <a:lnTo>
                  <a:pt x="224452" y="53572"/>
                </a:lnTo>
                <a:lnTo>
                  <a:pt x="212218" y="73569"/>
                </a:lnTo>
                <a:lnTo>
                  <a:pt x="222504" y="80489"/>
                </a:lnTo>
                <a:lnTo>
                  <a:pt x="256256" y="107106"/>
                </a:lnTo>
                <a:lnTo>
                  <a:pt x="287474" y="137391"/>
                </a:lnTo>
                <a:lnTo>
                  <a:pt x="312531" y="170368"/>
                </a:lnTo>
                <a:lnTo>
                  <a:pt x="327801" y="205060"/>
                </a:lnTo>
                <a:lnTo>
                  <a:pt x="329657" y="240492"/>
                </a:lnTo>
                <a:lnTo>
                  <a:pt x="314471" y="275688"/>
                </a:lnTo>
                <a:lnTo>
                  <a:pt x="278617" y="309671"/>
                </a:lnTo>
                <a:lnTo>
                  <a:pt x="236216" y="323134"/>
                </a:lnTo>
                <a:lnTo>
                  <a:pt x="355295" y="323134"/>
                </a:lnTo>
                <a:lnTo>
                  <a:pt x="377857" y="292246"/>
                </a:lnTo>
                <a:lnTo>
                  <a:pt x="392274" y="254052"/>
                </a:lnTo>
                <a:lnTo>
                  <a:pt x="394772" y="216456"/>
                </a:lnTo>
                <a:lnTo>
                  <a:pt x="387057" y="179860"/>
                </a:lnTo>
                <a:lnTo>
                  <a:pt x="370837" y="144663"/>
                </a:lnTo>
                <a:lnTo>
                  <a:pt x="347818" y="111265"/>
                </a:lnTo>
                <a:lnTo>
                  <a:pt x="319706" y="80066"/>
                </a:lnTo>
                <a:lnTo>
                  <a:pt x="288209" y="51466"/>
                </a:lnTo>
                <a:lnTo>
                  <a:pt x="255034" y="25866"/>
                </a:lnTo>
                <a:lnTo>
                  <a:pt x="240003" y="15799"/>
                </a:lnTo>
                <a:close/>
              </a:path>
              <a:path w="394970" h="382904">
                <a:moveTo>
                  <a:pt x="39629" y="265526"/>
                </a:moveTo>
                <a:lnTo>
                  <a:pt x="61803" y="304604"/>
                </a:lnTo>
                <a:lnTo>
                  <a:pt x="69464" y="276769"/>
                </a:lnTo>
                <a:lnTo>
                  <a:pt x="39629" y="265526"/>
                </a:lnTo>
                <a:close/>
              </a:path>
              <a:path w="394970" h="382904">
                <a:moveTo>
                  <a:pt x="69464" y="276769"/>
                </a:moveTo>
                <a:lnTo>
                  <a:pt x="61803" y="304604"/>
                </a:lnTo>
                <a:lnTo>
                  <a:pt x="142725" y="304604"/>
                </a:lnTo>
                <a:lnTo>
                  <a:pt x="132191" y="301354"/>
                </a:lnTo>
                <a:lnTo>
                  <a:pt x="81695" y="281379"/>
                </a:lnTo>
                <a:lnTo>
                  <a:pt x="69464" y="276769"/>
                </a:lnTo>
                <a:close/>
              </a:path>
              <a:path w="394970" h="382904">
                <a:moveTo>
                  <a:pt x="72559" y="265526"/>
                </a:moveTo>
                <a:lnTo>
                  <a:pt x="39629" y="265526"/>
                </a:lnTo>
                <a:lnTo>
                  <a:pt x="69464" y="276769"/>
                </a:lnTo>
                <a:lnTo>
                  <a:pt x="72559" y="265526"/>
                </a:lnTo>
                <a:close/>
              </a:path>
              <a:path w="394970" h="382904">
                <a:moveTo>
                  <a:pt x="202537" y="15799"/>
                </a:moveTo>
                <a:lnTo>
                  <a:pt x="178935" y="20784"/>
                </a:lnTo>
                <a:lnTo>
                  <a:pt x="178605" y="21045"/>
                </a:lnTo>
                <a:lnTo>
                  <a:pt x="175349" y="37742"/>
                </a:lnTo>
                <a:lnTo>
                  <a:pt x="189844" y="58516"/>
                </a:lnTo>
                <a:lnTo>
                  <a:pt x="212218" y="73569"/>
                </a:lnTo>
                <a:lnTo>
                  <a:pt x="224452" y="53572"/>
                </a:lnTo>
                <a:lnTo>
                  <a:pt x="219674" y="30184"/>
                </a:lnTo>
                <a:lnTo>
                  <a:pt x="202537" y="15799"/>
                </a:lnTo>
                <a:close/>
              </a:path>
              <a:path w="394970" h="382904">
                <a:moveTo>
                  <a:pt x="197320" y="0"/>
                </a:moveTo>
                <a:lnTo>
                  <a:pt x="179824" y="14798"/>
                </a:lnTo>
                <a:lnTo>
                  <a:pt x="178605" y="21045"/>
                </a:lnTo>
                <a:lnTo>
                  <a:pt x="178935" y="20784"/>
                </a:lnTo>
                <a:lnTo>
                  <a:pt x="202537" y="15799"/>
                </a:lnTo>
                <a:lnTo>
                  <a:pt x="240003" y="15799"/>
                </a:lnTo>
                <a:lnTo>
                  <a:pt x="221887" y="3664"/>
                </a:lnTo>
                <a:lnTo>
                  <a:pt x="1973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77300" y="4892259"/>
            <a:ext cx="106045" cy="565150"/>
          </a:xfrm>
          <a:custGeom>
            <a:avLst/>
            <a:gdLst/>
            <a:ahLst/>
            <a:cxnLst/>
            <a:rect l="l" t="t" r="r" b="b"/>
            <a:pathLst>
              <a:path w="106044" h="565150">
                <a:moveTo>
                  <a:pt x="31750" y="0"/>
                </a:moveTo>
                <a:lnTo>
                  <a:pt x="9921" y="7679"/>
                </a:lnTo>
                <a:lnTo>
                  <a:pt x="0" y="30718"/>
                </a:lnTo>
                <a:lnTo>
                  <a:pt x="149" y="82502"/>
                </a:lnTo>
                <a:lnTo>
                  <a:pt x="719" y="134200"/>
                </a:lnTo>
                <a:lnTo>
                  <a:pt x="1912" y="185804"/>
                </a:lnTo>
                <a:lnTo>
                  <a:pt x="3932" y="237305"/>
                </a:lnTo>
                <a:lnTo>
                  <a:pt x="6983" y="288693"/>
                </a:lnTo>
                <a:lnTo>
                  <a:pt x="11268" y="339959"/>
                </a:lnTo>
                <a:lnTo>
                  <a:pt x="16990" y="391093"/>
                </a:lnTo>
                <a:lnTo>
                  <a:pt x="24353" y="442088"/>
                </a:lnTo>
                <a:lnTo>
                  <a:pt x="33562" y="492933"/>
                </a:lnTo>
                <a:lnTo>
                  <a:pt x="44818" y="543620"/>
                </a:lnTo>
                <a:lnTo>
                  <a:pt x="82708" y="565002"/>
                </a:lnTo>
                <a:lnTo>
                  <a:pt x="101936" y="551740"/>
                </a:lnTo>
                <a:lnTo>
                  <a:pt x="106045" y="526729"/>
                </a:lnTo>
                <a:lnTo>
                  <a:pt x="95176" y="477692"/>
                </a:lnTo>
                <a:lnTo>
                  <a:pt x="86329" y="428510"/>
                </a:lnTo>
                <a:lnTo>
                  <a:pt x="79296" y="379192"/>
                </a:lnTo>
                <a:lnTo>
                  <a:pt x="73871" y="329743"/>
                </a:lnTo>
                <a:lnTo>
                  <a:pt x="69846" y="280171"/>
                </a:lnTo>
                <a:lnTo>
                  <a:pt x="67016" y="230483"/>
                </a:lnTo>
                <a:lnTo>
                  <a:pt x="65173" y="180687"/>
                </a:lnTo>
                <a:lnTo>
                  <a:pt x="64111" y="130789"/>
                </a:lnTo>
                <a:lnTo>
                  <a:pt x="63622" y="80797"/>
                </a:lnTo>
                <a:lnTo>
                  <a:pt x="63500" y="30718"/>
                </a:lnTo>
                <a:lnTo>
                  <a:pt x="53578" y="7679"/>
                </a:lnTo>
                <a:lnTo>
                  <a:pt x="317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34768" y="4866514"/>
            <a:ext cx="498475" cy="753110"/>
          </a:xfrm>
          <a:custGeom>
            <a:avLst/>
            <a:gdLst/>
            <a:ahLst/>
            <a:cxnLst/>
            <a:rect l="l" t="t" r="r" b="b"/>
            <a:pathLst>
              <a:path w="498475" h="753110">
                <a:moveTo>
                  <a:pt x="412722" y="39241"/>
                </a:moveTo>
                <a:lnTo>
                  <a:pt x="349377" y="39241"/>
                </a:lnTo>
                <a:lnTo>
                  <a:pt x="407416" y="46823"/>
                </a:lnTo>
                <a:lnTo>
                  <a:pt x="377620" y="91443"/>
                </a:lnTo>
                <a:lnTo>
                  <a:pt x="359264" y="123643"/>
                </a:lnTo>
                <a:lnTo>
                  <a:pt x="360843" y="138496"/>
                </a:lnTo>
                <a:lnTo>
                  <a:pt x="365444" y="188226"/>
                </a:lnTo>
                <a:lnTo>
                  <a:pt x="369595" y="237991"/>
                </a:lnTo>
                <a:lnTo>
                  <a:pt x="377541" y="338422"/>
                </a:lnTo>
                <a:lnTo>
                  <a:pt x="381641" y="387230"/>
                </a:lnTo>
                <a:lnTo>
                  <a:pt x="386282" y="436872"/>
                </a:lnTo>
                <a:lnTo>
                  <a:pt x="391619" y="486419"/>
                </a:lnTo>
                <a:lnTo>
                  <a:pt x="397878" y="535844"/>
                </a:lnTo>
                <a:lnTo>
                  <a:pt x="405290" y="585121"/>
                </a:lnTo>
                <a:lnTo>
                  <a:pt x="414083" y="634225"/>
                </a:lnTo>
                <a:lnTo>
                  <a:pt x="424486" y="683130"/>
                </a:lnTo>
                <a:lnTo>
                  <a:pt x="436727" y="731810"/>
                </a:lnTo>
                <a:lnTo>
                  <a:pt x="475413" y="753002"/>
                </a:lnTo>
                <a:lnTo>
                  <a:pt x="494447" y="739802"/>
                </a:lnTo>
                <a:lnTo>
                  <a:pt x="497954" y="714919"/>
                </a:lnTo>
                <a:lnTo>
                  <a:pt x="485733" y="666313"/>
                </a:lnTo>
                <a:lnTo>
                  <a:pt x="475344" y="617454"/>
                </a:lnTo>
                <a:lnTo>
                  <a:pt x="466558" y="568370"/>
                </a:lnTo>
                <a:lnTo>
                  <a:pt x="459149" y="519094"/>
                </a:lnTo>
                <a:lnTo>
                  <a:pt x="452887" y="469654"/>
                </a:lnTo>
                <a:lnTo>
                  <a:pt x="447546" y="420081"/>
                </a:lnTo>
                <a:lnTo>
                  <a:pt x="442898" y="370406"/>
                </a:lnTo>
                <a:lnTo>
                  <a:pt x="438714" y="320659"/>
                </a:lnTo>
                <a:lnTo>
                  <a:pt x="430830" y="221068"/>
                </a:lnTo>
                <a:lnTo>
                  <a:pt x="426674" y="171285"/>
                </a:lnTo>
                <a:lnTo>
                  <a:pt x="422071" y="121551"/>
                </a:lnTo>
                <a:lnTo>
                  <a:pt x="416795" y="71896"/>
                </a:lnTo>
                <a:lnTo>
                  <a:pt x="412722" y="39241"/>
                </a:lnTo>
                <a:close/>
              </a:path>
              <a:path w="498475" h="753110">
                <a:moveTo>
                  <a:pt x="21817" y="52689"/>
                </a:moveTo>
                <a:lnTo>
                  <a:pt x="2960" y="65821"/>
                </a:lnTo>
                <a:lnTo>
                  <a:pt x="0" y="90562"/>
                </a:lnTo>
                <a:lnTo>
                  <a:pt x="16608" y="135212"/>
                </a:lnTo>
                <a:lnTo>
                  <a:pt x="38739" y="177596"/>
                </a:lnTo>
                <a:lnTo>
                  <a:pt x="65791" y="217282"/>
                </a:lnTo>
                <a:lnTo>
                  <a:pt x="97159" y="253834"/>
                </a:lnTo>
                <a:lnTo>
                  <a:pt x="132239" y="286820"/>
                </a:lnTo>
                <a:lnTo>
                  <a:pt x="170429" y="315806"/>
                </a:lnTo>
                <a:lnTo>
                  <a:pt x="211124" y="340358"/>
                </a:lnTo>
                <a:lnTo>
                  <a:pt x="223042" y="344146"/>
                </a:lnTo>
                <a:lnTo>
                  <a:pt x="235218" y="343492"/>
                </a:lnTo>
                <a:lnTo>
                  <a:pt x="246205" y="338422"/>
                </a:lnTo>
                <a:lnTo>
                  <a:pt x="254558" y="328966"/>
                </a:lnTo>
                <a:lnTo>
                  <a:pt x="271595" y="296924"/>
                </a:lnTo>
                <a:lnTo>
                  <a:pt x="199732" y="296924"/>
                </a:lnTo>
                <a:lnTo>
                  <a:pt x="214950" y="268303"/>
                </a:lnTo>
                <a:lnTo>
                  <a:pt x="165164" y="231261"/>
                </a:lnTo>
                <a:lnTo>
                  <a:pt x="131294" y="197253"/>
                </a:lnTo>
                <a:lnTo>
                  <a:pt x="102068" y="159324"/>
                </a:lnTo>
                <a:lnTo>
                  <a:pt x="78407" y="117966"/>
                </a:lnTo>
                <a:lnTo>
                  <a:pt x="61226" y="73671"/>
                </a:lnTo>
                <a:lnTo>
                  <a:pt x="45071" y="54270"/>
                </a:lnTo>
                <a:lnTo>
                  <a:pt x="21817" y="52689"/>
                </a:lnTo>
                <a:close/>
              </a:path>
              <a:path w="498475" h="753110">
                <a:moveTo>
                  <a:pt x="214950" y="268303"/>
                </a:moveTo>
                <a:lnTo>
                  <a:pt x="199732" y="296924"/>
                </a:lnTo>
                <a:lnTo>
                  <a:pt x="243166" y="285545"/>
                </a:lnTo>
                <a:lnTo>
                  <a:pt x="214950" y="268303"/>
                </a:lnTo>
                <a:close/>
              </a:path>
              <a:path w="498475" h="753110">
                <a:moveTo>
                  <a:pt x="385235" y="0"/>
                </a:moveTo>
                <a:lnTo>
                  <a:pt x="322787" y="59394"/>
                </a:lnTo>
                <a:lnTo>
                  <a:pt x="296322" y="105827"/>
                </a:lnTo>
                <a:lnTo>
                  <a:pt x="271983" y="153431"/>
                </a:lnTo>
                <a:lnTo>
                  <a:pt x="248570" y="201573"/>
                </a:lnTo>
                <a:lnTo>
                  <a:pt x="224887" y="249615"/>
                </a:lnTo>
                <a:lnTo>
                  <a:pt x="214950" y="268303"/>
                </a:lnTo>
                <a:lnTo>
                  <a:pt x="243166" y="285545"/>
                </a:lnTo>
                <a:lnTo>
                  <a:pt x="199732" y="296924"/>
                </a:lnTo>
                <a:lnTo>
                  <a:pt x="271595" y="296924"/>
                </a:lnTo>
                <a:lnTo>
                  <a:pt x="279713" y="281658"/>
                </a:lnTo>
                <a:lnTo>
                  <a:pt x="303397" y="233615"/>
                </a:lnTo>
                <a:lnTo>
                  <a:pt x="326810" y="185475"/>
                </a:lnTo>
                <a:lnTo>
                  <a:pt x="351152" y="137872"/>
                </a:lnTo>
                <a:lnTo>
                  <a:pt x="359264" y="123643"/>
                </a:lnTo>
                <a:lnTo>
                  <a:pt x="355563" y="88825"/>
                </a:lnTo>
                <a:lnTo>
                  <a:pt x="349377" y="39241"/>
                </a:lnTo>
                <a:lnTo>
                  <a:pt x="412722" y="39241"/>
                </a:lnTo>
                <a:lnTo>
                  <a:pt x="410616" y="22350"/>
                </a:lnTo>
                <a:lnTo>
                  <a:pt x="401744" y="5608"/>
                </a:lnTo>
                <a:lnTo>
                  <a:pt x="385235" y="0"/>
                </a:lnTo>
                <a:close/>
              </a:path>
              <a:path w="498475" h="753110">
                <a:moveTo>
                  <a:pt x="349377" y="39241"/>
                </a:moveTo>
                <a:lnTo>
                  <a:pt x="355563" y="88825"/>
                </a:lnTo>
                <a:lnTo>
                  <a:pt x="359264" y="123643"/>
                </a:lnTo>
                <a:lnTo>
                  <a:pt x="377620" y="91443"/>
                </a:lnTo>
                <a:lnTo>
                  <a:pt x="407416" y="46823"/>
                </a:lnTo>
                <a:lnTo>
                  <a:pt x="349377" y="392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13266" y="5343359"/>
            <a:ext cx="423545" cy="286385"/>
          </a:xfrm>
          <a:custGeom>
            <a:avLst/>
            <a:gdLst/>
            <a:ahLst/>
            <a:cxnLst/>
            <a:rect l="l" t="t" r="r" b="b"/>
            <a:pathLst>
              <a:path w="423544" h="286385">
                <a:moveTo>
                  <a:pt x="193422" y="0"/>
                </a:moveTo>
                <a:lnTo>
                  <a:pt x="147473" y="6196"/>
                </a:lnTo>
                <a:lnTo>
                  <a:pt x="103932" y="20466"/>
                </a:lnTo>
                <a:lnTo>
                  <a:pt x="64609" y="43670"/>
                </a:lnTo>
                <a:lnTo>
                  <a:pt x="31318" y="76670"/>
                </a:lnTo>
                <a:lnTo>
                  <a:pt x="9956" y="113725"/>
                </a:lnTo>
                <a:lnTo>
                  <a:pt x="0" y="154697"/>
                </a:lnTo>
                <a:lnTo>
                  <a:pt x="3521" y="196104"/>
                </a:lnTo>
                <a:lnTo>
                  <a:pt x="22593" y="234467"/>
                </a:lnTo>
                <a:lnTo>
                  <a:pt x="54021" y="263328"/>
                </a:lnTo>
                <a:lnTo>
                  <a:pt x="92147" y="280327"/>
                </a:lnTo>
                <a:lnTo>
                  <a:pt x="133883" y="286220"/>
                </a:lnTo>
                <a:lnTo>
                  <a:pt x="176141" y="281764"/>
                </a:lnTo>
                <a:lnTo>
                  <a:pt x="215836" y="267716"/>
                </a:lnTo>
                <a:lnTo>
                  <a:pt x="253084" y="240853"/>
                </a:lnTo>
                <a:lnTo>
                  <a:pt x="266458" y="223931"/>
                </a:lnTo>
                <a:lnTo>
                  <a:pt x="137958" y="223931"/>
                </a:lnTo>
                <a:lnTo>
                  <a:pt x="101618" y="217707"/>
                </a:lnTo>
                <a:lnTo>
                  <a:pt x="72885" y="196532"/>
                </a:lnTo>
                <a:lnTo>
                  <a:pt x="63120" y="174179"/>
                </a:lnTo>
                <a:lnTo>
                  <a:pt x="64282" y="150579"/>
                </a:lnTo>
                <a:lnTo>
                  <a:pt x="87350" y="108140"/>
                </a:lnTo>
                <a:lnTo>
                  <a:pt x="119662" y="82534"/>
                </a:lnTo>
                <a:lnTo>
                  <a:pt x="157886" y="68378"/>
                </a:lnTo>
                <a:lnTo>
                  <a:pt x="198996" y="63197"/>
                </a:lnTo>
                <a:lnTo>
                  <a:pt x="243847" y="63197"/>
                </a:lnTo>
                <a:lnTo>
                  <a:pt x="253031" y="60076"/>
                </a:lnTo>
                <a:lnTo>
                  <a:pt x="253022" y="58509"/>
                </a:lnTo>
                <a:lnTo>
                  <a:pt x="264458" y="39058"/>
                </a:lnTo>
                <a:lnTo>
                  <a:pt x="269431" y="38361"/>
                </a:lnTo>
                <a:lnTo>
                  <a:pt x="270413" y="35619"/>
                </a:lnTo>
                <a:lnTo>
                  <a:pt x="262749" y="13072"/>
                </a:lnTo>
                <a:lnTo>
                  <a:pt x="239966" y="1016"/>
                </a:lnTo>
                <a:lnTo>
                  <a:pt x="193422" y="0"/>
                </a:lnTo>
                <a:close/>
              </a:path>
              <a:path w="423544" h="286385">
                <a:moveTo>
                  <a:pt x="315150" y="85709"/>
                </a:moveTo>
                <a:lnTo>
                  <a:pt x="314816" y="112571"/>
                </a:lnTo>
                <a:lnTo>
                  <a:pt x="303584" y="159341"/>
                </a:lnTo>
                <a:lnTo>
                  <a:pt x="292275" y="183174"/>
                </a:lnTo>
                <a:lnTo>
                  <a:pt x="295805" y="187590"/>
                </a:lnTo>
                <a:lnTo>
                  <a:pt x="335062" y="212319"/>
                </a:lnTo>
                <a:lnTo>
                  <a:pt x="384365" y="225831"/>
                </a:lnTo>
                <a:lnTo>
                  <a:pt x="409573" y="219406"/>
                </a:lnTo>
                <a:lnTo>
                  <a:pt x="422970" y="199412"/>
                </a:lnTo>
                <a:lnTo>
                  <a:pt x="421284" y="177318"/>
                </a:lnTo>
                <a:lnTo>
                  <a:pt x="401243" y="164592"/>
                </a:lnTo>
                <a:lnTo>
                  <a:pt x="365467" y="155795"/>
                </a:lnTo>
                <a:lnTo>
                  <a:pt x="336062" y="138912"/>
                </a:lnTo>
                <a:lnTo>
                  <a:pt x="317499" y="112571"/>
                </a:lnTo>
                <a:lnTo>
                  <a:pt x="315150" y="85709"/>
                </a:lnTo>
                <a:close/>
              </a:path>
              <a:path w="423544" h="286385">
                <a:moveTo>
                  <a:pt x="251879" y="66954"/>
                </a:moveTo>
                <a:lnTo>
                  <a:pt x="243104" y="137677"/>
                </a:lnTo>
                <a:lnTo>
                  <a:pt x="204508" y="197828"/>
                </a:lnTo>
                <a:lnTo>
                  <a:pt x="137958" y="223931"/>
                </a:lnTo>
                <a:lnTo>
                  <a:pt x="266458" y="223931"/>
                </a:lnTo>
                <a:lnTo>
                  <a:pt x="282669" y="203419"/>
                </a:lnTo>
                <a:lnTo>
                  <a:pt x="292275" y="183174"/>
                </a:lnTo>
                <a:lnTo>
                  <a:pt x="268064" y="152885"/>
                </a:lnTo>
                <a:lnTo>
                  <a:pt x="253313" y="109444"/>
                </a:lnTo>
                <a:lnTo>
                  <a:pt x="253071" y="67116"/>
                </a:lnTo>
                <a:lnTo>
                  <a:pt x="251879" y="66954"/>
                </a:lnTo>
                <a:close/>
              </a:path>
              <a:path w="423544" h="286385">
                <a:moveTo>
                  <a:pt x="253071" y="67116"/>
                </a:moveTo>
                <a:lnTo>
                  <a:pt x="253313" y="109444"/>
                </a:lnTo>
                <a:lnTo>
                  <a:pt x="268064" y="152885"/>
                </a:lnTo>
                <a:lnTo>
                  <a:pt x="292275" y="183174"/>
                </a:lnTo>
                <a:lnTo>
                  <a:pt x="303584" y="159341"/>
                </a:lnTo>
                <a:lnTo>
                  <a:pt x="314816" y="112571"/>
                </a:lnTo>
                <a:lnTo>
                  <a:pt x="315150" y="85709"/>
                </a:lnTo>
                <a:lnTo>
                  <a:pt x="314248" y="75400"/>
                </a:lnTo>
                <a:lnTo>
                  <a:pt x="253071" y="67116"/>
                </a:lnTo>
                <a:close/>
              </a:path>
              <a:path w="423544" h="286385">
                <a:moveTo>
                  <a:pt x="284762" y="36214"/>
                </a:moveTo>
                <a:lnTo>
                  <a:pt x="269431" y="38361"/>
                </a:lnTo>
                <a:lnTo>
                  <a:pt x="262853" y="56739"/>
                </a:lnTo>
                <a:lnTo>
                  <a:pt x="253031" y="60076"/>
                </a:lnTo>
                <a:lnTo>
                  <a:pt x="253071" y="67116"/>
                </a:lnTo>
                <a:lnTo>
                  <a:pt x="314248" y="75400"/>
                </a:lnTo>
                <a:lnTo>
                  <a:pt x="315150" y="85709"/>
                </a:lnTo>
                <a:lnTo>
                  <a:pt x="315379" y="66954"/>
                </a:lnTo>
                <a:lnTo>
                  <a:pt x="304785" y="46629"/>
                </a:lnTo>
                <a:lnTo>
                  <a:pt x="284762" y="36214"/>
                </a:lnTo>
                <a:close/>
              </a:path>
              <a:path w="423544" h="286385">
                <a:moveTo>
                  <a:pt x="243847" y="63197"/>
                </a:moveTo>
                <a:lnTo>
                  <a:pt x="198996" y="63197"/>
                </a:lnTo>
                <a:lnTo>
                  <a:pt x="239966" y="64516"/>
                </a:lnTo>
                <a:lnTo>
                  <a:pt x="243847" y="63197"/>
                </a:lnTo>
                <a:close/>
              </a:path>
              <a:path w="423544" h="286385">
                <a:moveTo>
                  <a:pt x="269431" y="38361"/>
                </a:moveTo>
                <a:lnTo>
                  <a:pt x="264458" y="39058"/>
                </a:lnTo>
                <a:lnTo>
                  <a:pt x="253022" y="58509"/>
                </a:lnTo>
                <a:lnTo>
                  <a:pt x="253031" y="60076"/>
                </a:lnTo>
                <a:lnTo>
                  <a:pt x="262853" y="56739"/>
                </a:lnTo>
                <a:lnTo>
                  <a:pt x="269431" y="383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75392" y="5327256"/>
            <a:ext cx="564515" cy="198120"/>
          </a:xfrm>
          <a:custGeom>
            <a:avLst/>
            <a:gdLst/>
            <a:ahLst/>
            <a:cxnLst/>
            <a:rect l="l" t="t" r="r" b="b"/>
            <a:pathLst>
              <a:path w="564514" h="198120">
                <a:moveTo>
                  <a:pt x="30684" y="0"/>
                </a:moveTo>
                <a:lnTo>
                  <a:pt x="7687" y="10571"/>
                </a:lnTo>
                <a:lnTo>
                  <a:pt x="0" y="32616"/>
                </a:lnTo>
                <a:lnTo>
                  <a:pt x="7655" y="54228"/>
                </a:lnTo>
                <a:lnTo>
                  <a:pt x="30684" y="63500"/>
                </a:lnTo>
                <a:lnTo>
                  <a:pt x="82950" y="63898"/>
                </a:lnTo>
                <a:lnTo>
                  <a:pt x="134055" y="67900"/>
                </a:lnTo>
                <a:lnTo>
                  <a:pt x="184130" y="75226"/>
                </a:lnTo>
                <a:lnTo>
                  <a:pt x="233307" y="85595"/>
                </a:lnTo>
                <a:lnTo>
                  <a:pt x="281719" y="98726"/>
                </a:lnTo>
                <a:lnTo>
                  <a:pt x="329496" y="114339"/>
                </a:lnTo>
                <a:lnTo>
                  <a:pt x="376772" y="132154"/>
                </a:lnTo>
                <a:lnTo>
                  <a:pt x="423677" y="151889"/>
                </a:lnTo>
                <a:lnTo>
                  <a:pt x="470344" y="173264"/>
                </a:lnTo>
                <a:lnTo>
                  <a:pt x="516904" y="195999"/>
                </a:lnTo>
                <a:lnTo>
                  <a:pt x="542458" y="197719"/>
                </a:lnTo>
                <a:lnTo>
                  <a:pt x="560343" y="182308"/>
                </a:lnTo>
                <a:lnTo>
                  <a:pt x="564519" y="160030"/>
                </a:lnTo>
                <a:lnTo>
                  <a:pt x="548946" y="141147"/>
                </a:lnTo>
                <a:lnTo>
                  <a:pt x="503954" y="119137"/>
                </a:lnTo>
                <a:lnTo>
                  <a:pt x="458800" y="98280"/>
                </a:lnTo>
                <a:lnTo>
                  <a:pt x="413398" y="78802"/>
                </a:lnTo>
                <a:lnTo>
                  <a:pt x="367658" y="60932"/>
                </a:lnTo>
                <a:lnTo>
                  <a:pt x="321494" y="44898"/>
                </a:lnTo>
                <a:lnTo>
                  <a:pt x="274818" y="30928"/>
                </a:lnTo>
                <a:lnTo>
                  <a:pt x="227542" y="19248"/>
                </a:lnTo>
                <a:lnTo>
                  <a:pt x="179578" y="10088"/>
                </a:lnTo>
                <a:lnTo>
                  <a:pt x="130839" y="3675"/>
                </a:lnTo>
                <a:lnTo>
                  <a:pt x="81237" y="236"/>
                </a:lnTo>
                <a:lnTo>
                  <a:pt x="306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59938" y="5079041"/>
            <a:ext cx="147320" cy="499109"/>
          </a:xfrm>
          <a:custGeom>
            <a:avLst/>
            <a:gdLst/>
            <a:ahLst/>
            <a:cxnLst/>
            <a:rect l="l" t="t" r="r" b="b"/>
            <a:pathLst>
              <a:path w="147319" h="499110">
                <a:moveTo>
                  <a:pt x="109423" y="0"/>
                </a:moveTo>
                <a:lnTo>
                  <a:pt x="71875" y="64513"/>
                </a:lnTo>
                <a:lnTo>
                  <a:pt x="54678" y="113364"/>
                </a:lnTo>
                <a:lnTo>
                  <a:pt x="39996" y="162596"/>
                </a:lnTo>
                <a:lnTo>
                  <a:pt x="27744" y="212249"/>
                </a:lnTo>
                <a:lnTo>
                  <a:pt x="17837" y="262357"/>
                </a:lnTo>
                <a:lnTo>
                  <a:pt x="10193" y="312958"/>
                </a:lnTo>
                <a:lnTo>
                  <a:pt x="4728" y="364090"/>
                </a:lnTo>
                <a:lnTo>
                  <a:pt x="1358" y="415788"/>
                </a:lnTo>
                <a:lnTo>
                  <a:pt x="0" y="468090"/>
                </a:lnTo>
                <a:lnTo>
                  <a:pt x="9757" y="491130"/>
                </a:lnTo>
                <a:lnTo>
                  <a:pt x="31530" y="498803"/>
                </a:lnTo>
                <a:lnTo>
                  <a:pt x="53413" y="491119"/>
                </a:lnTo>
                <a:lnTo>
                  <a:pt x="63500" y="468090"/>
                </a:lnTo>
                <a:lnTo>
                  <a:pt x="64692" y="419663"/>
                </a:lnTo>
                <a:lnTo>
                  <a:pt x="67639" y="371688"/>
                </a:lnTo>
                <a:lnTo>
                  <a:pt x="72450" y="324159"/>
                </a:lnTo>
                <a:lnTo>
                  <a:pt x="79232" y="277070"/>
                </a:lnTo>
                <a:lnTo>
                  <a:pt x="88093" y="230418"/>
                </a:lnTo>
                <a:lnTo>
                  <a:pt x="99143" y="184196"/>
                </a:lnTo>
                <a:lnTo>
                  <a:pt x="112490" y="138399"/>
                </a:lnTo>
                <a:lnTo>
                  <a:pt x="128242" y="93023"/>
                </a:lnTo>
                <a:lnTo>
                  <a:pt x="146507" y="48063"/>
                </a:lnTo>
                <a:lnTo>
                  <a:pt x="147082" y="22123"/>
                </a:lnTo>
                <a:lnTo>
                  <a:pt x="131308" y="4070"/>
                </a:lnTo>
                <a:lnTo>
                  <a:pt x="1094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5972" y="5242628"/>
            <a:ext cx="682625" cy="340995"/>
          </a:xfrm>
          <a:custGeom>
            <a:avLst/>
            <a:gdLst/>
            <a:ahLst/>
            <a:cxnLst/>
            <a:rect l="l" t="t" r="r" b="b"/>
            <a:pathLst>
              <a:path w="682625" h="340995">
                <a:moveTo>
                  <a:pt x="37710" y="0"/>
                </a:moveTo>
                <a:lnTo>
                  <a:pt x="14977" y="4368"/>
                </a:lnTo>
                <a:lnTo>
                  <a:pt x="0" y="22003"/>
                </a:lnTo>
                <a:lnTo>
                  <a:pt x="3075" y="46921"/>
                </a:lnTo>
                <a:lnTo>
                  <a:pt x="19880" y="80690"/>
                </a:lnTo>
                <a:lnTo>
                  <a:pt x="34634" y="118336"/>
                </a:lnTo>
                <a:lnTo>
                  <a:pt x="48621" y="158037"/>
                </a:lnTo>
                <a:lnTo>
                  <a:pt x="63126" y="197972"/>
                </a:lnTo>
                <a:lnTo>
                  <a:pt x="79433" y="236318"/>
                </a:lnTo>
                <a:lnTo>
                  <a:pt x="98825" y="271254"/>
                </a:lnTo>
                <a:lnTo>
                  <a:pt x="152003" y="323607"/>
                </a:lnTo>
                <a:lnTo>
                  <a:pt x="188357" y="337381"/>
                </a:lnTo>
                <a:lnTo>
                  <a:pt x="232933" y="340457"/>
                </a:lnTo>
                <a:lnTo>
                  <a:pt x="282890" y="334168"/>
                </a:lnTo>
                <a:lnTo>
                  <a:pt x="331622" y="322131"/>
                </a:lnTo>
                <a:lnTo>
                  <a:pt x="379401" y="305691"/>
                </a:lnTo>
                <a:lnTo>
                  <a:pt x="426499" y="286188"/>
                </a:lnTo>
                <a:lnTo>
                  <a:pt x="449986" y="275513"/>
                </a:lnTo>
                <a:lnTo>
                  <a:pt x="225182" y="275513"/>
                </a:lnTo>
                <a:lnTo>
                  <a:pt x="186224" y="265327"/>
                </a:lnTo>
                <a:lnTo>
                  <a:pt x="154831" y="238809"/>
                </a:lnTo>
                <a:lnTo>
                  <a:pt x="128336" y="196121"/>
                </a:lnTo>
                <a:lnTo>
                  <a:pt x="109878" y="151130"/>
                </a:lnTo>
                <a:lnTo>
                  <a:pt x="94752" y="104800"/>
                </a:lnTo>
                <a:lnTo>
                  <a:pt x="78810" y="58820"/>
                </a:lnTo>
                <a:lnTo>
                  <a:pt x="57901" y="14879"/>
                </a:lnTo>
                <a:lnTo>
                  <a:pt x="37710" y="0"/>
                </a:lnTo>
                <a:close/>
              </a:path>
              <a:path w="682625" h="340995">
                <a:moveTo>
                  <a:pt x="644400" y="128519"/>
                </a:moveTo>
                <a:lnTo>
                  <a:pt x="597032" y="142618"/>
                </a:lnTo>
                <a:lnTo>
                  <a:pt x="550638" y="159612"/>
                </a:lnTo>
                <a:lnTo>
                  <a:pt x="504889" y="178552"/>
                </a:lnTo>
                <a:lnTo>
                  <a:pt x="414018" y="218471"/>
                </a:lnTo>
                <a:lnTo>
                  <a:pt x="368242" y="237552"/>
                </a:lnTo>
                <a:lnTo>
                  <a:pt x="321803" y="254781"/>
                </a:lnTo>
                <a:lnTo>
                  <a:pt x="274373" y="269210"/>
                </a:lnTo>
                <a:lnTo>
                  <a:pt x="225182" y="275513"/>
                </a:lnTo>
                <a:lnTo>
                  <a:pt x="449986" y="275513"/>
                </a:lnTo>
                <a:lnTo>
                  <a:pt x="519737" y="243371"/>
                </a:lnTo>
                <a:lnTo>
                  <a:pt x="566421" y="222742"/>
                </a:lnTo>
                <a:lnTo>
                  <a:pt x="613511" y="204424"/>
                </a:lnTo>
                <a:lnTo>
                  <a:pt x="661278" y="189758"/>
                </a:lnTo>
                <a:lnTo>
                  <a:pt x="680944" y="174453"/>
                </a:lnTo>
                <a:lnTo>
                  <a:pt x="682586" y="151490"/>
                </a:lnTo>
                <a:lnTo>
                  <a:pt x="669354" y="132351"/>
                </a:lnTo>
                <a:lnTo>
                  <a:pt x="644400" y="128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11092" y="5123205"/>
            <a:ext cx="486409" cy="173355"/>
          </a:xfrm>
          <a:custGeom>
            <a:avLst/>
            <a:gdLst/>
            <a:ahLst/>
            <a:cxnLst/>
            <a:rect l="l" t="t" r="r" b="b"/>
            <a:pathLst>
              <a:path w="486410" h="173354">
                <a:moveTo>
                  <a:pt x="447319" y="0"/>
                </a:moveTo>
                <a:lnTo>
                  <a:pt x="395294" y="8107"/>
                </a:lnTo>
                <a:lnTo>
                  <a:pt x="342978" y="14253"/>
                </a:lnTo>
                <a:lnTo>
                  <a:pt x="238135" y="25267"/>
                </a:lnTo>
                <a:lnTo>
                  <a:pt x="185940" y="32435"/>
                </a:lnTo>
                <a:lnTo>
                  <a:pt x="134267" y="42521"/>
                </a:lnTo>
                <a:lnTo>
                  <a:pt x="82545" y="59182"/>
                </a:lnTo>
                <a:lnTo>
                  <a:pt x="36673" y="85796"/>
                </a:lnTo>
                <a:lnTo>
                  <a:pt x="2552" y="125742"/>
                </a:lnTo>
                <a:lnTo>
                  <a:pt x="0" y="150933"/>
                </a:lnTo>
                <a:lnTo>
                  <a:pt x="15144" y="168671"/>
                </a:lnTo>
                <a:lnTo>
                  <a:pt x="37699" y="172955"/>
                </a:lnTo>
                <a:lnTo>
                  <a:pt x="57378" y="157784"/>
                </a:lnTo>
                <a:lnTo>
                  <a:pt x="91444" y="124127"/>
                </a:lnTo>
                <a:lnTo>
                  <a:pt x="140360" y="104465"/>
                </a:lnTo>
                <a:lnTo>
                  <a:pt x="194009" y="93978"/>
                </a:lnTo>
                <a:lnTo>
                  <a:pt x="242277" y="87845"/>
                </a:lnTo>
                <a:lnTo>
                  <a:pt x="297798" y="81470"/>
                </a:lnTo>
                <a:lnTo>
                  <a:pt x="353418" y="75923"/>
                </a:lnTo>
                <a:lnTo>
                  <a:pt x="408948" y="69686"/>
                </a:lnTo>
                <a:lnTo>
                  <a:pt x="464197" y="61239"/>
                </a:lnTo>
                <a:lnTo>
                  <a:pt x="484166" y="47536"/>
                </a:lnTo>
                <a:lnTo>
                  <a:pt x="485857" y="25119"/>
                </a:lnTo>
                <a:lnTo>
                  <a:pt x="472498" y="5452"/>
                </a:lnTo>
                <a:lnTo>
                  <a:pt x="4473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11645" y="5319840"/>
            <a:ext cx="321945" cy="138430"/>
          </a:xfrm>
          <a:custGeom>
            <a:avLst/>
            <a:gdLst/>
            <a:ahLst/>
            <a:cxnLst/>
            <a:rect l="l" t="t" r="r" b="b"/>
            <a:pathLst>
              <a:path w="321945" h="138429">
                <a:moveTo>
                  <a:pt x="283000" y="0"/>
                </a:moveTo>
                <a:lnTo>
                  <a:pt x="229822" y="12672"/>
                </a:lnTo>
                <a:lnTo>
                  <a:pt x="177303" y="27626"/>
                </a:lnTo>
                <a:lnTo>
                  <a:pt x="73152" y="60692"/>
                </a:lnTo>
                <a:lnTo>
                  <a:pt x="20974" y="76961"/>
                </a:lnTo>
                <a:lnTo>
                  <a:pt x="1579" y="93152"/>
                </a:lnTo>
                <a:lnTo>
                  <a:pt x="0" y="116420"/>
                </a:lnTo>
                <a:lnTo>
                  <a:pt x="13126" y="135269"/>
                </a:lnTo>
                <a:lnTo>
                  <a:pt x="37852" y="138201"/>
                </a:lnTo>
                <a:lnTo>
                  <a:pt x="90030" y="121931"/>
                </a:lnTo>
                <a:lnTo>
                  <a:pt x="194181" y="88860"/>
                </a:lnTo>
                <a:lnTo>
                  <a:pt x="246700" y="73906"/>
                </a:lnTo>
                <a:lnTo>
                  <a:pt x="299878" y="61239"/>
                </a:lnTo>
                <a:lnTo>
                  <a:pt x="319762" y="46954"/>
                </a:lnTo>
                <a:lnTo>
                  <a:pt x="321443" y="24337"/>
                </a:lnTo>
                <a:lnTo>
                  <a:pt x="308122" y="4862"/>
                </a:lnTo>
                <a:lnTo>
                  <a:pt x="28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0314" y="4901258"/>
            <a:ext cx="569595" cy="541655"/>
          </a:xfrm>
          <a:custGeom>
            <a:avLst/>
            <a:gdLst/>
            <a:ahLst/>
            <a:cxnLst/>
            <a:rect l="l" t="t" r="r" b="b"/>
            <a:pathLst>
              <a:path w="569595" h="541654">
                <a:moveTo>
                  <a:pt x="43108" y="330332"/>
                </a:moveTo>
                <a:lnTo>
                  <a:pt x="106999" y="387861"/>
                </a:lnTo>
                <a:lnTo>
                  <a:pt x="148858" y="418768"/>
                </a:lnTo>
                <a:lnTo>
                  <a:pt x="192010" y="448152"/>
                </a:lnTo>
                <a:lnTo>
                  <a:pt x="235615" y="476944"/>
                </a:lnTo>
                <a:lnTo>
                  <a:pt x="278831" y="506075"/>
                </a:lnTo>
                <a:lnTo>
                  <a:pt x="320815" y="536475"/>
                </a:lnTo>
                <a:lnTo>
                  <a:pt x="342683" y="541484"/>
                </a:lnTo>
                <a:lnTo>
                  <a:pt x="356982" y="531509"/>
                </a:lnTo>
                <a:lnTo>
                  <a:pt x="314389" y="531509"/>
                </a:lnTo>
                <a:lnTo>
                  <a:pt x="275249" y="495547"/>
                </a:lnTo>
                <a:lnTo>
                  <a:pt x="234786" y="461364"/>
                </a:lnTo>
                <a:lnTo>
                  <a:pt x="193071" y="428875"/>
                </a:lnTo>
                <a:lnTo>
                  <a:pt x="150056" y="397918"/>
                </a:lnTo>
                <a:lnTo>
                  <a:pt x="106169" y="368644"/>
                </a:lnTo>
                <a:lnTo>
                  <a:pt x="61125" y="340731"/>
                </a:lnTo>
                <a:lnTo>
                  <a:pt x="43108" y="330332"/>
                </a:lnTo>
                <a:close/>
              </a:path>
              <a:path w="569595" h="541654">
                <a:moveTo>
                  <a:pt x="53359" y="262929"/>
                </a:moveTo>
                <a:lnTo>
                  <a:pt x="44539" y="264695"/>
                </a:lnTo>
                <a:lnTo>
                  <a:pt x="29929" y="273068"/>
                </a:lnTo>
                <a:lnTo>
                  <a:pt x="22652" y="287044"/>
                </a:lnTo>
                <a:lnTo>
                  <a:pt x="22817" y="303110"/>
                </a:lnTo>
                <a:lnTo>
                  <a:pt x="30531" y="317755"/>
                </a:lnTo>
                <a:lnTo>
                  <a:pt x="43108" y="330332"/>
                </a:lnTo>
                <a:lnTo>
                  <a:pt x="61125" y="340731"/>
                </a:lnTo>
                <a:lnTo>
                  <a:pt x="106169" y="368644"/>
                </a:lnTo>
                <a:lnTo>
                  <a:pt x="150175" y="397997"/>
                </a:lnTo>
                <a:lnTo>
                  <a:pt x="193071" y="428875"/>
                </a:lnTo>
                <a:lnTo>
                  <a:pt x="234786" y="461364"/>
                </a:lnTo>
                <a:lnTo>
                  <a:pt x="275249" y="495547"/>
                </a:lnTo>
                <a:lnTo>
                  <a:pt x="314389" y="531509"/>
                </a:lnTo>
                <a:lnTo>
                  <a:pt x="352870" y="481662"/>
                </a:lnTo>
                <a:lnTo>
                  <a:pt x="312744" y="452617"/>
                </a:lnTo>
                <a:lnTo>
                  <a:pt x="271434" y="424800"/>
                </a:lnTo>
                <a:lnTo>
                  <a:pt x="229749" y="397319"/>
                </a:lnTo>
                <a:lnTo>
                  <a:pt x="188497" y="369278"/>
                </a:lnTo>
                <a:lnTo>
                  <a:pt x="148487" y="339784"/>
                </a:lnTo>
                <a:lnTo>
                  <a:pt x="131976" y="325934"/>
                </a:lnTo>
                <a:lnTo>
                  <a:pt x="61417" y="325934"/>
                </a:lnTo>
                <a:lnTo>
                  <a:pt x="74793" y="275257"/>
                </a:lnTo>
                <a:lnTo>
                  <a:pt x="53359" y="262929"/>
                </a:lnTo>
                <a:close/>
              </a:path>
              <a:path w="569595" h="541654">
                <a:moveTo>
                  <a:pt x="137710" y="313576"/>
                </a:moveTo>
                <a:lnTo>
                  <a:pt x="188497" y="369278"/>
                </a:lnTo>
                <a:lnTo>
                  <a:pt x="229749" y="397319"/>
                </a:lnTo>
                <a:lnTo>
                  <a:pt x="271434" y="424800"/>
                </a:lnTo>
                <a:lnTo>
                  <a:pt x="312744" y="452617"/>
                </a:lnTo>
                <a:lnTo>
                  <a:pt x="352870" y="481662"/>
                </a:lnTo>
                <a:lnTo>
                  <a:pt x="314389" y="531509"/>
                </a:lnTo>
                <a:lnTo>
                  <a:pt x="356982" y="531509"/>
                </a:lnTo>
                <a:lnTo>
                  <a:pt x="360525" y="529037"/>
                </a:lnTo>
                <a:lnTo>
                  <a:pt x="368132" y="507845"/>
                </a:lnTo>
                <a:lnTo>
                  <a:pt x="359296" y="486615"/>
                </a:lnTo>
                <a:lnTo>
                  <a:pt x="323682" y="453694"/>
                </a:lnTo>
                <a:lnTo>
                  <a:pt x="286982" y="422142"/>
                </a:lnTo>
                <a:lnTo>
                  <a:pt x="249252" y="391919"/>
                </a:lnTo>
                <a:lnTo>
                  <a:pt x="210550" y="362987"/>
                </a:lnTo>
                <a:lnTo>
                  <a:pt x="170933" y="335304"/>
                </a:lnTo>
                <a:lnTo>
                  <a:pt x="137710" y="313576"/>
                </a:lnTo>
                <a:close/>
              </a:path>
              <a:path w="569595" h="541654">
                <a:moveTo>
                  <a:pt x="449168" y="311096"/>
                </a:moveTo>
                <a:lnTo>
                  <a:pt x="207652" y="311096"/>
                </a:lnTo>
                <a:lnTo>
                  <a:pt x="254411" y="315322"/>
                </a:lnTo>
                <a:lnTo>
                  <a:pt x="300254" y="323856"/>
                </a:lnTo>
                <a:lnTo>
                  <a:pt x="345226" y="336532"/>
                </a:lnTo>
                <a:lnTo>
                  <a:pt x="389375" y="353183"/>
                </a:lnTo>
                <a:lnTo>
                  <a:pt x="432745" y="373644"/>
                </a:lnTo>
                <a:lnTo>
                  <a:pt x="475383" y="397746"/>
                </a:lnTo>
                <a:lnTo>
                  <a:pt x="517335" y="425324"/>
                </a:lnTo>
                <a:lnTo>
                  <a:pt x="533653" y="430518"/>
                </a:lnTo>
                <a:lnTo>
                  <a:pt x="548515" y="425423"/>
                </a:lnTo>
                <a:lnTo>
                  <a:pt x="559731" y="413427"/>
                </a:lnTo>
                <a:lnTo>
                  <a:pt x="565112" y="397918"/>
                </a:lnTo>
                <a:lnTo>
                  <a:pt x="501612" y="397918"/>
                </a:lnTo>
                <a:lnTo>
                  <a:pt x="505157" y="348911"/>
                </a:lnTo>
                <a:lnTo>
                  <a:pt x="505189" y="341614"/>
                </a:lnTo>
                <a:lnTo>
                  <a:pt x="464515" y="318473"/>
                </a:lnTo>
                <a:lnTo>
                  <a:pt x="449168" y="311096"/>
                </a:lnTo>
                <a:close/>
              </a:path>
              <a:path w="569595" h="541654">
                <a:moveTo>
                  <a:pt x="505189" y="341614"/>
                </a:moveTo>
                <a:lnTo>
                  <a:pt x="505157" y="348911"/>
                </a:lnTo>
                <a:lnTo>
                  <a:pt x="501612" y="397918"/>
                </a:lnTo>
                <a:lnTo>
                  <a:pt x="549390" y="370511"/>
                </a:lnTo>
                <a:lnTo>
                  <a:pt x="507342" y="342839"/>
                </a:lnTo>
                <a:lnTo>
                  <a:pt x="505189" y="341614"/>
                </a:lnTo>
                <a:close/>
              </a:path>
              <a:path w="569595" h="541654">
                <a:moveTo>
                  <a:pt x="474166" y="0"/>
                </a:moveTo>
                <a:lnTo>
                  <a:pt x="451100" y="4551"/>
                </a:lnTo>
                <a:lnTo>
                  <a:pt x="436418" y="21957"/>
                </a:lnTo>
                <a:lnTo>
                  <a:pt x="440449" y="46280"/>
                </a:lnTo>
                <a:lnTo>
                  <a:pt x="463809" y="89684"/>
                </a:lnTo>
                <a:lnTo>
                  <a:pt x="481515" y="138051"/>
                </a:lnTo>
                <a:lnTo>
                  <a:pt x="494035" y="189768"/>
                </a:lnTo>
                <a:lnTo>
                  <a:pt x="501836" y="243224"/>
                </a:lnTo>
                <a:lnTo>
                  <a:pt x="505228" y="294396"/>
                </a:lnTo>
                <a:lnTo>
                  <a:pt x="505313" y="313576"/>
                </a:lnTo>
                <a:lnTo>
                  <a:pt x="505189" y="341614"/>
                </a:lnTo>
                <a:lnTo>
                  <a:pt x="507342" y="342839"/>
                </a:lnTo>
                <a:lnTo>
                  <a:pt x="549390" y="370511"/>
                </a:lnTo>
                <a:lnTo>
                  <a:pt x="501612" y="397918"/>
                </a:lnTo>
                <a:lnTo>
                  <a:pt x="565112" y="397918"/>
                </a:lnTo>
                <a:lnTo>
                  <a:pt x="568551" y="351324"/>
                </a:lnTo>
                <a:lnTo>
                  <a:pt x="569049" y="301985"/>
                </a:lnTo>
                <a:lnTo>
                  <a:pt x="566338" y="251079"/>
                </a:lnTo>
                <a:lnTo>
                  <a:pt x="560151" y="199782"/>
                </a:lnTo>
                <a:lnTo>
                  <a:pt x="550221" y="149272"/>
                </a:lnTo>
                <a:lnTo>
                  <a:pt x="536278" y="100727"/>
                </a:lnTo>
                <a:lnTo>
                  <a:pt x="518056" y="55323"/>
                </a:lnTo>
                <a:lnTo>
                  <a:pt x="495288" y="14238"/>
                </a:lnTo>
                <a:lnTo>
                  <a:pt x="474166" y="0"/>
                </a:lnTo>
                <a:close/>
              </a:path>
              <a:path w="569595" h="541654">
                <a:moveTo>
                  <a:pt x="22021" y="256701"/>
                </a:moveTo>
                <a:lnTo>
                  <a:pt x="4302" y="271808"/>
                </a:lnTo>
                <a:lnTo>
                  <a:pt x="0" y="294396"/>
                </a:lnTo>
                <a:lnTo>
                  <a:pt x="15113" y="314174"/>
                </a:lnTo>
                <a:lnTo>
                  <a:pt x="43108" y="330332"/>
                </a:lnTo>
                <a:lnTo>
                  <a:pt x="30531" y="317755"/>
                </a:lnTo>
                <a:lnTo>
                  <a:pt x="22817" y="303110"/>
                </a:lnTo>
                <a:lnTo>
                  <a:pt x="22652" y="287044"/>
                </a:lnTo>
                <a:lnTo>
                  <a:pt x="29929" y="273068"/>
                </a:lnTo>
                <a:lnTo>
                  <a:pt x="44539" y="264695"/>
                </a:lnTo>
                <a:lnTo>
                  <a:pt x="53359" y="262929"/>
                </a:lnTo>
                <a:lnTo>
                  <a:pt x="47155" y="259361"/>
                </a:lnTo>
                <a:lnTo>
                  <a:pt x="22021" y="256701"/>
                </a:lnTo>
                <a:close/>
              </a:path>
              <a:path w="569595" h="541654">
                <a:moveTo>
                  <a:pt x="74793" y="275257"/>
                </a:moveTo>
                <a:lnTo>
                  <a:pt x="61417" y="325934"/>
                </a:lnTo>
                <a:lnTo>
                  <a:pt x="111201" y="316236"/>
                </a:lnTo>
                <a:lnTo>
                  <a:pt x="119429" y="315410"/>
                </a:lnTo>
                <a:lnTo>
                  <a:pt x="110527" y="307943"/>
                </a:lnTo>
                <a:lnTo>
                  <a:pt x="81930" y="279361"/>
                </a:lnTo>
                <a:lnTo>
                  <a:pt x="74793" y="275257"/>
                </a:lnTo>
                <a:close/>
              </a:path>
              <a:path w="569595" h="541654">
                <a:moveTo>
                  <a:pt x="119429" y="315410"/>
                </a:moveTo>
                <a:lnTo>
                  <a:pt x="111201" y="316236"/>
                </a:lnTo>
                <a:lnTo>
                  <a:pt x="61417" y="325934"/>
                </a:lnTo>
                <a:lnTo>
                  <a:pt x="131976" y="325934"/>
                </a:lnTo>
                <a:lnTo>
                  <a:pt x="119429" y="315410"/>
                </a:lnTo>
                <a:close/>
              </a:path>
              <a:path w="569595" h="541654">
                <a:moveTo>
                  <a:pt x="81930" y="279361"/>
                </a:moveTo>
                <a:lnTo>
                  <a:pt x="110527" y="307943"/>
                </a:lnTo>
                <a:lnTo>
                  <a:pt x="119429" y="315410"/>
                </a:lnTo>
                <a:lnTo>
                  <a:pt x="137710" y="313576"/>
                </a:lnTo>
                <a:lnTo>
                  <a:pt x="130457" y="308832"/>
                </a:lnTo>
                <a:lnTo>
                  <a:pt x="89179" y="283531"/>
                </a:lnTo>
                <a:lnTo>
                  <a:pt x="81930" y="279361"/>
                </a:lnTo>
                <a:close/>
              </a:path>
              <a:path w="569595" h="541654">
                <a:moveTo>
                  <a:pt x="353028" y="272861"/>
                </a:moveTo>
                <a:lnTo>
                  <a:pt x="75426" y="272861"/>
                </a:lnTo>
                <a:lnTo>
                  <a:pt x="81930" y="279361"/>
                </a:lnTo>
                <a:lnTo>
                  <a:pt x="89179" y="283531"/>
                </a:lnTo>
                <a:lnTo>
                  <a:pt x="130457" y="308832"/>
                </a:lnTo>
                <a:lnTo>
                  <a:pt x="137710" y="313576"/>
                </a:lnTo>
                <a:lnTo>
                  <a:pt x="159931" y="311346"/>
                </a:lnTo>
                <a:lnTo>
                  <a:pt x="449168" y="311096"/>
                </a:lnTo>
                <a:lnTo>
                  <a:pt x="420913" y="297516"/>
                </a:lnTo>
                <a:lnTo>
                  <a:pt x="376537" y="280067"/>
                </a:lnTo>
                <a:lnTo>
                  <a:pt x="353028" y="272861"/>
                </a:lnTo>
                <a:close/>
              </a:path>
              <a:path w="569595" h="541654">
                <a:moveTo>
                  <a:pt x="75426" y="272861"/>
                </a:moveTo>
                <a:lnTo>
                  <a:pt x="74793" y="275257"/>
                </a:lnTo>
                <a:lnTo>
                  <a:pt x="81930" y="279361"/>
                </a:lnTo>
                <a:lnTo>
                  <a:pt x="75426" y="272861"/>
                </a:lnTo>
                <a:close/>
              </a:path>
              <a:path w="569595" h="541654">
                <a:moveTo>
                  <a:pt x="191372" y="247392"/>
                </a:moveTo>
                <a:lnTo>
                  <a:pt x="143181" y="249009"/>
                </a:lnTo>
                <a:lnTo>
                  <a:pt x="94235" y="254743"/>
                </a:lnTo>
                <a:lnTo>
                  <a:pt x="53359" y="262929"/>
                </a:lnTo>
                <a:lnTo>
                  <a:pt x="74793" y="275257"/>
                </a:lnTo>
                <a:lnTo>
                  <a:pt x="75426" y="272861"/>
                </a:lnTo>
                <a:lnTo>
                  <a:pt x="353028" y="272861"/>
                </a:lnTo>
                <a:lnTo>
                  <a:pt x="331393" y="266229"/>
                </a:lnTo>
                <a:lnTo>
                  <a:pt x="285481" y="256103"/>
                </a:lnTo>
                <a:lnTo>
                  <a:pt x="238807" y="249790"/>
                </a:lnTo>
                <a:lnTo>
                  <a:pt x="191372" y="2473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66996" y="5019472"/>
            <a:ext cx="281940" cy="415290"/>
          </a:xfrm>
          <a:custGeom>
            <a:avLst/>
            <a:gdLst/>
            <a:ahLst/>
            <a:cxnLst/>
            <a:rect l="l" t="t" r="r" b="b"/>
            <a:pathLst>
              <a:path w="281939" h="415289">
                <a:moveTo>
                  <a:pt x="229641" y="0"/>
                </a:moveTo>
                <a:lnTo>
                  <a:pt x="184917" y="9062"/>
                </a:lnTo>
                <a:lnTo>
                  <a:pt x="142987" y="24354"/>
                </a:lnTo>
                <a:lnTo>
                  <a:pt x="104743" y="45563"/>
                </a:lnTo>
                <a:lnTo>
                  <a:pt x="71077" y="72378"/>
                </a:lnTo>
                <a:lnTo>
                  <a:pt x="42878" y="104488"/>
                </a:lnTo>
                <a:lnTo>
                  <a:pt x="21038" y="141580"/>
                </a:lnTo>
                <a:lnTo>
                  <a:pt x="6448" y="183342"/>
                </a:lnTo>
                <a:lnTo>
                  <a:pt x="0" y="229463"/>
                </a:lnTo>
                <a:lnTo>
                  <a:pt x="4231" y="277947"/>
                </a:lnTo>
                <a:lnTo>
                  <a:pt x="20154" y="318753"/>
                </a:lnTo>
                <a:lnTo>
                  <a:pt x="45809" y="352089"/>
                </a:lnTo>
                <a:lnTo>
                  <a:pt x="79236" y="378166"/>
                </a:lnTo>
                <a:lnTo>
                  <a:pt x="118477" y="397191"/>
                </a:lnTo>
                <a:lnTo>
                  <a:pt x="161571" y="409373"/>
                </a:lnTo>
                <a:lnTo>
                  <a:pt x="206561" y="414922"/>
                </a:lnTo>
                <a:lnTo>
                  <a:pt x="251485" y="414045"/>
                </a:lnTo>
                <a:lnTo>
                  <a:pt x="274275" y="402048"/>
                </a:lnTo>
                <a:lnTo>
                  <a:pt x="281941" y="379523"/>
                </a:lnTo>
                <a:lnTo>
                  <a:pt x="274379" y="358384"/>
                </a:lnTo>
                <a:lnTo>
                  <a:pt x="254533" y="351589"/>
                </a:lnTo>
                <a:lnTo>
                  <a:pt x="207261" y="351589"/>
                </a:lnTo>
                <a:lnTo>
                  <a:pt x="164143" y="345885"/>
                </a:lnTo>
                <a:lnTo>
                  <a:pt x="125169" y="332128"/>
                </a:lnTo>
                <a:lnTo>
                  <a:pt x="93378" y="309010"/>
                </a:lnTo>
                <a:lnTo>
                  <a:pt x="71809" y="275224"/>
                </a:lnTo>
                <a:lnTo>
                  <a:pt x="63499" y="229463"/>
                </a:lnTo>
                <a:lnTo>
                  <a:pt x="69649" y="186444"/>
                </a:lnTo>
                <a:lnTo>
                  <a:pt x="87639" y="148516"/>
                </a:lnTo>
                <a:lnTo>
                  <a:pt x="115052" y="116468"/>
                </a:lnTo>
                <a:lnTo>
                  <a:pt x="149469" y="91090"/>
                </a:lnTo>
                <a:lnTo>
                  <a:pt x="188472" y="73170"/>
                </a:lnTo>
                <a:lnTo>
                  <a:pt x="229641" y="63500"/>
                </a:lnTo>
                <a:lnTo>
                  <a:pt x="252235" y="50697"/>
                </a:lnTo>
                <a:lnTo>
                  <a:pt x="259859" y="27897"/>
                </a:lnTo>
                <a:lnTo>
                  <a:pt x="252374" y="7023"/>
                </a:lnTo>
                <a:lnTo>
                  <a:pt x="229641" y="0"/>
                </a:lnTo>
                <a:close/>
              </a:path>
              <a:path w="281939" h="415289">
                <a:moveTo>
                  <a:pt x="251485" y="350545"/>
                </a:moveTo>
                <a:lnTo>
                  <a:pt x="207261" y="351589"/>
                </a:lnTo>
                <a:lnTo>
                  <a:pt x="254533" y="351589"/>
                </a:lnTo>
                <a:lnTo>
                  <a:pt x="251485" y="350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18888" y="4695506"/>
            <a:ext cx="2659767" cy="2215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23446" y="2739871"/>
            <a:ext cx="1275384" cy="18547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86433" y="3339820"/>
            <a:ext cx="972185" cy="761365"/>
          </a:xfrm>
          <a:custGeom>
            <a:avLst/>
            <a:gdLst/>
            <a:ahLst/>
            <a:cxnLst/>
            <a:rect l="l" t="t" r="r" b="b"/>
            <a:pathLst>
              <a:path w="972184" h="761364">
                <a:moveTo>
                  <a:pt x="971702" y="380466"/>
                </a:moveTo>
                <a:lnTo>
                  <a:pt x="968851" y="421924"/>
                </a:lnTo>
                <a:lnTo>
                  <a:pt x="960496" y="462088"/>
                </a:lnTo>
                <a:lnTo>
                  <a:pt x="946934" y="500726"/>
                </a:lnTo>
                <a:lnTo>
                  <a:pt x="928460" y="537607"/>
                </a:lnTo>
                <a:lnTo>
                  <a:pt x="905371" y="572499"/>
                </a:lnTo>
                <a:lnTo>
                  <a:pt x="877964" y="605168"/>
                </a:lnTo>
                <a:lnTo>
                  <a:pt x="846534" y="635384"/>
                </a:lnTo>
                <a:lnTo>
                  <a:pt x="811378" y="662915"/>
                </a:lnTo>
                <a:lnTo>
                  <a:pt x="772792" y="687527"/>
                </a:lnTo>
                <a:lnTo>
                  <a:pt x="731074" y="708990"/>
                </a:lnTo>
                <a:lnTo>
                  <a:pt x="686518" y="727070"/>
                </a:lnTo>
                <a:lnTo>
                  <a:pt x="639421" y="741537"/>
                </a:lnTo>
                <a:lnTo>
                  <a:pt x="590080" y="752158"/>
                </a:lnTo>
                <a:lnTo>
                  <a:pt x="538791" y="758700"/>
                </a:lnTo>
                <a:lnTo>
                  <a:pt x="485851" y="760933"/>
                </a:lnTo>
                <a:lnTo>
                  <a:pt x="432915" y="758700"/>
                </a:lnTo>
                <a:lnTo>
                  <a:pt x="381629" y="752158"/>
                </a:lnTo>
                <a:lnTo>
                  <a:pt x="332290" y="741537"/>
                </a:lnTo>
                <a:lnTo>
                  <a:pt x="285195" y="727070"/>
                </a:lnTo>
                <a:lnTo>
                  <a:pt x="240639" y="708990"/>
                </a:lnTo>
                <a:lnTo>
                  <a:pt x="198920" y="687527"/>
                </a:lnTo>
                <a:lnTo>
                  <a:pt x="160334" y="662915"/>
                </a:lnTo>
                <a:lnTo>
                  <a:pt x="125176" y="635384"/>
                </a:lnTo>
                <a:lnTo>
                  <a:pt x="93745" y="605168"/>
                </a:lnTo>
                <a:lnTo>
                  <a:pt x="66336" y="572499"/>
                </a:lnTo>
                <a:lnTo>
                  <a:pt x="43245" y="537607"/>
                </a:lnTo>
                <a:lnTo>
                  <a:pt x="24770" y="500726"/>
                </a:lnTo>
                <a:lnTo>
                  <a:pt x="11206" y="462088"/>
                </a:lnTo>
                <a:lnTo>
                  <a:pt x="2851" y="421924"/>
                </a:lnTo>
                <a:lnTo>
                  <a:pt x="0" y="380466"/>
                </a:lnTo>
                <a:lnTo>
                  <a:pt x="2851" y="339009"/>
                </a:lnTo>
                <a:lnTo>
                  <a:pt x="11206" y="298845"/>
                </a:lnTo>
                <a:lnTo>
                  <a:pt x="24770" y="260206"/>
                </a:lnTo>
                <a:lnTo>
                  <a:pt x="43245" y="223325"/>
                </a:lnTo>
                <a:lnTo>
                  <a:pt x="66336" y="188434"/>
                </a:lnTo>
                <a:lnTo>
                  <a:pt x="93745" y="155764"/>
                </a:lnTo>
                <a:lnTo>
                  <a:pt x="125176" y="125548"/>
                </a:lnTo>
                <a:lnTo>
                  <a:pt x="160334" y="98018"/>
                </a:lnTo>
                <a:lnTo>
                  <a:pt x="198920" y="73405"/>
                </a:lnTo>
                <a:lnTo>
                  <a:pt x="240639" y="51943"/>
                </a:lnTo>
                <a:lnTo>
                  <a:pt x="285195" y="33862"/>
                </a:lnTo>
                <a:lnTo>
                  <a:pt x="332290" y="19395"/>
                </a:lnTo>
                <a:lnTo>
                  <a:pt x="381629" y="8774"/>
                </a:lnTo>
                <a:lnTo>
                  <a:pt x="432915" y="2232"/>
                </a:lnTo>
                <a:lnTo>
                  <a:pt x="485851" y="0"/>
                </a:lnTo>
                <a:lnTo>
                  <a:pt x="538791" y="2232"/>
                </a:lnTo>
                <a:lnTo>
                  <a:pt x="590080" y="8774"/>
                </a:lnTo>
                <a:lnTo>
                  <a:pt x="639421" y="19395"/>
                </a:lnTo>
                <a:lnTo>
                  <a:pt x="686518" y="33862"/>
                </a:lnTo>
                <a:lnTo>
                  <a:pt x="731074" y="51943"/>
                </a:lnTo>
                <a:lnTo>
                  <a:pt x="772792" y="73405"/>
                </a:lnTo>
                <a:lnTo>
                  <a:pt x="811378" y="98018"/>
                </a:lnTo>
                <a:lnTo>
                  <a:pt x="846534" y="125548"/>
                </a:lnTo>
                <a:lnTo>
                  <a:pt x="877964" y="155764"/>
                </a:lnTo>
                <a:lnTo>
                  <a:pt x="905371" y="188434"/>
                </a:lnTo>
                <a:lnTo>
                  <a:pt x="928460" y="223325"/>
                </a:lnTo>
                <a:lnTo>
                  <a:pt x="946934" y="260206"/>
                </a:lnTo>
                <a:lnTo>
                  <a:pt x="960496" y="298845"/>
                </a:lnTo>
                <a:lnTo>
                  <a:pt x="968851" y="339009"/>
                </a:lnTo>
                <a:lnTo>
                  <a:pt x="971702" y="380466"/>
                </a:lnTo>
                <a:close/>
              </a:path>
            </a:pathLst>
          </a:custGeom>
          <a:ln w="88900">
            <a:solidFill>
              <a:srgbClr val="FFF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05105" y="3565957"/>
            <a:ext cx="61594" cy="63500"/>
          </a:xfrm>
          <a:custGeom>
            <a:avLst/>
            <a:gdLst/>
            <a:ahLst/>
            <a:cxnLst/>
            <a:rect l="l" t="t" r="r" b="b"/>
            <a:pathLst>
              <a:path w="61595" h="63500">
                <a:moveTo>
                  <a:pt x="30718" y="0"/>
                </a:moveTo>
                <a:lnTo>
                  <a:pt x="7679" y="9921"/>
                </a:lnTo>
                <a:lnTo>
                  <a:pt x="0" y="31750"/>
                </a:lnTo>
                <a:lnTo>
                  <a:pt x="7679" y="53578"/>
                </a:lnTo>
                <a:lnTo>
                  <a:pt x="30718" y="63500"/>
                </a:lnTo>
                <a:lnTo>
                  <a:pt x="53756" y="53578"/>
                </a:lnTo>
                <a:lnTo>
                  <a:pt x="61436" y="31750"/>
                </a:lnTo>
                <a:lnTo>
                  <a:pt x="53756" y="9921"/>
                </a:lnTo>
                <a:lnTo>
                  <a:pt x="30718" y="0"/>
                </a:lnTo>
                <a:close/>
              </a:path>
            </a:pathLst>
          </a:custGeom>
          <a:solidFill>
            <a:srgbClr val="FFF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56234" y="3591611"/>
            <a:ext cx="61594" cy="63500"/>
          </a:xfrm>
          <a:custGeom>
            <a:avLst/>
            <a:gdLst/>
            <a:ahLst/>
            <a:cxnLst/>
            <a:rect l="l" t="t" r="r" b="b"/>
            <a:pathLst>
              <a:path w="61595" h="63500">
                <a:moveTo>
                  <a:pt x="30718" y="0"/>
                </a:moveTo>
                <a:lnTo>
                  <a:pt x="7679" y="9921"/>
                </a:lnTo>
                <a:lnTo>
                  <a:pt x="0" y="31750"/>
                </a:lnTo>
                <a:lnTo>
                  <a:pt x="7679" y="53578"/>
                </a:lnTo>
                <a:lnTo>
                  <a:pt x="30718" y="63500"/>
                </a:lnTo>
                <a:lnTo>
                  <a:pt x="53756" y="53578"/>
                </a:lnTo>
                <a:lnTo>
                  <a:pt x="61436" y="31750"/>
                </a:lnTo>
                <a:lnTo>
                  <a:pt x="53756" y="9921"/>
                </a:lnTo>
                <a:lnTo>
                  <a:pt x="30718" y="0"/>
                </a:lnTo>
                <a:close/>
              </a:path>
            </a:pathLst>
          </a:custGeom>
          <a:solidFill>
            <a:srgbClr val="70C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06943" y="3721501"/>
            <a:ext cx="608965" cy="231775"/>
          </a:xfrm>
          <a:custGeom>
            <a:avLst/>
            <a:gdLst/>
            <a:ahLst/>
            <a:cxnLst/>
            <a:rect l="l" t="t" r="r" b="b"/>
            <a:pathLst>
              <a:path w="608965" h="231775">
                <a:moveTo>
                  <a:pt x="449801" y="0"/>
                </a:moveTo>
                <a:lnTo>
                  <a:pt x="399579" y="1612"/>
                </a:lnTo>
                <a:lnTo>
                  <a:pt x="349607" y="6904"/>
                </a:lnTo>
                <a:lnTo>
                  <a:pt x="300826" y="14765"/>
                </a:lnTo>
                <a:lnTo>
                  <a:pt x="254177" y="24084"/>
                </a:lnTo>
                <a:lnTo>
                  <a:pt x="213541" y="33661"/>
                </a:lnTo>
                <a:lnTo>
                  <a:pt x="168396" y="46956"/>
                </a:lnTo>
                <a:lnTo>
                  <a:pt x="122311" y="64640"/>
                </a:lnTo>
                <a:lnTo>
                  <a:pt x="78859" y="87382"/>
                </a:lnTo>
                <a:lnTo>
                  <a:pt x="41609" y="115853"/>
                </a:lnTo>
                <a:lnTo>
                  <a:pt x="14132" y="150724"/>
                </a:lnTo>
                <a:lnTo>
                  <a:pt x="0" y="192664"/>
                </a:lnTo>
                <a:lnTo>
                  <a:pt x="6473" y="217874"/>
                </a:lnTo>
                <a:lnTo>
                  <a:pt x="26481" y="231275"/>
                </a:lnTo>
                <a:lnTo>
                  <a:pt x="48557" y="229593"/>
                </a:lnTo>
                <a:lnTo>
                  <a:pt x="61239" y="209555"/>
                </a:lnTo>
                <a:lnTo>
                  <a:pt x="76188" y="173072"/>
                </a:lnTo>
                <a:lnTo>
                  <a:pt x="106289" y="144414"/>
                </a:lnTo>
                <a:lnTo>
                  <a:pt x="146183" y="122444"/>
                </a:lnTo>
                <a:lnTo>
                  <a:pt x="190514" y="106027"/>
                </a:lnTo>
                <a:lnTo>
                  <a:pt x="233924" y="94028"/>
                </a:lnTo>
                <a:lnTo>
                  <a:pt x="271056" y="85311"/>
                </a:lnTo>
                <a:lnTo>
                  <a:pt x="316140" y="75720"/>
                </a:lnTo>
                <a:lnTo>
                  <a:pt x="365311" y="67638"/>
                </a:lnTo>
                <a:lnTo>
                  <a:pt x="416450" y="62705"/>
                </a:lnTo>
                <a:lnTo>
                  <a:pt x="605435" y="62559"/>
                </a:lnTo>
                <a:lnTo>
                  <a:pt x="608432" y="46460"/>
                </a:lnTo>
                <a:lnTo>
                  <a:pt x="592543" y="28351"/>
                </a:lnTo>
                <a:lnTo>
                  <a:pt x="547225" y="12258"/>
                </a:lnTo>
                <a:lnTo>
                  <a:pt x="499330" y="3178"/>
                </a:lnTo>
                <a:lnTo>
                  <a:pt x="449801" y="0"/>
                </a:lnTo>
                <a:close/>
              </a:path>
              <a:path w="608965" h="231775">
                <a:moveTo>
                  <a:pt x="605435" y="62559"/>
                </a:moveTo>
                <a:lnTo>
                  <a:pt x="467440" y="62559"/>
                </a:lnTo>
                <a:lnTo>
                  <a:pt x="516163" y="68841"/>
                </a:lnTo>
                <a:lnTo>
                  <a:pt x="560501" y="83190"/>
                </a:lnTo>
                <a:lnTo>
                  <a:pt x="586332" y="84126"/>
                </a:lnTo>
                <a:lnTo>
                  <a:pt x="604335" y="68467"/>
                </a:lnTo>
                <a:lnTo>
                  <a:pt x="605435" y="62559"/>
                </a:lnTo>
                <a:close/>
              </a:path>
            </a:pathLst>
          </a:custGeom>
          <a:solidFill>
            <a:srgbClr val="70C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63209" y="3043629"/>
            <a:ext cx="831850" cy="414020"/>
          </a:xfrm>
          <a:custGeom>
            <a:avLst/>
            <a:gdLst/>
            <a:ahLst/>
            <a:cxnLst/>
            <a:rect l="l" t="t" r="r" b="b"/>
            <a:pathLst>
              <a:path w="831850" h="414020">
                <a:moveTo>
                  <a:pt x="678910" y="63958"/>
                </a:moveTo>
                <a:lnTo>
                  <a:pt x="455226" y="63958"/>
                </a:lnTo>
                <a:lnTo>
                  <a:pt x="503682" y="66530"/>
                </a:lnTo>
                <a:lnTo>
                  <a:pt x="550837" y="76517"/>
                </a:lnTo>
                <a:lnTo>
                  <a:pt x="596132" y="93132"/>
                </a:lnTo>
                <a:lnTo>
                  <a:pt x="639011" y="115590"/>
                </a:lnTo>
                <a:lnTo>
                  <a:pt x="678914" y="143106"/>
                </a:lnTo>
                <a:lnTo>
                  <a:pt x="715326" y="174939"/>
                </a:lnTo>
                <a:lnTo>
                  <a:pt x="753512" y="222869"/>
                </a:lnTo>
                <a:lnTo>
                  <a:pt x="771215" y="280760"/>
                </a:lnTo>
                <a:lnTo>
                  <a:pt x="760676" y="311695"/>
                </a:lnTo>
                <a:lnTo>
                  <a:pt x="733654" y="332290"/>
                </a:lnTo>
                <a:lnTo>
                  <a:pt x="699641" y="345047"/>
                </a:lnTo>
                <a:lnTo>
                  <a:pt x="668129" y="352464"/>
                </a:lnTo>
                <a:lnTo>
                  <a:pt x="648238" y="366673"/>
                </a:lnTo>
                <a:lnTo>
                  <a:pt x="646556" y="389264"/>
                </a:lnTo>
                <a:lnTo>
                  <a:pt x="659883" y="408762"/>
                </a:lnTo>
                <a:lnTo>
                  <a:pt x="685020" y="413691"/>
                </a:lnTo>
                <a:lnTo>
                  <a:pt x="731110" y="400144"/>
                </a:lnTo>
                <a:lnTo>
                  <a:pt x="770293" y="380009"/>
                </a:lnTo>
                <a:lnTo>
                  <a:pt x="801088" y="353724"/>
                </a:lnTo>
                <a:lnTo>
                  <a:pt x="822014" y="321729"/>
                </a:lnTo>
                <a:lnTo>
                  <a:pt x="831591" y="284461"/>
                </a:lnTo>
                <a:lnTo>
                  <a:pt x="828338" y="242359"/>
                </a:lnTo>
                <a:lnTo>
                  <a:pt x="810775" y="195861"/>
                </a:lnTo>
                <a:lnTo>
                  <a:pt x="785458" y="156022"/>
                </a:lnTo>
                <a:lnTo>
                  <a:pt x="753754" y="120316"/>
                </a:lnTo>
                <a:lnTo>
                  <a:pt x="716824" y="88900"/>
                </a:lnTo>
                <a:lnTo>
                  <a:pt x="678910" y="63958"/>
                </a:lnTo>
                <a:close/>
              </a:path>
              <a:path w="831850" h="414020">
                <a:moveTo>
                  <a:pt x="465438" y="0"/>
                </a:moveTo>
                <a:lnTo>
                  <a:pt x="396236" y="4305"/>
                </a:lnTo>
                <a:lnTo>
                  <a:pt x="357626" y="10197"/>
                </a:lnTo>
                <a:lnTo>
                  <a:pt x="317417" y="18521"/>
                </a:lnTo>
                <a:lnTo>
                  <a:pt x="276415" y="29232"/>
                </a:lnTo>
                <a:lnTo>
                  <a:pt x="235426" y="42284"/>
                </a:lnTo>
                <a:lnTo>
                  <a:pt x="195254" y="57631"/>
                </a:lnTo>
                <a:lnTo>
                  <a:pt x="156706" y="75228"/>
                </a:lnTo>
                <a:lnTo>
                  <a:pt x="120587" y="95029"/>
                </a:lnTo>
                <a:lnTo>
                  <a:pt x="87703" y="116989"/>
                </a:lnTo>
                <a:lnTo>
                  <a:pt x="34862" y="167201"/>
                </a:lnTo>
                <a:lnTo>
                  <a:pt x="4626" y="225500"/>
                </a:lnTo>
                <a:lnTo>
                  <a:pt x="0" y="257568"/>
                </a:lnTo>
                <a:lnTo>
                  <a:pt x="3441" y="291520"/>
                </a:lnTo>
                <a:lnTo>
                  <a:pt x="15757" y="327312"/>
                </a:lnTo>
                <a:lnTo>
                  <a:pt x="37752" y="364898"/>
                </a:lnTo>
                <a:lnTo>
                  <a:pt x="59500" y="378617"/>
                </a:lnTo>
                <a:lnTo>
                  <a:pt x="82789" y="373913"/>
                </a:lnTo>
                <a:lnTo>
                  <a:pt x="97263" y="356691"/>
                </a:lnTo>
                <a:lnTo>
                  <a:pt x="92565" y="332855"/>
                </a:lnTo>
                <a:lnTo>
                  <a:pt x="72597" y="295462"/>
                </a:lnTo>
                <a:lnTo>
                  <a:pt x="66354" y="261010"/>
                </a:lnTo>
                <a:lnTo>
                  <a:pt x="88375" y="200784"/>
                </a:lnTo>
                <a:lnTo>
                  <a:pt x="145292" y="151893"/>
                </a:lnTo>
                <a:lnTo>
                  <a:pt x="182670" y="131608"/>
                </a:lnTo>
                <a:lnTo>
                  <a:pt x="223771" y="114050"/>
                </a:lnTo>
                <a:lnTo>
                  <a:pt x="266929" y="99183"/>
                </a:lnTo>
                <a:lnTo>
                  <a:pt x="310476" y="86971"/>
                </a:lnTo>
                <a:lnTo>
                  <a:pt x="352746" y="77378"/>
                </a:lnTo>
                <a:lnTo>
                  <a:pt x="392073" y="70369"/>
                </a:lnTo>
                <a:lnTo>
                  <a:pt x="455226" y="63958"/>
                </a:lnTo>
                <a:lnTo>
                  <a:pt x="678910" y="63958"/>
                </a:lnTo>
                <a:lnTo>
                  <a:pt x="675828" y="61931"/>
                </a:lnTo>
                <a:lnTo>
                  <a:pt x="631929" y="39567"/>
                </a:lnTo>
                <a:lnTo>
                  <a:pt x="586286" y="21966"/>
                </a:lnTo>
                <a:lnTo>
                  <a:pt x="540063" y="9283"/>
                </a:lnTo>
                <a:lnTo>
                  <a:pt x="494418" y="1678"/>
                </a:lnTo>
                <a:lnTo>
                  <a:pt x="4654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03321" y="2925715"/>
            <a:ext cx="95885" cy="189865"/>
          </a:xfrm>
          <a:custGeom>
            <a:avLst/>
            <a:gdLst/>
            <a:ahLst/>
            <a:cxnLst/>
            <a:rect l="l" t="t" r="r" b="b"/>
            <a:pathLst>
              <a:path w="95884" h="189864">
                <a:moveTo>
                  <a:pt x="37716" y="0"/>
                </a:moveTo>
                <a:lnTo>
                  <a:pt x="14894" y="4415"/>
                </a:lnTo>
                <a:lnTo>
                  <a:pt x="0" y="21994"/>
                </a:lnTo>
                <a:lnTo>
                  <a:pt x="3342" y="46770"/>
                </a:lnTo>
                <a:lnTo>
                  <a:pt x="16273" y="73055"/>
                </a:lnTo>
                <a:lnTo>
                  <a:pt x="24954" y="100897"/>
                </a:lnTo>
                <a:lnTo>
                  <a:pt x="29934" y="129730"/>
                </a:lnTo>
                <a:lnTo>
                  <a:pt x="31764" y="158987"/>
                </a:lnTo>
                <a:lnTo>
                  <a:pt x="42029" y="182006"/>
                </a:lnTo>
                <a:lnTo>
                  <a:pt x="63972" y="189691"/>
                </a:lnTo>
                <a:lnTo>
                  <a:pt x="85685" y="182024"/>
                </a:lnTo>
                <a:lnTo>
                  <a:pt x="95264" y="158987"/>
                </a:lnTo>
                <a:lnTo>
                  <a:pt x="92808" y="121442"/>
                </a:lnTo>
                <a:lnTo>
                  <a:pt x="86182" y="84308"/>
                </a:lnTo>
                <a:lnTo>
                  <a:pt x="74821" y="48444"/>
                </a:lnTo>
                <a:lnTo>
                  <a:pt x="58155" y="14715"/>
                </a:lnTo>
                <a:lnTo>
                  <a:pt x="37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41660" y="2881947"/>
            <a:ext cx="607060" cy="149225"/>
          </a:xfrm>
          <a:custGeom>
            <a:avLst/>
            <a:gdLst/>
            <a:ahLst/>
            <a:cxnLst/>
            <a:rect l="l" t="t" r="r" b="b"/>
            <a:pathLst>
              <a:path w="607059" h="149225">
                <a:moveTo>
                  <a:pt x="576279" y="0"/>
                </a:moveTo>
                <a:lnTo>
                  <a:pt x="526325" y="5721"/>
                </a:lnTo>
                <a:lnTo>
                  <a:pt x="476566" y="12674"/>
                </a:lnTo>
                <a:lnTo>
                  <a:pt x="426959" y="20584"/>
                </a:lnTo>
                <a:lnTo>
                  <a:pt x="179699" y="64918"/>
                </a:lnTo>
                <a:lnTo>
                  <a:pt x="130099" y="72827"/>
                </a:lnTo>
                <a:lnTo>
                  <a:pt x="80350" y="79777"/>
                </a:lnTo>
                <a:lnTo>
                  <a:pt x="30408" y="85496"/>
                </a:lnTo>
                <a:lnTo>
                  <a:pt x="7657" y="97695"/>
                </a:lnTo>
                <a:lnTo>
                  <a:pt x="0" y="120289"/>
                </a:lnTo>
                <a:lnTo>
                  <a:pt x="7546" y="141362"/>
                </a:lnTo>
                <a:lnTo>
                  <a:pt x="30408" y="148996"/>
                </a:lnTo>
                <a:lnTo>
                  <a:pt x="80363" y="143274"/>
                </a:lnTo>
                <a:lnTo>
                  <a:pt x="130122" y="136322"/>
                </a:lnTo>
                <a:lnTo>
                  <a:pt x="179729" y="128413"/>
                </a:lnTo>
                <a:lnTo>
                  <a:pt x="426989" y="84082"/>
                </a:lnTo>
                <a:lnTo>
                  <a:pt x="476588" y="76173"/>
                </a:lnTo>
                <a:lnTo>
                  <a:pt x="526337" y="69221"/>
                </a:lnTo>
                <a:lnTo>
                  <a:pt x="576279" y="63500"/>
                </a:lnTo>
                <a:lnTo>
                  <a:pt x="599031" y="51301"/>
                </a:lnTo>
                <a:lnTo>
                  <a:pt x="606688" y="28706"/>
                </a:lnTo>
                <a:lnTo>
                  <a:pt x="599141" y="7634"/>
                </a:lnTo>
                <a:lnTo>
                  <a:pt x="5762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94942" y="3317149"/>
            <a:ext cx="697865" cy="122555"/>
          </a:xfrm>
          <a:custGeom>
            <a:avLst/>
            <a:gdLst/>
            <a:ahLst/>
            <a:cxnLst/>
            <a:rect l="l" t="t" r="r" b="b"/>
            <a:pathLst>
              <a:path w="697865" h="122554">
                <a:moveTo>
                  <a:pt x="363315" y="0"/>
                </a:moveTo>
                <a:lnTo>
                  <a:pt x="312699" y="1"/>
                </a:lnTo>
                <a:lnTo>
                  <a:pt x="261283" y="1132"/>
                </a:lnTo>
                <a:lnTo>
                  <a:pt x="208196" y="4302"/>
                </a:lnTo>
                <a:lnTo>
                  <a:pt x="155032" y="11143"/>
                </a:lnTo>
                <a:lnTo>
                  <a:pt x="103381" y="23286"/>
                </a:lnTo>
                <a:lnTo>
                  <a:pt x="54834" y="42362"/>
                </a:lnTo>
                <a:lnTo>
                  <a:pt x="10978" y="70017"/>
                </a:lnTo>
                <a:lnTo>
                  <a:pt x="0" y="91276"/>
                </a:lnTo>
                <a:lnTo>
                  <a:pt x="9501" y="111411"/>
                </a:lnTo>
                <a:lnTo>
                  <a:pt x="30968" y="122066"/>
                </a:lnTo>
                <a:lnTo>
                  <a:pt x="55880" y="114898"/>
                </a:lnTo>
                <a:lnTo>
                  <a:pt x="97018" y="90683"/>
                </a:lnTo>
                <a:lnTo>
                  <a:pt x="144502" y="75454"/>
                </a:lnTo>
                <a:lnTo>
                  <a:pt x="195765" y="67151"/>
                </a:lnTo>
                <a:lnTo>
                  <a:pt x="248240" y="63715"/>
                </a:lnTo>
                <a:lnTo>
                  <a:pt x="299360" y="63088"/>
                </a:lnTo>
                <a:lnTo>
                  <a:pt x="689710" y="63088"/>
                </a:lnTo>
                <a:lnTo>
                  <a:pt x="697377" y="41321"/>
                </a:lnTo>
                <a:lnTo>
                  <a:pt x="689700" y="19450"/>
                </a:lnTo>
                <a:lnTo>
                  <a:pt x="666673" y="9399"/>
                </a:lnTo>
                <a:lnTo>
                  <a:pt x="616085" y="8590"/>
                </a:lnTo>
                <a:lnTo>
                  <a:pt x="413892" y="1071"/>
                </a:lnTo>
                <a:lnTo>
                  <a:pt x="363315" y="0"/>
                </a:lnTo>
                <a:close/>
              </a:path>
              <a:path w="697865" h="122554">
                <a:moveTo>
                  <a:pt x="689710" y="63088"/>
                </a:moveTo>
                <a:lnTo>
                  <a:pt x="299360" y="63088"/>
                </a:lnTo>
                <a:lnTo>
                  <a:pt x="399945" y="63722"/>
                </a:lnTo>
                <a:lnTo>
                  <a:pt x="613307" y="71942"/>
                </a:lnTo>
                <a:lnTo>
                  <a:pt x="666673" y="72899"/>
                </a:lnTo>
                <a:lnTo>
                  <a:pt x="689703" y="631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88995" y="3361893"/>
            <a:ext cx="692785" cy="185420"/>
          </a:xfrm>
          <a:custGeom>
            <a:avLst/>
            <a:gdLst/>
            <a:ahLst/>
            <a:cxnLst/>
            <a:rect l="l" t="t" r="r" b="b"/>
            <a:pathLst>
              <a:path w="692784" h="185420">
                <a:moveTo>
                  <a:pt x="36896" y="0"/>
                </a:moveTo>
                <a:lnTo>
                  <a:pt x="12847" y="1187"/>
                </a:lnTo>
                <a:lnTo>
                  <a:pt x="0" y="19478"/>
                </a:lnTo>
                <a:lnTo>
                  <a:pt x="1377" y="43337"/>
                </a:lnTo>
                <a:lnTo>
                  <a:pt x="120123" y="100529"/>
                </a:lnTo>
                <a:lnTo>
                  <a:pt x="160142" y="115388"/>
                </a:lnTo>
                <a:lnTo>
                  <a:pt x="202487" y="130175"/>
                </a:lnTo>
                <a:lnTo>
                  <a:pt x="246560" y="144319"/>
                </a:lnTo>
                <a:lnTo>
                  <a:pt x="291761" y="157250"/>
                </a:lnTo>
                <a:lnTo>
                  <a:pt x="337493" y="168397"/>
                </a:lnTo>
                <a:lnTo>
                  <a:pt x="383157" y="177188"/>
                </a:lnTo>
                <a:lnTo>
                  <a:pt x="428155" y="183054"/>
                </a:lnTo>
                <a:lnTo>
                  <a:pt x="471887" y="185423"/>
                </a:lnTo>
                <a:lnTo>
                  <a:pt x="513757" y="183725"/>
                </a:lnTo>
                <a:lnTo>
                  <a:pt x="553164" y="177388"/>
                </a:lnTo>
                <a:lnTo>
                  <a:pt x="589512" y="165843"/>
                </a:lnTo>
                <a:lnTo>
                  <a:pt x="650632" y="124843"/>
                </a:lnTo>
                <a:lnTo>
                  <a:pt x="655970" y="117916"/>
                </a:lnTo>
                <a:lnTo>
                  <a:pt x="484437" y="117916"/>
                </a:lnTo>
                <a:lnTo>
                  <a:pt x="436533" y="115230"/>
                </a:lnTo>
                <a:lnTo>
                  <a:pt x="390731" y="108748"/>
                </a:lnTo>
                <a:lnTo>
                  <a:pt x="350332" y="101041"/>
                </a:lnTo>
                <a:lnTo>
                  <a:pt x="304429" y="90633"/>
                </a:lnTo>
                <a:lnTo>
                  <a:pt x="258964" y="78402"/>
                </a:lnTo>
                <a:lnTo>
                  <a:pt x="213899" y="64637"/>
                </a:lnTo>
                <a:lnTo>
                  <a:pt x="169196" y="49625"/>
                </a:lnTo>
                <a:lnTo>
                  <a:pt x="124820" y="33656"/>
                </a:lnTo>
                <a:lnTo>
                  <a:pt x="80732" y="17018"/>
                </a:lnTo>
                <a:lnTo>
                  <a:pt x="36896" y="0"/>
                </a:lnTo>
                <a:close/>
              </a:path>
              <a:path w="692784" h="185420">
                <a:moveTo>
                  <a:pt x="672126" y="18915"/>
                </a:moveTo>
                <a:lnTo>
                  <a:pt x="648452" y="20367"/>
                </a:lnTo>
                <a:lnTo>
                  <a:pt x="631091" y="39268"/>
                </a:lnTo>
                <a:lnTo>
                  <a:pt x="607772" y="77482"/>
                </a:lnTo>
                <a:lnTo>
                  <a:pt x="573357" y="101613"/>
                </a:lnTo>
                <a:lnTo>
                  <a:pt x="531145" y="114234"/>
                </a:lnTo>
                <a:lnTo>
                  <a:pt x="484437" y="117916"/>
                </a:lnTo>
                <a:lnTo>
                  <a:pt x="655970" y="117916"/>
                </a:lnTo>
                <a:lnTo>
                  <a:pt x="674208" y="94247"/>
                </a:lnTo>
                <a:lnTo>
                  <a:pt x="692330" y="56159"/>
                </a:lnTo>
                <a:lnTo>
                  <a:pt x="690593" y="31862"/>
                </a:lnTo>
                <a:lnTo>
                  <a:pt x="672126" y="189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16007" y="4083051"/>
            <a:ext cx="1678939" cy="936625"/>
          </a:xfrm>
          <a:custGeom>
            <a:avLst/>
            <a:gdLst/>
            <a:ahLst/>
            <a:cxnLst/>
            <a:rect l="l" t="t" r="r" b="b"/>
            <a:pathLst>
              <a:path w="1678940" h="936625">
                <a:moveTo>
                  <a:pt x="1187225" y="64128"/>
                </a:moveTo>
                <a:lnTo>
                  <a:pt x="954582" y="64128"/>
                </a:lnTo>
                <a:lnTo>
                  <a:pt x="1002735" y="67252"/>
                </a:lnTo>
                <a:lnTo>
                  <a:pt x="1050739" y="76186"/>
                </a:lnTo>
                <a:lnTo>
                  <a:pt x="1098001" y="91579"/>
                </a:lnTo>
                <a:lnTo>
                  <a:pt x="1142220" y="112662"/>
                </a:lnTo>
                <a:lnTo>
                  <a:pt x="1183528" y="138766"/>
                </a:lnTo>
                <a:lnTo>
                  <a:pt x="1222058" y="169225"/>
                </a:lnTo>
                <a:lnTo>
                  <a:pt x="1257941" y="203370"/>
                </a:lnTo>
                <a:lnTo>
                  <a:pt x="1291309" y="240535"/>
                </a:lnTo>
                <a:lnTo>
                  <a:pt x="1322294" y="280052"/>
                </a:lnTo>
                <a:lnTo>
                  <a:pt x="1351028" y="321253"/>
                </a:lnTo>
                <a:lnTo>
                  <a:pt x="1377644" y="363473"/>
                </a:lnTo>
                <a:lnTo>
                  <a:pt x="1402273" y="406043"/>
                </a:lnTo>
                <a:lnTo>
                  <a:pt x="1425046" y="448296"/>
                </a:lnTo>
                <a:lnTo>
                  <a:pt x="1447791" y="493704"/>
                </a:lnTo>
                <a:lnTo>
                  <a:pt x="1469066" y="539700"/>
                </a:lnTo>
                <a:lnTo>
                  <a:pt x="1489128" y="586185"/>
                </a:lnTo>
                <a:lnTo>
                  <a:pt x="1508235" y="633058"/>
                </a:lnTo>
                <a:lnTo>
                  <a:pt x="1526645" y="680217"/>
                </a:lnTo>
                <a:lnTo>
                  <a:pt x="1544613" y="727562"/>
                </a:lnTo>
                <a:lnTo>
                  <a:pt x="1562398" y="774992"/>
                </a:lnTo>
                <a:lnTo>
                  <a:pt x="1580257" y="822406"/>
                </a:lnTo>
                <a:lnTo>
                  <a:pt x="1598446" y="869705"/>
                </a:lnTo>
                <a:lnTo>
                  <a:pt x="1617223" y="916786"/>
                </a:lnTo>
                <a:lnTo>
                  <a:pt x="1635409" y="935249"/>
                </a:lnTo>
                <a:lnTo>
                  <a:pt x="1659372" y="936580"/>
                </a:lnTo>
                <a:lnTo>
                  <a:pt x="1677571" y="923789"/>
                </a:lnTo>
                <a:lnTo>
                  <a:pt x="1678462" y="899882"/>
                </a:lnTo>
                <a:lnTo>
                  <a:pt x="1662779" y="860530"/>
                </a:lnTo>
                <a:lnTo>
                  <a:pt x="1647060" y="819586"/>
                </a:lnTo>
                <a:lnTo>
                  <a:pt x="1631194" y="777298"/>
                </a:lnTo>
                <a:lnTo>
                  <a:pt x="1598567" y="689671"/>
                </a:lnTo>
                <a:lnTo>
                  <a:pt x="1581555" y="644755"/>
                </a:lnTo>
                <a:lnTo>
                  <a:pt x="1563999" y="599617"/>
                </a:lnTo>
                <a:lnTo>
                  <a:pt x="1545704" y="554295"/>
                </a:lnTo>
                <a:lnTo>
                  <a:pt x="1526586" y="509105"/>
                </a:lnTo>
                <a:lnTo>
                  <a:pt x="1506533" y="464291"/>
                </a:lnTo>
                <a:lnTo>
                  <a:pt x="1485430" y="420101"/>
                </a:lnTo>
                <a:lnTo>
                  <a:pt x="1463166" y="376781"/>
                </a:lnTo>
                <a:lnTo>
                  <a:pt x="1439629" y="334576"/>
                </a:lnTo>
                <a:lnTo>
                  <a:pt x="1414705" y="293733"/>
                </a:lnTo>
                <a:lnTo>
                  <a:pt x="1388282" y="254497"/>
                </a:lnTo>
                <a:lnTo>
                  <a:pt x="1360247" y="217115"/>
                </a:lnTo>
                <a:lnTo>
                  <a:pt x="1330488" y="181832"/>
                </a:lnTo>
                <a:lnTo>
                  <a:pt x="1298892" y="148895"/>
                </a:lnTo>
                <a:lnTo>
                  <a:pt x="1265347" y="118550"/>
                </a:lnTo>
                <a:lnTo>
                  <a:pt x="1229740" y="91043"/>
                </a:lnTo>
                <a:lnTo>
                  <a:pt x="1191958" y="66619"/>
                </a:lnTo>
                <a:lnTo>
                  <a:pt x="1187225" y="64128"/>
                </a:lnTo>
                <a:close/>
              </a:path>
              <a:path w="1678940" h="936625">
                <a:moveTo>
                  <a:pt x="965928" y="0"/>
                </a:moveTo>
                <a:lnTo>
                  <a:pt x="914843" y="945"/>
                </a:lnTo>
                <a:lnTo>
                  <a:pt x="863840" y="6689"/>
                </a:lnTo>
                <a:lnTo>
                  <a:pt x="813188" y="16398"/>
                </a:lnTo>
                <a:lnTo>
                  <a:pt x="763152" y="29241"/>
                </a:lnTo>
                <a:lnTo>
                  <a:pt x="713998" y="44384"/>
                </a:lnTo>
                <a:lnTo>
                  <a:pt x="665993" y="60996"/>
                </a:lnTo>
                <a:lnTo>
                  <a:pt x="618344" y="79284"/>
                </a:lnTo>
                <a:lnTo>
                  <a:pt x="571352" y="99544"/>
                </a:lnTo>
                <a:lnTo>
                  <a:pt x="525134" y="121720"/>
                </a:lnTo>
                <a:lnTo>
                  <a:pt x="479806" y="145753"/>
                </a:lnTo>
                <a:lnTo>
                  <a:pt x="435483" y="171588"/>
                </a:lnTo>
                <a:lnTo>
                  <a:pt x="392282" y="199167"/>
                </a:lnTo>
                <a:lnTo>
                  <a:pt x="350318" y="228434"/>
                </a:lnTo>
                <a:lnTo>
                  <a:pt x="309707" y="259332"/>
                </a:lnTo>
                <a:lnTo>
                  <a:pt x="272143" y="290452"/>
                </a:lnTo>
                <a:lnTo>
                  <a:pt x="235529" y="323511"/>
                </a:lnTo>
                <a:lnTo>
                  <a:pt x="200231" y="358423"/>
                </a:lnTo>
                <a:lnTo>
                  <a:pt x="166613" y="395105"/>
                </a:lnTo>
                <a:lnTo>
                  <a:pt x="135042" y="433472"/>
                </a:lnTo>
                <a:lnTo>
                  <a:pt x="105883" y="473438"/>
                </a:lnTo>
                <a:lnTo>
                  <a:pt x="79501" y="514918"/>
                </a:lnTo>
                <a:lnTo>
                  <a:pt x="56262" y="557829"/>
                </a:lnTo>
                <a:lnTo>
                  <a:pt x="36524" y="602103"/>
                </a:lnTo>
                <a:lnTo>
                  <a:pt x="20674" y="647600"/>
                </a:lnTo>
                <a:lnTo>
                  <a:pt x="9056" y="694290"/>
                </a:lnTo>
                <a:lnTo>
                  <a:pt x="2043" y="742071"/>
                </a:lnTo>
                <a:lnTo>
                  <a:pt x="0" y="790857"/>
                </a:lnTo>
                <a:lnTo>
                  <a:pt x="3292" y="840564"/>
                </a:lnTo>
                <a:lnTo>
                  <a:pt x="12286" y="891106"/>
                </a:lnTo>
                <a:lnTo>
                  <a:pt x="27123" y="910883"/>
                </a:lnTo>
                <a:lnTo>
                  <a:pt x="49925" y="912546"/>
                </a:lnTo>
                <a:lnTo>
                  <a:pt x="69218" y="899266"/>
                </a:lnTo>
                <a:lnTo>
                  <a:pt x="73525" y="874215"/>
                </a:lnTo>
                <a:lnTo>
                  <a:pt x="65301" y="826459"/>
                </a:lnTo>
                <a:lnTo>
                  <a:pt x="62979" y="779546"/>
                </a:lnTo>
                <a:lnTo>
                  <a:pt x="66136" y="733565"/>
                </a:lnTo>
                <a:lnTo>
                  <a:pt x="74351" y="688605"/>
                </a:lnTo>
                <a:lnTo>
                  <a:pt x="87201" y="644755"/>
                </a:lnTo>
                <a:lnTo>
                  <a:pt x="104272" y="602084"/>
                </a:lnTo>
                <a:lnTo>
                  <a:pt x="125114" y="560740"/>
                </a:lnTo>
                <a:lnTo>
                  <a:pt x="149334" y="520753"/>
                </a:lnTo>
                <a:lnTo>
                  <a:pt x="176499" y="482232"/>
                </a:lnTo>
                <a:lnTo>
                  <a:pt x="206187" y="445266"/>
                </a:lnTo>
                <a:lnTo>
                  <a:pt x="237976" y="409943"/>
                </a:lnTo>
                <a:lnTo>
                  <a:pt x="271443" y="376353"/>
                </a:lnTo>
                <a:lnTo>
                  <a:pt x="306166" y="344584"/>
                </a:lnTo>
                <a:lnTo>
                  <a:pt x="341722" y="314725"/>
                </a:lnTo>
                <a:lnTo>
                  <a:pt x="377690" y="286866"/>
                </a:lnTo>
                <a:lnTo>
                  <a:pt x="416857" y="258989"/>
                </a:lnTo>
                <a:lnTo>
                  <a:pt x="457179" y="232770"/>
                </a:lnTo>
                <a:lnTo>
                  <a:pt x="498554" y="208204"/>
                </a:lnTo>
                <a:lnTo>
                  <a:pt x="540883" y="185285"/>
                </a:lnTo>
                <a:lnTo>
                  <a:pt x="584067" y="164006"/>
                </a:lnTo>
                <a:lnTo>
                  <a:pt x="628005" y="144362"/>
                </a:lnTo>
                <a:lnTo>
                  <a:pt x="672598" y="126347"/>
                </a:lnTo>
                <a:lnTo>
                  <a:pt x="717745" y="109955"/>
                </a:lnTo>
                <a:lnTo>
                  <a:pt x="763999" y="95044"/>
                </a:lnTo>
                <a:lnTo>
                  <a:pt x="810987" y="82272"/>
                </a:lnTo>
                <a:lnTo>
                  <a:pt x="858531" y="72372"/>
                </a:lnTo>
                <a:lnTo>
                  <a:pt x="906455" y="66080"/>
                </a:lnTo>
                <a:lnTo>
                  <a:pt x="954582" y="64128"/>
                </a:lnTo>
                <a:lnTo>
                  <a:pt x="1187225" y="64128"/>
                </a:lnTo>
                <a:lnTo>
                  <a:pt x="1151888" y="45526"/>
                </a:lnTo>
                <a:lnTo>
                  <a:pt x="1109419" y="28008"/>
                </a:lnTo>
                <a:lnTo>
                  <a:pt x="1064437" y="14312"/>
                </a:lnTo>
                <a:lnTo>
                  <a:pt x="1016830" y="4685"/>
                </a:lnTo>
                <a:lnTo>
                  <a:pt x="965928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52930" y="4071458"/>
            <a:ext cx="314960" cy="539750"/>
          </a:xfrm>
          <a:custGeom>
            <a:avLst/>
            <a:gdLst/>
            <a:ahLst/>
            <a:cxnLst/>
            <a:rect l="l" t="t" r="r" b="b"/>
            <a:pathLst>
              <a:path w="314959" h="539750">
                <a:moveTo>
                  <a:pt x="31750" y="0"/>
                </a:moveTo>
                <a:lnTo>
                  <a:pt x="9921" y="7679"/>
                </a:lnTo>
                <a:lnTo>
                  <a:pt x="0" y="30718"/>
                </a:lnTo>
                <a:lnTo>
                  <a:pt x="0" y="509508"/>
                </a:lnTo>
                <a:lnTo>
                  <a:pt x="6818" y="529552"/>
                </a:lnTo>
                <a:lnTo>
                  <a:pt x="23112" y="539405"/>
                </a:lnTo>
                <a:lnTo>
                  <a:pt x="42642" y="538317"/>
                </a:lnTo>
                <a:lnTo>
                  <a:pt x="59169" y="525535"/>
                </a:lnTo>
                <a:lnTo>
                  <a:pt x="70115" y="509508"/>
                </a:lnTo>
                <a:lnTo>
                  <a:pt x="63500" y="509508"/>
                </a:lnTo>
                <a:lnTo>
                  <a:pt x="4330" y="493480"/>
                </a:lnTo>
                <a:lnTo>
                  <a:pt x="63500" y="407039"/>
                </a:lnTo>
                <a:lnTo>
                  <a:pt x="63500" y="30718"/>
                </a:lnTo>
                <a:lnTo>
                  <a:pt x="53578" y="7679"/>
                </a:lnTo>
                <a:lnTo>
                  <a:pt x="31750" y="0"/>
                </a:lnTo>
                <a:close/>
              </a:path>
              <a:path w="314959" h="539750">
                <a:moveTo>
                  <a:pt x="63500" y="407039"/>
                </a:moveTo>
                <a:lnTo>
                  <a:pt x="4330" y="493480"/>
                </a:lnTo>
                <a:lnTo>
                  <a:pt x="63500" y="509508"/>
                </a:lnTo>
                <a:lnTo>
                  <a:pt x="63500" y="407039"/>
                </a:lnTo>
                <a:close/>
              </a:path>
              <a:path w="314959" h="539750">
                <a:moveTo>
                  <a:pt x="283914" y="153029"/>
                </a:moveTo>
                <a:lnTo>
                  <a:pt x="223894" y="199937"/>
                </a:lnTo>
                <a:lnTo>
                  <a:pt x="189241" y="239247"/>
                </a:lnTo>
                <a:lnTo>
                  <a:pt x="156188" y="279845"/>
                </a:lnTo>
                <a:lnTo>
                  <a:pt x="124433" y="321483"/>
                </a:lnTo>
                <a:lnTo>
                  <a:pt x="93672" y="363913"/>
                </a:lnTo>
                <a:lnTo>
                  <a:pt x="63603" y="406888"/>
                </a:lnTo>
                <a:lnTo>
                  <a:pt x="63500" y="509508"/>
                </a:lnTo>
                <a:lnTo>
                  <a:pt x="70115" y="509508"/>
                </a:lnTo>
                <a:lnTo>
                  <a:pt x="116152" y="442269"/>
                </a:lnTo>
                <a:lnTo>
                  <a:pt x="145043" y="400969"/>
                </a:lnTo>
                <a:lnTo>
                  <a:pt x="174594" y="360200"/>
                </a:lnTo>
                <a:lnTo>
                  <a:pt x="205104" y="320193"/>
                </a:lnTo>
                <a:lnTo>
                  <a:pt x="236868" y="281179"/>
                </a:lnTo>
                <a:lnTo>
                  <a:pt x="270183" y="243390"/>
                </a:lnTo>
                <a:lnTo>
                  <a:pt x="305346" y="207057"/>
                </a:lnTo>
                <a:lnTo>
                  <a:pt x="314786" y="183887"/>
                </a:lnTo>
                <a:lnTo>
                  <a:pt x="304834" y="163074"/>
                </a:lnTo>
                <a:lnTo>
                  <a:pt x="283914" y="1530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21899" y="4070484"/>
            <a:ext cx="299085" cy="199390"/>
          </a:xfrm>
          <a:custGeom>
            <a:avLst/>
            <a:gdLst/>
            <a:ahLst/>
            <a:cxnLst/>
            <a:rect l="l" t="t" r="r" b="b"/>
            <a:pathLst>
              <a:path w="299084" h="199389">
                <a:moveTo>
                  <a:pt x="21946" y="0"/>
                </a:moveTo>
                <a:lnTo>
                  <a:pt x="4607" y="14599"/>
                </a:lnTo>
                <a:lnTo>
                  <a:pt x="0" y="37744"/>
                </a:lnTo>
                <a:lnTo>
                  <a:pt x="14051" y="59098"/>
                </a:lnTo>
                <a:lnTo>
                  <a:pt x="53790" y="85449"/>
                </a:lnTo>
                <a:lnTo>
                  <a:pt x="93813" y="111033"/>
                </a:lnTo>
                <a:lnTo>
                  <a:pt x="134372" y="135519"/>
                </a:lnTo>
                <a:lnTo>
                  <a:pt x="175720" y="158577"/>
                </a:lnTo>
                <a:lnTo>
                  <a:pt x="218108" y="179877"/>
                </a:lnTo>
                <a:lnTo>
                  <a:pt x="261790" y="199090"/>
                </a:lnTo>
                <a:lnTo>
                  <a:pt x="285698" y="198171"/>
                </a:lnTo>
                <a:lnTo>
                  <a:pt x="298491" y="179962"/>
                </a:lnTo>
                <a:lnTo>
                  <a:pt x="297156" y="156008"/>
                </a:lnTo>
                <a:lnTo>
                  <a:pt x="278681" y="137851"/>
                </a:lnTo>
                <a:lnTo>
                  <a:pt x="229630" y="115742"/>
                </a:lnTo>
                <a:lnTo>
                  <a:pt x="182227" y="90570"/>
                </a:lnTo>
                <a:lnTo>
                  <a:pt x="136091" y="63096"/>
                </a:lnTo>
                <a:lnTo>
                  <a:pt x="90840" y="34080"/>
                </a:lnTo>
                <a:lnTo>
                  <a:pt x="46093" y="4285"/>
                </a:lnTo>
                <a:lnTo>
                  <a:pt x="219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09029" y="4137235"/>
            <a:ext cx="231775" cy="234950"/>
          </a:xfrm>
          <a:custGeom>
            <a:avLst/>
            <a:gdLst/>
            <a:ahLst/>
            <a:cxnLst/>
            <a:rect l="l" t="t" r="r" b="b"/>
            <a:pathLst>
              <a:path w="231775" h="234950">
                <a:moveTo>
                  <a:pt x="116582" y="28351"/>
                </a:moveTo>
                <a:lnTo>
                  <a:pt x="81494" y="43380"/>
                </a:lnTo>
                <a:lnTo>
                  <a:pt x="49395" y="66250"/>
                </a:lnTo>
                <a:lnTo>
                  <a:pt x="22908" y="95294"/>
                </a:lnTo>
                <a:lnTo>
                  <a:pt x="4657" y="128846"/>
                </a:lnTo>
                <a:lnTo>
                  <a:pt x="0" y="169201"/>
                </a:lnTo>
                <a:lnTo>
                  <a:pt x="15516" y="200916"/>
                </a:lnTo>
                <a:lnTo>
                  <a:pt x="45462" y="222901"/>
                </a:lnTo>
                <a:lnTo>
                  <a:pt x="84096" y="234066"/>
                </a:lnTo>
                <a:lnTo>
                  <a:pt x="129773" y="234709"/>
                </a:lnTo>
                <a:lnTo>
                  <a:pt x="170924" y="223298"/>
                </a:lnTo>
                <a:lnTo>
                  <a:pt x="204148" y="198306"/>
                </a:lnTo>
                <a:lnTo>
                  <a:pt x="218193" y="172585"/>
                </a:lnTo>
                <a:lnTo>
                  <a:pt x="103184" y="172585"/>
                </a:lnTo>
                <a:lnTo>
                  <a:pt x="83329" y="170730"/>
                </a:lnTo>
                <a:lnTo>
                  <a:pt x="69464" y="165772"/>
                </a:lnTo>
                <a:lnTo>
                  <a:pt x="64245" y="155765"/>
                </a:lnTo>
                <a:lnTo>
                  <a:pt x="70329" y="138765"/>
                </a:lnTo>
                <a:lnTo>
                  <a:pt x="82304" y="122738"/>
                </a:lnTo>
                <a:lnTo>
                  <a:pt x="97591" y="108587"/>
                </a:lnTo>
                <a:lnTo>
                  <a:pt x="115033" y="97231"/>
                </a:lnTo>
                <a:lnTo>
                  <a:pt x="133473" y="89591"/>
                </a:lnTo>
                <a:lnTo>
                  <a:pt x="152901" y="73502"/>
                </a:lnTo>
                <a:lnTo>
                  <a:pt x="153332" y="67197"/>
                </a:lnTo>
                <a:lnTo>
                  <a:pt x="146262" y="55783"/>
                </a:lnTo>
                <a:lnTo>
                  <a:pt x="138993" y="31100"/>
                </a:lnTo>
                <a:lnTo>
                  <a:pt x="116582" y="28351"/>
                </a:lnTo>
                <a:close/>
              </a:path>
              <a:path w="231775" h="234950">
                <a:moveTo>
                  <a:pt x="169742" y="0"/>
                </a:moveTo>
                <a:lnTo>
                  <a:pt x="149559" y="9528"/>
                </a:lnTo>
                <a:lnTo>
                  <a:pt x="138952" y="30961"/>
                </a:lnTo>
                <a:lnTo>
                  <a:pt x="138993" y="31100"/>
                </a:lnTo>
                <a:lnTo>
                  <a:pt x="141346" y="31389"/>
                </a:lnTo>
                <a:lnTo>
                  <a:pt x="154489" y="50270"/>
                </a:lnTo>
                <a:lnTo>
                  <a:pt x="153332" y="67197"/>
                </a:lnTo>
                <a:lnTo>
                  <a:pt x="156921" y="72991"/>
                </a:lnTo>
                <a:lnTo>
                  <a:pt x="163637" y="92197"/>
                </a:lnTo>
                <a:lnTo>
                  <a:pt x="166813" y="112380"/>
                </a:lnTo>
                <a:lnTo>
                  <a:pt x="166849" y="132517"/>
                </a:lnTo>
                <a:lnTo>
                  <a:pt x="159891" y="153536"/>
                </a:lnTo>
                <a:lnTo>
                  <a:pt x="144837" y="165981"/>
                </a:lnTo>
                <a:lnTo>
                  <a:pt x="124872" y="171711"/>
                </a:lnTo>
                <a:lnTo>
                  <a:pt x="103184" y="172585"/>
                </a:lnTo>
                <a:lnTo>
                  <a:pt x="218193" y="172585"/>
                </a:lnTo>
                <a:lnTo>
                  <a:pt x="226044" y="158209"/>
                </a:lnTo>
                <a:lnTo>
                  <a:pt x="231621" y="119670"/>
                </a:lnTo>
                <a:lnTo>
                  <a:pt x="226283" y="80548"/>
                </a:lnTo>
                <a:lnTo>
                  <a:pt x="212075" y="43380"/>
                </a:lnTo>
                <a:lnTo>
                  <a:pt x="191157" y="10889"/>
                </a:lnTo>
                <a:lnTo>
                  <a:pt x="169742" y="0"/>
                </a:lnTo>
                <a:close/>
              </a:path>
              <a:path w="231775" h="234950">
                <a:moveTo>
                  <a:pt x="138993" y="31100"/>
                </a:moveTo>
                <a:lnTo>
                  <a:pt x="146262" y="55783"/>
                </a:lnTo>
                <a:lnTo>
                  <a:pt x="153332" y="67197"/>
                </a:lnTo>
                <a:lnTo>
                  <a:pt x="154489" y="50270"/>
                </a:lnTo>
                <a:lnTo>
                  <a:pt x="141346" y="31389"/>
                </a:lnTo>
                <a:lnTo>
                  <a:pt x="138993" y="31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67852" y="3977179"/>
            <a:ext cx="377190" cy="556260"/>
          </a:xfrm>
          <a:custGeom>
            <a:avLst/>
            <a:gdLst/>
            <a:ahLst/>
            <a:cxnLst/>
            <a:rect l="l" t="t" r="r" b="b"/>
            <a:pathLst>
              <a:path w="377190" h="556260">
                <a:moveTo>
                  <a:pt x="57978" y="317127"/>
                </a:moveTo>
                <a:lnTo>
                  <a:pt x="35832" y="318815"/>
                </a:lnTo>
                <a:lnTo>
                  <a:pt x="22948" y="338852"/>
                </a:lnTo>
                <a:lnTo>
                  <a:pt x="21772" y="378379"/>
                </a:lnTo>
                <a:lnTo>
                  <a:pt x="29129" y="416494"/>
                </a:lnTo>
                <a:lnTo>
                  <a:pt x="43846" y="452133"/>
                </a:lnTo>
                <a:lnTo>
                  <a:pt x="64746" y="484231"/>
                </a:lnTo>
                <a:lnTo>
                  <a:pt x="120396" y="533545"/>
                </a:lnTo>
                <a:lnTo>
                  <a:pt x="186675" y="555918"/>
                </a:lnTo>
                <a:lnTo>
                  <a:pt x="220862" y="554341"/>
                </a:lnTo>
                <a:lnTo>
                  <a:pt x="254181" y="542835"/>
                </a:lnTo>
                <a:lnTo>
                  <a:pt x="285456" y="520336"/>
                </a:lnTo>
                <a:lnTo>
                  <a:pt x="304535" y="496836"/>
                </a:lnTo>
                <a:lnTo>
                  <a:pt x="181099" y="496836"/>
                </a:lnTo>
                <a:lnTo>
                  <a:pt x="149396" y="482593"/>
                </a:lnTo>
                <a:lnTo>
                  <a:pt x="121325" y="456769"/>
                </a:lnTo>
                <a:lnTo>
                  <a:pt x="99414" y="423957"/>
                </a:lnTo>
                <a:lnTo>
                  <a:pt x="86192" y="388750"/>
                </a:lnTo>
                <a:lnTo>
                  <a:pt x="84188" y="355743"/>
                </a:lnTo>
                <a:lnTo>
                  <a:pt x="77920" y="330524"/>
                </a:lnTo>
                <a:lnTo>
                  <a:pt x="57978" y="317127"/>
                </a:lnTo>
                <a:close/>
              </a:path>
              <a:path w="377190" h="556260">
                <a:moveTo>
                  <a:pt x="361580" y="39399"/>
                </a:moveTo>
                <a:lnTo>
                  <a:pt x="295897" y="39399"/>
                </a:lnTo>
                <a:lnTo>
                  <a:pt x="342544" y="58372"/>
                </a:lnTo>
                <a:lnTo>
                  <a:pt x="304843" y="74037"/>
                </a:lnTo>
                <a:lnTo>
                  <a:pt x="308025" y="86357"/>
                </a:lnTo>
                <a:lnTo>
                  <a:pt x="313887" y="136108"/>
                </a:lnTo>
                <a:lnTo>
                  <a:pt x="314623" y="187317"/>
                </a:lnTo>
                <a:lnTo>
                  <a:pt x="311371" y="238650"/>
                </a:lnTo>
                <a:lnTo>
                  <a:pt x="305270" y="288773"/>
                </a:lnTo>
                <a:lnTo>
                  <a:pt x="297459" y="336350"/>
                </a:lnTo>
                <a:lnTo>
                  <a:pt x="280036" y="407948"/>
                </a:lnTo>
                <a:lnTo>
                  <a:pt x="245287" y="472202"/>
                </a:lnTo>
                <a:lnTo>
                  <a:pt x="213905" y="494903"/>
                </a:lnTo>
                <a:lnTo>
                  <a:pt x="181099" y="496836"/>
                </a:lnTo>
                <a:lnTo>
                  <a:pt x="304535" y="496836"/>
                </a:lnTo>
                <a:lnTo>
                  <a:pt x="335158" y="443498"/>
                </a:lnTo>
                <a:lnTo>
                  <a:pt x="350356" y="397487"/>
                </a:lnTo>
                <a:lnTo>
                  <a:pt x="360575" y="349429"/>
                </a:lnTo>
                <a:lnTo>
                  <a:pt x="367282" y="301010"/>
                </a:lnTo>
                <a:lnTo>
                  <a:pt x="371944" y="253914"/>
                </a:lnTo>
                <a:lnTo>
                  <a:pt x="375338" y="208284"/>
                </a:lnTo>
                <a:lnTo>
                  <a:pt x="376734" y="161049"/>
                </a:lnTo>
                <a:lnTo>
                  <a:pt x="374951" y="113489"/>
                </a:lnTo>
                <a:lnTo>
                  <a:pt x="368811" y="66882"/>
                </a:lnTo>
                <a:lnTo>
                  <a:pt x="361580" y="39399"/>
                </a:lnTo>
                <a:close/>
              </a:path>
              <a:path w="377190" h="556260">
                <a:moveTo>
                  <a:pt x="324991" y="0"/>
                </a:moveTo>
                <a:lnTo>
                  <a:pt x="268459" y="21474"/>
                </a:lnTo>
                <a:lnTo>
                  <a:pt x="223808" y="41346"/>
                </a:lnTo>
                <a:lnTo>
                  <a:pt x="178466" y="63670"/>
                </a:lnTo>
                <a:lnTo>
                  <a:pt x="134365" y="88978"/>
                </a:lnTo>
                <a:lnTo>
                  <a:pt x="93433" y="117800"/>
                </a:lnTo>
                <a:lnTo>
                  <a:pt x="57600" y="150670"/>
                </a:lnTo>
                <a:lnTo>
                  <a:pt x="28797" y="188119"/>
                </a:lnTo>
                <a:lnTo>
                  <a:pt x="8954" y="230679"/>
                </a:lnTo>
                <a:lnTo>
                  <a:pt x="0" y="278883"/>
                </a:lnTo>
                <a:lnTo>
                  <a:pt x="8630" y="301875"/>
                </a:lnTo>
                <a:lnTo>
                  <a:pt x="30030" y="309496"/>
                </a:lnTo>
                <a:lnTo>
                  <a:pt x="52290" y="301810"/>
                </a:lnTo>
                <a:lnTo>
                  <a:pt x="63500" y="278883"/>
                </a:lnTo>
                <a:lnTo>
                  <a:pt x="73639" y="236415"/>
                </a:lnTo>
                <a:lnTo>
                  <a:pt x="96961" y="199126"/>
                </a:lnTo>
                <a:lnTo>
                  <a:pt x="130410" y="166555"/>
                </a:lnTo>
                <a:lnTo>
                  <a:pt x="170927" y="138243"/>
                </a:lnTo>
                <a:lnTo>
                  <a:pt x="215456" y="113728"/>
                </a:lnTo>
                <a:lnTo>
                  <a:pt x="260940" y="92552"/>
                </a:lnTo>
                <a:lnTo>
                  <a:pt x="304843" y="74037"/>
                </a:lnTo>
                <a:lnTo>
                  <a:pt x="295897" y="39399"/>
                </a:lnTo>
                <a:lnTo>
                  <a:pt x="361580" y="39399"/>
                </a:lnTo>
                <a:lnTo>
                  <a:pt x="357136" y="22508"/>
                </a:lnTo>
                <a:lnTo>
                  <a:pt x="349514" y="9477"/>
                </a:lnTo>
                <a:lnTo>
                  <a:pt x="338399" y="1980"/>
                </a:lnTo>
                <a:lnTo>
                  <a:pt x="324991" y="0"/>
                </a:lnTo>
                <a:close/>
              </a:path>
              <a:path w="377190" h="556260">
                <a:moveTo>
                  <a:pt x="295897" y="39399"/>
                </a:moveTo>
                <a:lnTo>
                  <a:pt x="304843" y="74037"/>
                </a:lnTo>
                <a:lnTo>
                  <a:pt x="342544" y="58372"/>
                </a:lnTo>
                <a:lnTo>
                  <a:pt x="295897" y="39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92443" y="4403864"/>
            <a:ext cx="61594" cy="63500"/>
          </a:xfrm>
          <a:custGeom>
            <a:avLst/>
            <a:gdLst/>
            <a:ahLst/>
            <a:cxnLst/>
            <a:rect l="l" t="t" r="r" b="b"/>
            <a:pathLst>
              <a:path w="61595" h="63500">
                <a:moveTo>
                  <a:pt x="30718" y="0"/>
                </a:moveTo>
                <a:lnTo>
                  <a:pt x="7679" y="9921"/>
                </a:lnTo>
                <a:lnTo>
                  <a:pt x="0" y="31750"/>
                </a:lnTo>
                <a:lnTo>
                  <a:pt x="7679" y="53578"/>
                </a:lnTo>
                <a:lnTo>
                  <a:pt x="30718" y="63500"/>
                </a:lnTo>
                <a:lnTo>
                  <a:pt x="53756" y="53578"/>
                </a:lnTo>
                <a:lnTo>
                  <a:pt x="61436" y="31750"/>
                </a:lnTo>
                <a:lnTo>
                  <a:pt x="53756" y="9921"/>
                </a:lnTo>
                <a:lnTo>
                  <a:pt x="307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92443" y="4600511"/>
            <a:ext cx="61594" cy="63500"/>
          </a:xfrm>
          <a:custGeom>
            <a:avLst/>
            <a:gdLst/>
            <a:ahLst/>
            <a:cxnLst/>
            <a:rect l="l" t="t" r="r" b="b"/>
            <a:pathLst>
              <a:path w="61595" h="63500">
                <a:moveTo>
                  <a:pt x="30718" y="0"/>
                </a:moveTo>
                <a:lnTo>
                  <a:pt x="7679" y="9921"/>
                </a:lnTo>
                <a:lnTo>
                  <a:pt x="0" y="31749"/>
                </a:lnTo>
                <a:lnTo>
                  <a:pt x="7679" y="53578"/>
                </a:lnTo>
                <a:lnTo>
                  <a:pt x="30718" y="63499"/>
                </a:lnTo>
                <a:lnTo>
                  <a:pt x="53756" y="53578"/>
                </a:lnTo>
                <a:lnTo>
                  <a:pt x="61436" y="31749"/>
                </a:lnTo>
                <a:lnTo>
                  <a:pt x="53756" y="9921"/>
                </a:lnTo>
                <a:lnTo>
                  <a:pt x="307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47027" y="4788611"/>
            <a:ext cx="61594" cy="63500"/>
          </a:xfrm>
          <a:custGeom>
            <a:avLst/>
            <a:gdLst/>
            <a:ahLst/>
            <a:cxnLst/>
            <a:rect l="l" t="t" r="r" b="b"/>
            <a:pathLst>
              <a:path w="61595" h="63500">
                <a:moveTo>
                  <a:pt x="30718" y="0"/>
                </a:moveTo>
                <a:lnTo>
                  <a:pt x="7679" y="9921"/>
                </a:lnTo>
                <a:lnTo>
                  <a:pt x="0" y="31750"/>
                </a:lnTo>
                <a:lnTo>
                  <a:pt x="7679" y="53578"/>
                </a:lnTo>
                <a:lnTo>
                  <a:pt x="30718" y="63500"/>
                </a:lnTo>
                <a:lnTo>
                  <a:pt x="53756" y="53578"/>
                </a:lnTo>
                <a:lnTo>
                  <a:pt x="61436" y="31750"/>
                </a:lnTo>
                <a:lnTo>
                  <a:pt x="53756" y="9921"/>
                </a:lnTo>
                <a:lnTo>
                  <a:pt x="307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10895" y="5192062"/>
            <a:ext cx="88265" cy="521970"/>
          </a:xfrm>
          <a:custGeom>
            <a:avLst/>
            <a:gdLst/>
            <a:ahLst/>
            <a:cxnLst/>
            <a:rect l="l" t="t" r="r" b="b"/>
            <a:pathLst>
              <a:path w="88265" h="521970">
                <a:moveTo>
                  <a:pt x="50318" y="0"/>
                </a:moveTo>
                <a:lnTo>
                  <a:pt x="14515" y="30165"/>
                </a:lnTo>
                <a:lnTo>
                  <a:pt x="8295" y="82499"/>
                </a:lnTo>
                <a:lnTo>
                  <a:pt x="3738" y="134882"/>
                </a:lnTo>
                <a:lnTo>
                  <a:pt x="940" y="187283"/>
                </a:lnTo>
                <a:lnTo>
                  <a:pt x="0" y="239671"/>
                </a:lnTo>
                <a:lnTo>
                  <a:pt x="1013" y="292014"/>
                </a:lnTo>
                <a:lnTo>
                  <a:pt x="4078" y="344280"/>
                </a:lnTo>
                <a:lnTo>
                  <a:pt x="9292" y="396439"/>
                </a:lnTo>
                <a:lnTo>
                  <a:pt x="16752" y="448458"/>
                </a:lnTo>
                <a:lnTo>
                  <a:pt x="26555" y="500306"/>
                </a:lnTo>
                <a:lnTo>
                  <a:pt x="63558" y="521849"/>
                </a:lnTo>
                <a:lnTo>
                  <a:pt x="83013" y="508529"/>
                </a:lnTo>
                <a:lnTo>
                  <a:pt x="87807" y="483403"/>
                </a:lnTo>
                <a:lnTo>
                  <a:pt x="78418" y="433434"/>
                </a:lnTo>
                <a:lnTo>
                  <a:pt x="71394" y="383280"/>
                </a:lnTo>
                <a:lnTo>
                  <a:pt x="66610" y="332978"/>
                </a:lnTo>
                <a:lnTo>
                  <a:pt x="63944" y="282567"/>
                </a:lnTo>
                <a:lnTo>
                  <a:pt x="63270" y="232083"/>
                </a:lnTo>
                <a:lnTo>
                  <a:pt x="64464" y="181563"/>
                </a:lnTo>
                <a:lnTo>
                  <a:pt x="67402" y="131046"/>
                </a:lnTo>
                <a:lnTo>
                  <a:pt x="71961" y="80567"/>
                </a:lnTo>
                <a:lnTo>
                  <a:pt x="78015" y="30165"/>
                </a:lnTo>
                <a:lnTo>
                  <a:pt x="71142" y="7466"/>
                </a:lnTo>
                <a:lnTo>
                  <a:pt x="503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41320" y="5165941"/>
            <a:ext cx="466090" cy="187325"/>
          </a:xfrm>
          <a:custGeom>
            <a:avLst/>
            <a:gdLst/>
            <a:ahLst/>
            <a:cxnLst/>
            <a:rect l="l" t="t" r="r" b="b"/>
            <a:pathLst>
              <a:path w="466090" h="187325">
                <a:moveTo>
                  <a:pt x="427485" y="0"/>
                </a:moveTo>
                <a:lnTo>
                  <a:pt x="380685" y="11531"/>
                </a:lnTo>
                <a:lnTo>
                  <a:pt x="334081" y="23510"/>
                </a:lnTo>
                <a:lnTo>
                  <a:pt x="287704" y="36074"/>
                </a:lnTo>
                <a:lnTo>
                  <a:pt x="241586" y="49361"/>
                </a:lnTo>
                <a:lnTo>
                  <a:pt x="195757" y="63510"/>
                </a:lnTo>
                <a:lnTo>
                  <a:pt x="150249" y="78657"/>
                </a:lnTo>
                <a:lnTo>
                  <a:pt x="105092" y="94941"/>
                </a:lnTo>
                <a:lnTo>
                  <a:pt x="60317" y="112499"/>
                </a:lnTo>
                <a:lnTo>
                  <a:pt x="15954" y="131470"/>
                </a:lnTo>
                <a:lnTo>
                  <a:pt x="0" y="149400"/>
                </a:lnTo>
                <a:lnTo>
                  <a:pt x="4082" y="171348"/>
                </a:lnTo>
                <a:lnTo>
                  <a:pt x="22111" y="187066"/>
                </a:lnTo>
                <a:lnTo>
                  <a:pt x="47997" y="186308"/>
                </a:lnTo>
                <a:lnTo>
                  <a:pt x="96014" y="165955"/>
                </a:lnTo>
                <a:lnTo>
                  <a:pt x="144608" y="147384"/>
                </a:lnTo>
                <a:lnTo>
                  <a:pt x="193710" y="130378"/>
                </a:lnTo>
                <a:lnTo>
                  <a:pt x="243248" y="114720"/>
                </a:lnTo>
                <a:lnTo>
                  <a:pt x="293154" y="100194"/>
                </a:lnTo>
                <a:lnTo>
                  <a:pt x="343357" y="86584"/>
                </a:lnTo>
                <a:lnTo>
                  <a:pt x="393788" y="73671"/>
                </a:lnTo>
                <a:lnTo>
                  <a:pt x="444376" y="61239"/>
                </a:lnTo>
                <a:lnTo>
                  <a:pt x="464120" y="46255"/>
                </a:lnTo>
                <a:lnTo>
                  <a:pt x="465777" y="23399"/>
                </a:lnTo>
                <a:lnTo>
                  <a:pt x="452511" y="4153"/>
                </a:lnTo>
                <a:lnTo>
                  <a:pt x="4274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51664" y="5465156"/>
            <a:ext cx="297815" cy="233679"/>
          </a:xfrm>
          <a:custGeom>
            <a:avLst/>
            <a:gdLst/>
            <a:ahLst/>
            <a:cxnLst/>
            <a:rect l="l" t="t" r="r" b="b"/>
            <a:pathLst>
              <a:path w="297815" h="233679">
                <a:moveTo>
                  <a:pt x="43749" y="52138"/>
                </a:moveTo>
                <a:lnTo>
                  <a:pt x="20887" y="53793"/>
                </a:lnTo>
                <a:lnTo>
                  <a:pt x="5876" y="73529"/>
                </a:lnTo>
                <a:lnTo>
                  <a:pt x="0" y="119543"/>
                </a:lnTo>
                <a:lnTo>
                  <a:pt x="5345" y="160738"/>
                </a:lnTo>
                <a:lnTo>
                  <a:pt x="21629" y="194913"/>
                </a:lnTo>
                <a:lnTo>
                  <a:pt x="48567" y="219865"/>
                </a:lnTo>
                <a:lnTo>
                  <a:pt x="85875" y="233394"/>
                </a:lnTo>
                <a:lnTo>
                  <a:pt x="133270" y="233295"/>
                </a:lnTo>
                <a:lnTo>
                  <a:pt x="178868" y="219946"/>
                </a:lnTo>
                <a:lnTo>
                  <a:pt x="219056" y="195396"/>
                </a:lnTo>
                <a:lnTo>
                  <a:pt x="242287" y="172089"/>
                </a:lnTo>
                <a:lnTo>
                  <a:pt x="97276" y="172089"/>
                </a:lnTo>
                <a:lnTo>
                  <a:pt x="73189" y="157922"/>
                </a:lnTo>
                <a:lnTo>
                  <a:pt x="63375" y="129194"/>
                </a:lnTo>
                <a:lnTo>
                  <a:pt x="67116" y="90420"/>
                </a:lnTo>
                <a:lnTo>
                  <a:pt x="62985" y="65402"/>
                </a:lnTo>
                <a:lnTo>
                  <a:pt x="43749" y="52138"/>
                </a:lnTo>
                <a:close/>
              </a:path>
              <a:path w="297815" h="233679">
                <a:moveTo>
                  <a:pt x="264772" y="0"/>
                </a:moveTo>
                <a:lnTo>
                  <a:pt x="243196" y="7652"/>
                </a:lnTo>
                <a:lnTo>
                  <a:pt x="234032" y="30680"/>
                </a:lnTo>
                <a:lnTo>
                  <a:pt x="228001" y="75844"/>
                </a:lnTo>
                <a:lnTo>
                  <a:pt x="208259" y="115050"/>
                </a:lnTo>
                <a:lnTo>
                  <a:pt x="176983" y="146196"/>
                </a:lnTo>
                <a:lnTo>
                  <a:pt x="136356" y="167179"/>
                </a:lnTo>
                <a:lnTo>
                  <a:pt x="97276" y="172089"/>
                </a:lnTo>
                <a:lnTo>
                  <a:pt x="242287" y="172089"/>
                </a:lnTo>
                <a:lnTo>
                  <a:pt x="252424" y="161920"/>
                </a:lnTo>
                <a:lnTo>
                  <a:pt x="277565" y="121792"/>
                </a:lnTo>
                <a:lnTo>
                  <a:pt x="293071" y="77287"/>
                </a:lnTo>
                <a:lnTo>
                  <a:pt x="297532" y="30680"/>
                </a:lnTo>
                <a:lnTo>
                  <a:pt x="286853" y="7687"/>
                </a:lnTo>
                <a:lnTo>
                  <a:pt x="264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26262" y="5123112"/>
            <a:ext cx="85725" cy="616585"/>
          </a:xfrm>
          <a:custGeom>
            <a:avLst/>
            <a:gdLst/>
            <a:ahLst/>
            <a:cxnLst/>
            <a:rect l="l" t="t" r="r" b="b"/>
            <a:pathLst>
              <a:path w="85725" h="616585">
                <a:moveTo>
                  <a:pt x="33221" y="0"/>
                </a:moveTo>
                <a:lnTo>
                  <a:pt x="11373" y="7680"/>
                </a:lnTo>
                <a:lnTo>
                  <a:pt x="1394" y="30713"/>
                </a:lnTo>
                <a:lnTo>
                  <a:pt x="1106" y="82160"/>
                </a:lnTo>
                <a:lnTo>
                  <a:pt x="630" y="133604"/>
                </a:lnTo>
                <a:lnTo>
                  <a:pt x="188" y="185035"/>
                </a:lnTo>
                <a:lnTo>
                  <a:pt x="0" y="236445"/>
                </a:lnTo>
                <a:lnTo>
                  <a:pt x="286" y="287823"/>
                </a:lnTo>
                <a:lnTo>
                  <a:pt x="1269" y="339161"/>
                </a:lnTo>
                <a:lnTo>
                  <a:pt x="3168" y="390448"/>
                </a:lnTo>
                <a:lnTo>
                  <a:pt x="6204" y="441676"/>
                </a:lnTo>
                <a:lnTo>
                  <a:pt x="10598" y="492836"/>
                </a:lnTo>
                <a:lnTo>
                  <a:pt x="16571" y="543917"/>
                </a:lnTo>
                <a:lnTo>
                  <a:pt x="24343" y="594910"/>
                </a:lnTo>
                <a:lnTo>
                  <a:pt x="60135" y="616592"/>
                </a:lnTo>
                <a:lnTo>
                  <a:pt x="79886" y="603219"/>
                </a:lnTo>
                <a:lnTo>
                  <a:pt x="85583" y="578019"/>
                </a:lnTo>
                <a:lnTo>
                  <a:pt x="78092" y="528631"/>
                </a:lnTo>
                <a:lnTo>
                  <a:pt x="72406" y="479109"/>
                </a:lnTo>
                <a:lnTo>
                  <a:pt x="68298" y="429475"/>
                </a:lnTo>
                <a:lnTo>
                  <a:pt x="65539" y="379747"/>
                </a:lnTo>
                <a:lnTo>
                  <a:pt x="63901" y="329945"/>
                </a:lnTo>
                <a:lnTo>
                  <a:pt x="63158" y="280091"/>
                </a:lnTo>
                <a:lnTo>
                  <a:pt x="63082" y="230202"/>
                </a:lnTo>
                <a:lnTo>
                  <a:pt x="63445" y="180300"/>
                </a:lnTo>
                <a:lnTo>
                  <a:pt x="64579" y="80536"/>
                </a:lnTo>
                <a:lnTo>
                  <a:pt x="64894" y="30713"/>
                </a:lnTo>
                <a:lnTo>
                  <a:pt x="55030" y="7676"/>
                </a:lnTo>
                <a:lnTo>
                  <a:pt x="33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40922" y="5328399"/>
            <a:ext cx="222885" cy="104139"/>
          </a:xfrm>
          <a:custGeom>
            <a:avLst/>
            <a:gdLst/>
            <a:ahLst/>
            <a:cxnLst/>
            <a:rect l="l" t="t" r="r" b="b"/>
            <a:pathLst>
              <a:path w="222884" h="104139">
                <a:moveTo>
                  <a:pt x="184689" y="0"/>
                </a:moveTo>
                <a:lnTo>
                  <a:pt x="143914" y="11292"/>
                </a:lnTo>
                <a:lnTo>
                  <a:pt x="61738" y="31477"/>
                </a:lnTo>
                <a:lnTo>
                  <a:pt x="20948" y="42748"/>
                </a:lnTo>
                <a:lnTo>
                  <a:pt x="1574" y="58976"/>
                </a:lnTo>
                <a:lnTo>
                  <a:pt x="0" y="82259"/>
                </a:lnTo>
                <a:lnTo>
                  <a:pt x="13122" y="101096"/>
                </a:lnTo>
                <a:lnTo>
                  <a:pt x="37839" y="103987"/>
                </a:lnTo>
                <a:lnTo>
                  <a:pt x="78622" y="92714"/>
                </a:lnTo>
                <a:lnTo>
                  <a:pt x="160803" y="72526"/>
                </a:lnTo>
                <a:lnTo>
                  <a:pt x="201593" y="61239"/>
                </a:lnTo>
                <a:lnTo>
                  <a:pt x="220965" y="44996"/>
                </a:lnTo>
                <a:lnTo>
                  <a:pt x="222535" y="21709"/>
                </a:lnTo>
                <a:lnTo>
                  <a:pt x="209408" y="2876"/>
                </a:lnTo>
                <a:lnTo>
                  <a:pt x="1846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72074" y="5423572"/>
            <a:ext cx="298450" cy="385445"/>
          </a:xfrm>
          <a:custGeom>
            <a:avLst/>
            <a:gdLst/>
            <a:ahLst/>
            <a:cxnLst/>
            <a:rect l="l" t="t" r="r" b="b"/>
            <a:pathLst>
              <a:path w="298450" h="385445">
                <a:moveTo>
                  <a:pt x="39090" y="75749"/>
                </a:moveTo>
                <a:lnTo>
                  <a:pt x="17095" y="83437"/>
                </a:lnTo>
                <a:lnTo>
                  <a:pt x="6673" y="106452"/>
                </a:lnTo>
                <a:lnTo>
                  <a:pt x="3656" y="157709"/>
                </a:lnTo>
                <a:lnTo>
                  <a:pt x="0" y="208856"/>
                </a:lnTo>
                <a:lnTo>
                  <a:pt x="458" y="259779"/>
                </a:lnTo>
                <a:lnTo>
                  <a:pt x="9785" y="310364"/>
                </a:lnTo>
                <a:lnTo>
                  <a:pt x="32012" y="350267"/>
                </a:lnTo>
                <a:lnTo>
                  <a:pt x="66717" y="375397"/>
                </a:lnTo>
                <a:lnTo>
                  <a:pt x="109060" y="385330"/>
                </a:lnTo>
                <a:lnTo>
                  <a:pt x="154197" y="379642"/>
                </a:lnTo>
                <a:lnTo>
                  <a:pt x="192217" y="360930"/>
                </a:lnTo>
                <a:lnTo>
                  <a:pt x="221136" y="332394"/>
                </a:lnTo>
                <a:lnTo>
                  <a:pt x="227552" y="321517"/>
                </a:lnTo>
                <a:lnTo>
                  <a:pt x="130751" y="321517"/>
                </a:lnTo>
                <a:lnTo>
                  <a:pt x="99609" y="317868"/>
                </a:lnTo>
                <a:lnTo>
                  <a:pt x="75386" y="293566"/>
                </a:lnTo>
                <a:lnTo>
                  <a:pt x="63372" y="256130"/>
                </a:lnTo>
                <a:lnTo>
                  <a:pt x="63301" y="254442"/>
                </a:lnTo>
                <a:lnTo>
                  <a:pt x="62151" y="218658"/>
                </a:lnTo>
                <a:lnTo>
                  <a:pt x="64477" y="181229"/>
                </a:lnTo>
                <a:lnTo>
                  <a:pt x="67947" y="143816"/>
                </a:lnTo>
                <a:lnTo>
                  <a:pt x="70173" y="106452"/>
                </a:lnTo>
                <a:lnTo>
                  <a:pt x="60752" y="83412"/>
                </a:lnTo>
                <a:lnTo>
                  <a:pt x="39090" y="75749"/>
                </a:lnTo>
                <a:close/>
              </a:path>
              <a:path w="298450" h="385445">
                <a:moveTo>
                  <a:pt x="276242" y="0"/>
                </a:moveTo>
                <a:lnTo>
                  <a:pt x="237102" y="21058"/>
                </a:lnTo>
                <a:lnTo>
                  <a:pt x="226871" y="67077"/>
                </a:lnTo>
                <a:lnTo>
                  <a:pt x="219863" y="115111"/>
                </a:lnTo>
                <a:lnTo>
                  <a:pt x="213053" y="163642"/>
                </a:lnTo>
                <a:lnTo>
                  <a:pt x="203414" y="211154"/>
                </a:lnTo>
                <a:lnTo>
                  <a:pt x="187920" y="256130"/>
                </a:lnTo>
                <a:lnTo>
                  <a:pt x="163544" y="297054"/>
                </a:lnTo>
                <a:lnTo>
                  <a:pt x="130751" y="321517"/>
                </a:lnTo>
                <a:lnTo>
                  <a:pt x="227552" y="321517"/>
                </a:lnTo>
                <a:lnTo>
                  <a:pt x="257838" y="254442"/>
                </a:lnTo>
                <a:lnTo>
                  <a:pt x="268709" y="209320"/>
                </a:lnTo>
                <a:lnTo>
                  <a:pt x="276651" y="162962"/>
                </a:lnTo>
                <a:lnTo>
                  <a:pt x="283208" y="117517"/>
                </a:lnTo>
                <a:lnTo>
                  <a:pt x="289924" y="75130"/>
                </a:lnTo>
                <a:lnTo>
                  <a:pt x="298342" y="37949"/>
                </a:lnTo>
                <a:lnTo>
                  <a:pt x="295168" y="13155"/>
                </a:lnTo>
                <a:lnTo>
                  <a:pt x="2762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71800" y="5242322"/>
            <a:ext cx="356235" cy="582930"/>
          </a:xfrm>
          <a:custGeom>
            <a:avLst/>
            <a:gdLst/>
            <a:ahLst/>
            <a:cxnLst/>
            <a:rect l="l" t="t" r="r" b="b"/>
            <a:pathLst>
              <a:path w="356234" h="582929">
                <a:moveTo>
                  <a:pt x="224410" y="47215"/>
                </a:moveTo>
                <a:lnTo>
                  <a:pt x="157175" y="47215"/>
                </a:lnTo>
                <a:lnTo>
                  <a:pt x="200609" y="58607"/>
                </a:lnTo>
                <a:lnTo>
                  <a:pt x="167780" y="81686"/>
                </a:lnTo>
                <a:lnTo>
                  <a:pt x="170424" y="96648"/>
                </a:lnTo>
                <a:lnTo>
                  <a:pt x="172591" y="129625"/>
                </a:lnTo>
                <a:lnTo>
                  <a:pt x="172688" y="166795"/>
                </a:lnTo>
                <a:lnTo>
                  <a:pt x="171359" y="207799"/>
                </a:lnTo>
                <a:lnTo>
                  <a:pt x="167308" y="293589"/>
                </a:lnTo>
                <a:lnTo>
                  <a:pt x="165878" y="337660"/>
                </a:lnTo>
                <a:lnTo>
                  <a:pt x="165755" y="380990"/>
                </a:lnTo>
                <a:lnTo>
                  <a:pt x="167616" y="422592"/>
                </a:lnTo>
                <a:lnTo>
                  <a:pt x="172143" y="461519"/>
                </a:lnTo>
                <a:lnTo>
                  <a:pt x="191853" y="527168"/>
                </a:lnTo>
                <a:lnTo>
                  <a:pt x="230314" y="570159"/>
                </a:lnTo>
                <a:lnTo>
                  <a:pt x="292924" y="582560"/>
                </a:lnTo>
                <a:lnTo>
                  <a:pt x="334975" y="574824"/>
                </a:lnTo>
                <a:lnTo>
                  <a:pt x="354501" y="559044"/>
                </a:lnTo>
                <a:lnTo>
                  <a:pt x="356109" y="535917"/>
                </a:lnTo>
                <a:lnTo>
                  <a:pt x="342927" y="516934"/>
                </a:lnTo>
                <a:lnTo>
                  <a:pt x="325396" y="514570"/>
                </a:lnTo>
                <a:lnTo>
                  <a:pt x="278717" y="514570"/>
                </a:lnTo>
                <a:lnTo>
                  <a:pt x="252148" y="495285"/>
                </a:lnTo>
                <a:lnTo>
                  <a:pt x="235938" y="461481"/>
                </a:lnTo>
                <a:lnTo>
                  <a:pt x="227681" y="419062"/>
                </a:lnTo>
                <a:lnTo>
                  <a:pt x="224926" y="373706"/>
                </a:lnTo>
                <a:lnTo>
                  <a:pt x="225250" y="331240"/>
                </a:lnTo>
                <a:lnTo>
                  <a:pt x="226225" y="297456"/>
                </a:lnTo>
                <a:lnTo>
                  <a:pt x="228699" y="252912"/>
                </a:lnTo>
                <a:lnTo>
                  <a:pt x="232826" y="204262"/>
                </a:lnTo>
                <a:lnTo>
                  <a:pt x="235913" y="153833"/>
                </a:lnTo>
                <a:lnTo>
                  <a:pt x="235265" y="103956"/>
                </a:lnTo>
                <a:lnTo>
                  <a:pt x="228188" y="56959"/>
                </a:lnTo>
                <a:lnTo>
                  <a:pt x="224410" y="47215"/>
                </a:lnTo>
                <a:close/>
              </a:path>
              <a:path w="356234" h="582929">
                <a:moveTo>
                  <a:pt x="318084" y="513584"/>
                </a:moveTo>
                <a:lnTo>
                  <a:pt x="278717" y="514570"/>
                </a:lnTo>
                <a:lnTo>
                  <a:pt x="325396" y="514570"/>
                </a:lnTo>
                <a:lnTo>
                  <a:pt x="318084" y="513584"/>
                </a:lnTo>
                <a:close/>
              </a:path>
              <a:path w="356234" h="582929">
                <a:moveTo>
                  <a:pt x="180479" y="0"/>
                </a:moveTo>
                <a:lnTo>
                  <a:pt x="130132" y="29105"/>
                </a:lnTo>
                <a:lnTo>
                  <a:pt x="98002" y="60003"/>
                </a:lnTo>
                <a:lnTo>
                  <a:pt x="71607" y="95643"/>
                </a:lnTo>
                <a:lnTo>
                  <a:pt x="50389" y="135181"/>
                </a:lnTo>
                <a:lnTo>
                  <a:pt x="33791" y="177772"/>
                </a:lnTo>
                <a:lnTo>
                  <a:pt x="21256" y="222572"/>
                </a:lnTo>
                <a:lnTo>
                  <a:pt x="12225" y="268736"/>
                </a:lnTo>
                <a:lnTo>
                  <a:pt x="6141" y="315420"/>
                </a:lnTo>
                <a:lnTo>
                  <a:pt x="2448" y="361780"/>
                </a:lnTo>
                <a:lnTo>
                  <a:pt x="586" y="406970"/>
                </a:lnTo>
                <a:lnTo>
                  <a:pt x="0" y="450148"/>
                </a:lnTo>
                <a:lnTo>
                  <a:pt x="9843" y="473185"/>
                </a:lnTo>
                <a:lnTo>
                  <a:pt x="31645" y="480861"/>
                </a:lnTo>
                <a:lnTo>
                  <a:pt x="53499" y="473181"/>
                </a:lnTo>
                <a:lnTo>
                  <a:pt x="63500" y="450148"/>
                </a:lnTo>
                <a:lnTo>
                  <a:pt x="64009" y="404840"/>
                </a:lnTo>
                <a:lnTo>
                  <a:pt x="65917" y="356427"/>
                </a:lnTo>
                <a:lnTo>
                  <a:pt x="70203" y="306434"/>
                </a:lnTo>
                <a:lnTo>
                  <a:pt x="77844" y="256383"/>
                </a:lnTo>
                <a:lnTo>
                  <a:pt x="89819" y="207799"/>
                </a:lnTo>
                <a:lnTo>
                  <a:pt x="107105" y="162206"/>
                </a:lnTo>
                <a:lnTo>
                  <a:pt x="130680" y="121127"/>
                </a:lnTo>
                <a:lnTo>
                  <a:pt x="161522" y="86086"/>
                </a:lnTo>
                <a:lnTo>
                  <a:pt x="167780" y="81686"/>
                </a:lnTo>
                <a:lnTo>
                  <a:pt x="165511" y="68849"/>
                </a:lnTo>
                <a:lnTo>
                  <a:pt x="157175" y="47215"/>
                </a:lnTo>
                <a:lnTo>
                  <a:pt x="224410" y="47215"/>
                </a:lnTo>
                <a:lnTo>
                  <a:pt x="211988" y="15173"/>
                </a:lnTo>
                <a:lnTo>
                  <a:pt x="203642" y="5722"/>
                </a:lnTo>
                <a:lnTo>
                  <a:pt x="192657" y="654"/>
                </a:lnTo>
                <a:lnTo>
                  <a:pt x="180479" y="0"/>
                </a:lnTo>
                <a:close/>
              </a:path>
              <a:path w="356234" h="582929">
                <a:moveTo>
                  <a:pt x="157175" y="47215"/>
                </a:moveTo>
                <a:lnTo>
                  <a:pt x="165511" y="68849"/>
                </a:lnTo>
                <a:lnTo>
                  <a:pt x="167780" y="81686"/>
                </a:lnTo>
                <a:lnTo>
                  <a:pt x="200609" y="58607"/>
                </a:lnTo>
                <a:lnTo>
                  <a:pt x="157175" y="47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14488" y="6072540"/>
            <a:ext cx="741680" cy="784225"/>
          </a:xfrm>
          <a:custGeom>
            <a:avLst/>
            <a:gdLst/>
            <a:ahLst/>
            <a:cxnLst/>
            <a:rect l="l" t="t" r="r" b="b"/>
            <a:pathLst>
              <a:path w="741679" h="784225">
                <a:moveTo>
                  <a:pt x="248571" y="65388"/>
                </a:moveTo>
                <a:lnTo>
                  <a:pt x="115699" y="65388"/>
                </a:lnTo>
                <a:lnTo>
                  <a:pt x="142942" y="67880"/>
                </a:lnTo>
                <a:lnTo>
                  <a:pt x="167524" y="77206"/>
                </a:lnTo>
                <a:lnTo>
                  <a:pt x="198210" y="100224"/>
                </a:lnTo>
                <a:lnTo>
                  <a:pt x="223563" y="130392"/>
                </a:lnTo>
                <a:lnTo>
                  <a:pt x="244602" y="164215"/>
                </a:lnTo>
                <a:lnTo>
                  <a:pt x="262343" y="198199"/>
                </a:lnTo>
                <a:lnTo>
                  <a:pt x="281454" y="239520"/>
                </a:lnTo>
                <a:lnTo>
                  <a:pt x="299674" y="286380"/>
                </a:lnTo>
                <a:lnTo>
                  <a:pt x="314889" y="336435"/>
                </a:lnTo>
                <a:lnTo>
                  <a:pt x="324986" y="387338"/>
                </a:lnTo>
                <a:lnTo>
                  <a:pt x="327851" y="436745"/>
                </a:lnTo>
                <a:lnTo>
                  <a:pt x="321372" y="482310"/>
                </a:lnTo>
                <a:lnTo>
                  <a:pt x="320574" y="494740"/>
                </a:lnTo>
                <a:lnTo>
                  <a:pt x="324482" y="506405"/>
                </a:lnTo>
                <a:lnTo>
                  <a:pt x="332379" y="515789"/>
                </a:lnTo>
                <a:lnTo>
                  <a:pt x="343546" y="521375"/>
                </a:lnTo>
                <a:lnTo>
                  <a:pt x="413038" y="537529"/>
                </a:lnTo>
                <a:lnTo>
                  <a:pt x="469287" y="551237"/>
                </a:lnTo>
                <a:lnTo>
                  <a:pt x="530284" y="567378"/>
                </a:lnTo>
                <a:lnTo>
                  <a:pt x="588839" y="584963"/>
                </a:lnTo>
                <a:lnTo>
                  <a:pt x="637762" y="603003"/>
                </a:lnTo>
                <a:lnTo>
                  <a:pt x="677950" y="636488"/>
                </a:lnTo>
                <a:lnTo>
                  <a:pt x="648392" y="663644"/>
                </a:lnTo>
                <a:lnTo>
                  <a:pt x="598780" y="680583"/>
                </a:lnTo>
                <a:lnTo>
                  <a:pt x="545303" y="690463"/>
                </a:lnTo>
                <a:lnTo>
                  <a:pt x="458642" y="703352"/>
                </a:lnTo>
                <a:lnTo>
                  <a:pt x="367335" y="715251"/>
                </a:lnTo>
                <a:lnTo>
                  <a:pt x="321906" y="722543"/>
                </a:lnTo>
                <a:lnTo>
                  <a:pt x="301944" y="736270"/>
                </a:lnTo>
                <a:lnTo>
                  <a:pt x="300257" y="758697"/>
                </a:lnTo>
                <a:lnTo>
                  <a:pt x="313617" y="778358"/>
                </a:lnTo>
                <a:lnTo>
                  <a:pt x="338797" y="783783"/>
                </a:lnTo>
                <a:lnTo>
                  <a:pt x="388642" y="775620"/>
                </a:lnTo>
                <a:lnTo>
                  <a:pt x="488658" y="761930"/>
                </a:lnTo>
                <a:lnTo>
                  <a:pt x="538548" y="754239"/>
                </a:lnTo>
                <a:lnTo>
                  <a:pt x="588174" y="744540"/>
                </a:lnTo>
                <a:lnTo>
                  <a:pt x="633595" y="732907"/>
                </a:lnTo>
                <a:lnTo>
                  <a:pt x="683159" y="713507"/>
                </a:lnTo>
                <a:lnTo>
                  <a:pt x="723485" y="683468"/>
                </a:lnTo>
                <a:lnTo>
                  <a:pt x="741196" y="639917"/>
                </a:lnTo>
                <a:lnTo>
                  <a:pt x="728618" y="594847"/>
                </a:lnTo>
                <a:lnTo>
                  <a:pt x="694363" y="562550"/>
                </a:lnTo>
                <a:lnTo>
                  <a:pt x="649619" y="539839"/>
                </a:lnTo>
                <a:lnTo>
                  <a:pt x="605573" y="523522"/>
                </a:lnTo>
                <a:lnTo>
                  <a:pt x="557306" y="508043"/>
                </a:lnTo>
                <a:lnTo>
                  <a:pt x="524321" y="499201"/>
                </a:lnTo>
                <a:lnTo>
                  <a:pt x="382612" y="499201"/>
                </a:lnTo>
                <a:lnTo>
                  <a:pt x="360437" y="460136"/>
                </a:lnTo>
                <a:lnTo>
                  <a:pt x="389184" y="460136"/>
                </a:lnTo>
                <a:lnTo>
                  <a:pt x="390458" y="452564"/>
                </a:lnTo>
                <a:lnTo>
                  <a:pt x="390077" y="403579"/>
                </a:lnTo>
                <a:lnTo>
                  <a:pt x="382966" y="353465"/>
                </a:lnTo>
                <a:lnTo>
                  <a:pt x="370623" y="303445"/>
                </a:lnTo>
                <a:lnTo>
                  <a:pt x="354544" y="254737"/>
                </a:lnTo>
                <a:lnTo>
                  <a:pt x="336227" y="208563"/>
                </a:lnTo>
                <a:lnTo>
                  <a:pt x="317168" y="166144"/>
                </a:lnTo>
                <a:lnTo>
                  <a:pt x="296076" y="127145"/>
                </a:lnTo>
                <a:lnTo>
                  <a:pt x="268695" y="87606"/>
                </a:lnTo>
                <a:lnTo>
                  <a:pt x="248571" y="65388"/>
                </a:lnTo>
                <a:close/>
              </a:path>
              <a:path w="741679" h="784225">
                <a:moveTo>
                  <a:pt x="166432" y="651589"/>
                </a:moveTo>
                <a:lnTo>
                  <a:pt x="105193" y="668480"/>
                </a:lnTo>
                <a:lnTo>
                  <a:pt x="121766" y="687888"/>
                </a:lnTo>
                <a:lnTo>
                  <a:pt x="143528" y="689690"/>
                </a:lnTo>
                <a:lnTo>
                  <a:pt x="161432" y="676664"/>
                </a:lnTo>
                <a:lnTo>
                  <a:pt x="166432" y="651589"/>
                </a:lnTo>
                <a:close/>
              </a:path>
              <a:path w="741679" h="784225">
                <a:moveTo>
                  <a:pt x="70140" y="515485"/>
                </a:moveTo>
                <a:lnTo>
                  <a:pt x="71376" y="528121"/>
                </a:lnTo>
                <a:lnTo>
                  <a:pt x="78979" y="575349"/>
                </a:lnTo>
                <a:lnTo>
                  <a:pt x="90072" y="622159"/>
                </a:lnTo>
                <a:lnTo>
                  <a:pt x="105193" y="668480"/>
                </a:lnTo>
                <a:lnTo>
                  <a:pt x="95795" y="616736"/>
                </a:lnTo>
                <a:lnTo>
                  <a:pt x="83670" y="565410"/>
                </a:lnTo>
                <a:lnTo>
                  <a:pt x="70140" y="515485"/>
                </a:lnTo>
                <a:close/>
              </a:path>
              <a:path w="741679" h="784225">
                <a:moveTo>
                  <a:pt x="68550" y="248628"/>
                </a:moveTo>
                <a:lnTo>
                  <a:pt x="66880" y="288173"/>
                </a:lnTo>
                <a:lnTo>
                  <a:pt x="65104" y="336435"/>
                </a:lnTo>
                <a:lnTo>
                  <a:pt x="64127" y="384630"/>
                </a:lnTo>
                <a:lnTo>
                  <a:pt x="64488" y="432691"/>
                </a:lnTo>
                <a:lnTo>
                  <a:pt x="66725" y="480544"/>
                </a:lnTo>
                <a:lnTo>
                  <a:pt x="70140" y="515485"/>
                </a:lnTo>
                <a:lnTo>
                  <a:pt x="83670" y="565410"/>
                </a:lnTo>
                <a:lnTo>
                  <a:pt x="95795" y="616736"/>
                </a:lnTo>
                <a:lnTo>
                  <a:pt x="105193" y="668480"/>
                </a:lnTo>
                <a:lnTo>
                  <a:pt x="166432" y="651589"/>
                </a:lnTo>
                <a:lnTo>
                  <a:pt x="150590" y="602260"/>
                </a:lnTo>
                <a:lnTo>
                  <a:pt x="139459" y="552360"/>
                </a:lnTo>
                <a:lnTo>
                  <a:pt x="134380" y="516457"/>
                </a:lnTo>
                <a:lnTo>
                  <a:pt x="129892" y="500784"/>
                </a:lnTo>
                <a:lnTo>
                  <a:pt x="115361" y="450921"/>
                </a:lnTo>
                <a:lnTo>
                  <a:pt x="102081" y="401170"/>
                </a:lnTo>
                <a:lnTo>
                  <a:pt x="90038" y="352729"/>
                </a:lnTo>
                <a:lnTo>
                  <a:pt x="78117" y="301346"/>
                </a:lnTo>
                <a:lnTo>
                  <a:pt x="68550" y="248628"/>
                </a:lnTo>
                <a:close/>
              </a:path>
              <a:path w="741679" h="784225">
                <a:moveTo>
                  <a:pt x="134380" y="516457"/>
                </a:moveTo>
                <a:lnTo>
                  <a:pt x="139459" y="552360"/>
                </a:lnTo>
                <a:lnTo>
                  <a:pt x="150590" y="602260"/>
                </a:lnTo>
                <a:lnTo>
                  <a:pt x="166432" y="651589"/>
                </a:lnTo>
                <a:lnTo>
                  <a:pt x="156883" y="601063"/>
                </a:lnTo>
                <a:lnTo>
                  <a:pt x="144218" y="550813"/>
                </a:lnTo>
                <a:lnTo>
                  <a:pt x="134380" y="516457"/>
                </a:lnTo>
                <a:close/>
              </a:path>
              <a:path w="741679" h="784225">
                <a:moveTo>
                  <a:pt x="103605" y="112989"/>
                </a:moveTo>
                <a:lnTo>
                  <a:pt x="81720" y="120673"/>
                </a:lnTo>
                <a:lnTo>
                  <a:pt x="71627" y="143703"/>
                </a:lnTo>
                <a:lnTo>
                  <a:pt x="70680" y="191736"/>
                </a:lnTo>
                <a:lnTo>
                  <a:pt x="68918" y="239917"/>
                </a:lnTo>
                <a:lnTo>
                  <a:pt x="78117" y="301346"/>
                </a:lnTo>
                <a:lnTo>
                  <a:pt x="90038" y="352729"/>
                </a:lnTo>
                <a:lnTo>
                  <a:pt x="102081" y="401170"/>
                </a:lnTo>
                <a:lnTo>
                  <a:pt x="115447" y="451215"/>
                </a:lnTo>
                <a:lnTo>
                  <a:pt x="129892" y="500784"/>
                </a:lnTo>
                <a:lnTo>
                  <a:pt x="134380" y="516457"/>
                </a:lnTo>
                <a:lnTo>
                  <a:pt x="132332" y="501980"/>
                </a:lnTo>
                <a:lnTo>
                  <a:pt x="128602" y="452564"/>
                </a:lnTo>
                <a:lnTo>
                  <a:pt x="128493" y="450921"/>
                </a:lnTo>
                <a:lnTo>
                  <a:pt x="127257" y="400156"/>
                </a:lnTo>
                <a:lnTo>
                  <a:pt x="127897" y="348896"/>
                </a:lnTo>
                <a:lnTo>
                  <a:pt x="129710" y="297528"/>
                </a:lnTo>
                <a:lnTo>
                  <a:pt x="131991" y="246144"/>
                </a:lnTo>
                <a:lnTo>
                  <a:pt x="134011" y="195373"/>
                </a:lnTo>
                <a:lnTo>
                  <a:pt x="135127" y="143703"/>
                </a:lnTo>
                <a:lnTo>
                  <a:pt x="125376" y="120662"/>
                </a:lnTo>
                <a:lnTo>
                  <a:pt x="103605" y="112989"/>
                </a:lnTo>
                <a:close/>
              </a:path>
              <a:path w="741679" h="784225">
                <a:moveTo>
                  <a:pt x="112447" y="0"/>
                </a:moveTo>
                <a:lnTo>
                  <a:pt x="65747" y="14722"/>
                </a:lnTo>
                <a:lnTo>
                  <a:pt x="31969" y="42687"/>
                </a:lnTo>
                <a:lnTo>
                  <a:pt x="11482" y="80689"/>
                </a:lnTo>
                <a:lnTo>
                  <a:pt x="1692" y="125528"/>
                </a:lnTo>
                <a:lnTo>
                  <a:pt x="0" y="174004"/>
                </a:lnTo>
                <a:lnTo>
                  <a:pt x="3810" y="222916"/>
                </a:lnTo>
                <a:lnTo>
                  <a:pt x="10525" y="269063"/>
                </a:lnTo>
                <a:lnTo>
                  <a:pt x="17550" y="309247"/>
                </a:lnTo>
                <a:lnTo>
                  <a:pt x="28133" y="360967"/>
                </a:lnTo>
                <a:lnTo>
                  <a:pt x="41048" y="412278"/>
                </a:lnTo>
                <a:lnTo>
                  <a:pt x="55284" y="463346"/>
                </a:lnTo>
                <a:lnTo>
                  <a:pt x="69829" y="514334"/>
                </a:lnTo>
                <a:lnTo>
                  <a:pt x="70140" y="515485"/>
                </a:lnTo>
                <a:lnTo>
                  <a:pt x="66725" y="480544"/>
                </a:lnTo>
                <a:lnTo>
                  <a:pt x="64488" y="432691"/>
                </a:lnTo>
                <a:lnTo>
                  <a:pt x="64127" y="384630"/>
                </a:lnTo>
                <a:lnTo>
                  <a:pt x="65104" y="336434"/>
                </a:lnTo>
                <a:lnTo>
                  <a:pt x="66956" y="286380"/>
                </a:lnTo>
                <a:lnTo>
                  <a:pt x="68550" y="248628"/>
                </a:lnTo>
                <a:lnTo>
                  <a:pt x="68514" y="248425"/>
                </a:lnTo>
                <a:lnTo>
                  <a:pt x="63422" y="195373"/>
                </a:lnTo>
                <a:lnTo>
                  <a:pt x="65036" y="143592"/>
                </a:lnTo>
                <a:lnTo>
                  <a:pt x="75551" y="94490"/>
                </a:lnTo>
                <a:lnTo>
                  <a:pt x="91376" y="73127"/>
                </a:lnTo>
                <a:lnTo>
                  <a:pt x="115699" y="65388"/>
                </a:lnTo>
                <a:lnTo>
                  <a:pt x="248571" y="65388"/>
                </a:lnTo>
                <a:lnTo>
                  <a:pt x="235833" y="51325"/>
                </a:lnTo>
                <a:lnTo>
                  <a:pt x="198298" y="22098"/>
                </a:lnTo>
                <a:lnTo>
                  <a:pt x="156900" y="3724"/>
                </a:lnTo>
                <a:lnTo>
                  <a:pt x="112447" y="0"/>
                </a:lnTo>
                <a:close/>
              </a:path>
              <a:path w="741679" h="784225">
                <a:moveTo>
                  <a:pt x="360437" y="460136"/>
                </a:moveTo>
                <a:lnTo>
                  <a:pt x="382612" y="499201"/>
                </a:lnTo>
                <a:lnTo>
                  <a:pt x="388069" y="466761"/>
                </a:lnTo>
                <a:lnTo>
                  <a:pt x="360437" y="460136"/>
                </a:lnTo>
                <a:close/>
              </a:path>
              <a:path w="741679" h="784225">
                <a:moveTo>
                  <a:pt x="388069" y="466761"/>
                </a:moveTo>
                <a:lnTo>
                  <a:pt x="382612" y="499201"/>
                </a:lnTo>
                <a:lnTo>
                  <a:pt x="524321" y="499201"/>
                </a:lnTo>
                <a:lnTo>
                  <a:pt x="508393" y="494932"/>
                </a:lnTo>
                <a:lnTo>
                  <a:pt x="388069" y="466761"/>
                </a:lnTo>
                <a:close/>
              </a:path>
              <a:path w="741679" h="784225">
                <a:moveTo>
                  <a:pt x="389184" y="460136"/>
                </a:moveTo>
                <a:lnTo>
                  <a:pt x="360437" y="460136"/>
                </a:lnTo>
                <a:lnTo>
                  <a:pt x="388069" y="466761"/>
                </a:lnTo>
                <a:lnTo>
                  <a:pt x="389184" y="460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51292" y="5823116"/>
            <a:ext cx="1259840" cy="1230630"/>
          </a:xfrm>
          <a:custGeom>
            <a:avLst/>
            <a:gdLst/>
            <a:ahLst/>
            <a:cxnLst/>
            <a:rect l="l" t="t" r="r" b="b"/>
            <a:pathLst>
              <a:path w="1259839" h="1230629">
                <a:moveTo>
                  <a:pt x="226285" y="175840"/>
                </a:moveTo>
                <a:lnTo>
                  <a:pt x="210011" y="183536"/>
                </a:lnTo>
                <a:lnTo>
                  <a:pt x="199556" y="204851"/>
                </a:lnTo>
                <a:lnTo>
                  <a:pt x="207352" y="229373"/>
                </a:lnTo>
                <a:lnTo>
                  <a:pt x="212959" y="268086"/>
                </a:lnTo>
                <a:lnTo>
                  <a:pt x="195935" y="322320"/>
                </a:lnTo>
                <a:lnTo>
                  <a:pt x="172005" y="377833"/>
                </a:lnTo>
                <a:lnTo>
                  <a:pt x="156895" y="420381"/>
                </a:lnTo>
                <a:lnTo>
                  <a:pt x="155138" y="442542"/>
                </a:lnTo>
                <a:lnTo>
                  <a:pt x="156927" y="464331"/>
                </a:lnTo>
                <a:lnTo>
                  <a:pt x="161164" y="485895"/>
                </a:lnTo>
                <a:lnTo>
                  <a:pt x="166750" y="507376"/>
                </a:lnTo>
                <a:lnTo>
                  <a:pt x="171749" y="545165"/>
                </a:lnTo>
                <a:lnTo>
                  <a:pt x="165644" y="576029"/>
                </a:lnTo>
                <a:lnTo>
                  <a:pt x="152108" y="604917"/>
                </a:lnTo>
                <a:lnTo>
                  <a:pt x="134810" y="636777"/>
                </a:lnTo>
                <a:lnTo>
                  <a:pt x="112565" y="678481"/>
                </a:lnTo>
                <a:lnTo>
                  <a:pt x="89134" y="721016"/>
                </a:lnTo>
                <a:lnTo>
                  <a:pt x="65881" y="764399"/>
                </a:lnTo>
                <a:lnTo>
                  <a:pt x="44169" y="808647"/>
                </a:lnTo>
                <a:lnTo>
                  <a:pt x="25361" y="853780"/>
                </a:lnTo>
                <a:lnTo>
                  <a:pt x="10821" y="899815"/>
                </a:lnTo>
                <a:lnTo>
                  <a:pt x="1913" y="946770"/>
                </a:lnTo>
                <a:lnTo>
                  <a:pt x="0" y="994663"/>
                </a:lnTo>
                <a:lnTo>
                  <a:pt x="7611" y="1039148"/>
                </a:lnTo>
                <a:lnTo>
                  <a:pt x="25287" y="1078148"/>
                </a:lnTo>
                <a:lnTo>
                  <a:pt x="51261" y="1111916"/>
                </a:lnTo>
                <a:lnTo>
                  <a:pt x="83767" y="1140702"/>
                </a:lnTo>
                <a:lnTo>
                  <a:pt x="121040" y="1164756"/>
                </a:lnTo>
                <a:lnTo>
                  <a:pt x="161314" y="1184331"/>
                </a:lnTo>
                <a:lnTo>
                  <a:pt x="202823" y="1199677"/>
                </a:lnTo>
                <a:lnTo>
                  <a:pt x="243801" y="1211045"/>
                </a:lnTo>
                <a:lnTo>
                  <a:pt x="290323" y="1220225"/>
                </a:lnTo>
                <a:lnTo>
                  <a:pt x="337443" y="1226239"/>
                </a:lnTo>
                <a:lnTo>
                  <a:pt x="385004" y="1229480"/>
                </a:lnTo>
                <a:lnTo>
                  <a:pt x="432846" y="1230338"/>
                </a:lnTo>
                <a:lnTo>
                  <a:pt x="480811" y="1229204"/>
                </a:lnTo>
                <a:lnTo>
                  <a:pt x="528739" y="1226469"/>
                </a:lnTo>
                <a:lnTo>
                  <a:pt x="576471" y="1222524"/>
                </a:lnTo>
                <a:lnTo>
                  <a:pt x="623848" y="1217761"/>
                </a:lnTo>
                <a:lnTo>
                  <a:pt x="719617" y="1207416"/>
                </a:lnTo>
                <a:lnTo>
                  <a:pt x="867271" y="1193680"/>
                </a:lnTo>
                <a:lnTo>
                  <a:pt x="916464" y="1188514"/>
                </a:lnTo>
                <a:lnTo>
                  <a:pt x="965476" y="1182474"/>
                </a:lnTo>
                <a:lnTo>
                  <a:pt x="1014203" y="1175212"/>
                </a:lnTo>
                <a:lnTo>
                  <a:pt x="1062545" y="1166379"/>
                </a:lnTo>
                <a:lnTo>
                  <a:pt x="1067185" y="1165179"/>
                </a:lnTo>
                <a:lnTo>
                  <a:pt x="417333" y="1165179"/>
                </a:lnTo>
                <a:lnTo>
                  <a:pt x="369328" y="1163878"/>
                </a:lnTo>
                <a:lnTo>
                  <a:pt x="326018" y="1160427"/>
                </a:lnTo>
                <a:lnTo>
                  <a:pt x="280886" y="1153702"/>
                </a:lnTo>
                <a:lnTo>
                  <a:pt x="235729" y="1143228"/>
                </a:lnTo>
                <a:lnTo>
                  <a:pt x="192345" y="1128535"/>
                </a:lnTo>
                <a:lnTo>
                  <a:pt x="152533" y="1109150"/>
                </a:lnTo>
                <a:lnTo>
                  <a:pt x="118089" y="1084601"/>
                </a:lnTo>
                <a:lnTo>
                  <a:pt x="90813" y="1054415"/>
                </a:lnTo>
                <a:lnTo>
                  <a:pt x="72501" y="1018122"/>
                </a:lnTo>
                <a:lnTo>
                  <a:pt x="64952" y="975248"/>
                </a:lnTo>
                <a:lnTo>
                  <a:pt x="69964" y="925321"/>
                </a:lnTo>
                <a:lnTo>
                  <a:pt x="84992" y="875944"/>
                </a:lnTo>
                <a:lnTo>
                  <a:pt x="106008" y="828310"/>
                </a:lnTo>
                <a:lnTo>
                  <a:pt x="130427" y="782112"/>
                </a:lnTo>
                <a:lnTo>
                  <a:pt x="155663" y="737043"/>
                </a:lnTo>
                <a:lnTo>
                  <a:pt x="179508" y="695261"/>
                </a:lnTo>
                <a:lnTo>
                  <a:pt x="203346" y="652153"/>
                </a:lnTo>
                <a:lnTo>
                  <a:pt x="224126" y="607831"/>
                </a:lnTo>
                <a:lnTo>
                  <a:pt x="238798" y="562406"/>
                </a:lnTo>
                <a:lnTo>
                  <a:pt x="240085" y="539992"/>
                </a:lnTo>
                <a:lnTo>
                  <a:pt x="235989" y="516343"/>
                </a:lnTo>
                <a:lnTo>
                  <a:pt x="229253" y="492882"/>
                </a:lnTo>
                <a:lnTo>
                  <a:pt x="222770" y="471537"/>
                </a:lnTo>
                <a:lnTo>
                  <a:pt x="219380" y="436353"/>
                </a:lnTo>
                <a:lnTo>
                  <a:pt x="225977" y="402006"/>
                </a:lnTo>
                <a:lnTo>
                  <a:pt x="238451" y="368604"/>
                </a:lnTo>
                <a:lnTo>
                  <a:pt x="252691" y="336257"/>
                </a:lnTo>
                <a:lnTo>
                  <a:pt x="267788" y="297171"/>
                </a:lnTo>
                <a:lnTo>
                  <a:pt x="275967" y="258537"/>
                </a:lnTo>
                <a:lnTo>
                  <a:pt x="273100" y="228238"/>
                </a:lnTo>
                <a:lnTo>
                  <a:pt x="243943" y="228238"/>
                </a:lnTo>
                <a:lnTo>
                  <a:pt x="224762" y="214990"/>
                </a:lnTo>
                <a:lnTo>
                  <a:pt x="220802" y="190003"/>
                </a:lnTo>
                <a:lnTo>
                  <a:pt x="226285" y="175840"/>
                </a:lnTo>
                <a:close/>
              </a:path>
              <a:path w="1259839" h="1230629">
                <a:moveTo>
                  <a:pt x="836898" y="62892"/>
                </a:moveTo>
                <a:lnTo>
                  <a:pt x="568239" y="62892"/>
                </a:lnTo>
                <a:lnTo>
                  <a:pt x="614639" y="63209"/>
                </a:lnTo>
                <a:lnTo>
                  <a:pt x="661508" y="67605"/>
                </a:lnTo>
                <a:lnTo>
                  <a:pt x="707636" y="76685"/>
                </a:lnTo>
                <a:lnTo>
                  <a:pt x="751814" y="91049"/>
                </a:lnTo>
                <a:lnTo>
                  <a:pt x="792830" y="111303"/>
                </a:lnTo>
                <a:lnTo>
                  <a:pt x="829475" y="138048"/>
                </a:lnTo>
                <a:lnTo>
                  <a:pt x="863045" y="179534"/>
                </a:lnTo>
                <a:lnTo>
                  <a:pt x="886980" y="230053"/>
                </a:lnTo>
                <a:lnTo>
                  <a:pt x="904820" y="283905"/>
                </a:lnTo>
                <a:lnTo>
                  <a:pt x="920102" y="335393"/>
                </a:lnTo>
                <a:lnTo>
                  <a:pt x="935940" y="387828"/>
                </a:lnTo>
                <a:lnTo>
                  <a:pt x="951188" y="440397"/>
                </a:lnTo>
                <a:lnTo>
                  <a:pt x="966683" y="493008"/>
                </a:lnTo>
                <a:lnTo>
                  <a:pt x="983140" y="545165"/>
                </a:lnTo>
                <a:lnTo>
                  <a:pt x="1001369" y="596734"/>
                </a:lnTo>
                <a:lnTo>
                  <a:pt x="1019489" y="640656"/>
                </a:lnTo>
                <a:lnTo>
                  <a:pt x="1040048" y="683210"/>
                </a:lnTo>
                <a:lnTo>
                  <a:pt x="1063005" y="724420"/>
                </a:lnTo>
                <a:lnTo>
                  <a:pt x="1088382" y="764399"/>
                </a:lnTo>
                <a:lnTo>
                  <a:pt x="1143029" y="840717"/>
                </a:lnTo>
                <a:lnTo>
                  <a:pt x="1168007" y="882345"/>
                </a:lnTo>
                <a:lnTo>
                  <a:pt x="1187292" y="926700"/>
                </a:lnTo>
                <a:lnTo>
                  <a:pt x="1197297" y="972690"/>
                </a:lnTo>
                <a:lnTo>
                  <a:pt x="1194435" y="1019225"/>
                </a:lnTo>
                <a:lnTo>
                  <a:pt x="1174875" y="1053850"/>
                </a:lnTo>
                <a:lnTo>
                  <a:pt x="1139449" y="1078097"/>
                </a:lnTo>
                <a:lnTo>
                  <a:pt x="1095534" y="1094271"/>
                </a:lnTo>
                <a:lnTo>
                  <a:pt x="1050507" y="1104680"/>
                </a:lnTo>
                <a:lnTo>
                  <a:pt x="1011745" y="1111630"/>
                </a:lnTo>
                <a:lnTo>
                  <a:pt x="958736" y="1119217"/>
                </a:lnTo>
                <a:lnTo>
                  <a:pt x="905473" y="1124123"/>
                </a:lnTo>
                <a:lnTo>
                  <a:pt x="852127" y="1128225"/>
                </a:lnTo>
                <a:lnTo>
                  <a:pt x="798868" y="1133398"/>
                </a:lnTo>
                <a:lnTo>
                  <a:pt x="656097" y="1150370"/>
                </a:lnTo>
                <a:lnTo>
                  <a:pt x="608464" y="1155344"/>
                </a:lnTo>
                <a:lnTo>
                  <a:pt x="560785" y="1159561"/>
                </a:lnTo>
                <a:lnTo>
                  <a:pt x="513047" y="1162771"/>
                </a:lnTo>
                <a:lnTo>
                  <a:pt x="465234" y="1164727"/>
                </a:lnTo>
                <a:lnTo>
                  <a:pt x="417333" y="1165179"/>
                </a:lnTo>
                <a:lnTo>
                  <a:pt x="1067185" y="1165179"/>
                </a:lnTo>
                <a:lnTo>
                  <a:pt x="1113317" y="1153241"/>
                </a:lnTo>
                <a:lnTo>
                  <a:pt x="1159083" y="1134759"/>
                </a:lnTo>
                <a:lnTo>
                  <a:pt x="1198230" y="1110308"/>
                </a:lnTo>
                <a:lnTo>
                  <a:pt x="1229142" y="1079266"/>
                </a:lnTo>
                <a:lnTo>
                  <a:pt x="1250205" y="1041009"/>
                </a:lnTo>
                <a:lnTo>
                  <a:pt x="1259803" y="994914"/>
                </a:lnTo>
                <a:lnTo>
                  <a:pt x="1256322" y="940358"/>
                </a:lnTo>
                <a:lnTo>
                  <a:pt x="1243382" y="894827"/>
                </a:lnTo>
                <a:lnTo>
                  <a:pt x="1222963" y="851080"/>
                </a:lnTo>
                <a:lnTo>
                  <a:pt x="1197838" y="809595"/>
                </a:lnTo>
                <a:lnTo>
                  <a:pt x="1170774" y="770851"/>
                </a:lnTo>
                <a:lnTo>
                  <a:pt x="1143540" y="731479"/>
                </a:lnTo>
                <a:lnTo>
                  <a:pt x="1118750" y="691450"/>
                </a:lnTo>
                <a:lnTo>
                  <a:pt x="1096260" y="650524"/>
                </a:lnTo>
                <a:lnTo>
                  <a:pt x="1075928" y="608465"/>
                </a:lnTo>
                <a:lnTo>
                  <a:pt x="1057609" y="565032"/>
                </a:lnTo>
                <a:lnTo>
                  <a:pt x="1041158" y="519988"/>
                </a:lnTo>
                <a:lnTo>
                  <a:pt x="1027030" y="474064"/>
                </a:lnTo>
                <a:lnTo>
                  <a:pt x="1014130" y="425726"/>
                </a:lnTo>
                <a:lnTo>
                  <a:pt x="1001550" y="375933"/>
                </a:lnTo>
                <a:lnTo>
                  <a:pt x="988379" y="325649"/>
                </a:lnTo>
                <a:lnTo>
                  <a:pt x="973710" y="275836"/>
                </a:lnTo>
                <a:lnTo>
                  <a:pt x="956633" y="227454"/>
                </a:lnTo>
                <a:lnTo>
                  <a:pt x="936238" y="181466"/>
                </a:lnTo>
                <a:lnTo>
                  <a:pt x="911618" y="138834"/>
                </a:lnTo>
                <a:lnTo>
                  <a:pt x="881862" y="100519"/>
                </a:lnTo>
                <a:lnTo>
                  <a:pt x="845660" y="68168"/>
                </a:lnTo>
                <a:lnTo>
                  <a:pt x="836898" y="62892"/>
                </a:lnTo>
                <a:close/>
              </a:path>
              <a:path w="1259839" h="1230629">
                <a:moveTo>
                  <a:pt x="230361" y="173913"/>
                </a:moveTo>
                <a:lnTo>
                  <a:pt x="226285" y="175840"/>
                </a:lnTo>
                <a:lnTo>
                  <a:pt x="220802" y="190003"/>
                </a:lnTo>
                <a:lnTo>
                  <a:pt x="224762" y="214990"/>
                </a:lnTo>
                <a:lnTo>
                  <a:pt x="243943" y="228238"/>
                </a:lnTo>
                <a:lnTo>
                  <a:pt x="266859" y="226592"/>
                </a:lnTo>
                <a:lnTo>
                  <a:pt x="271941" y="219993"/>
                </a:lnTo>
                <a:lnTo>
                  <a:pt x="252247" y="184466"/>
                </a:lnTo>
                <a:lnTo>
                  <a:pt x="230361" y="173913"/>
                </a:lnTo>
                <a:close/>
              </a:path>
              <a:path w="1259839" h="1230629">
                <a:moveTo>
                  <a:pt x="271941" y="219993"/>
                </a:moveTo>
                <a:lnTo>
                  <a:pt x="266859" y="226592"/>
                </a:lnTo>
                <a:lnTo>
                  <a:pt x="243943" y="228238"/>
                </a:lnTo>
                <a:lnTo>
                  <a:pt x="273100" y="228238"/>
                </a:lnTo>
                <a:lnTo>
                  <a:pt x="272397" y="220815"/>
                </a:lnTo>
                <a:lnTo>
                  <a:pt x="271941" y="219993"/>
                </a:lnTo>
                <a:close/>
              </a:path>
              <a:path w="1259839" h="1230629">
                <a:moveTo>
                  <a:pt x="297199" y="173913"/>
                </a:moveTo>
                <a:lnTo>
                  <a:pt x="230361" y="173913"/>
                </a:lnTo>
                <a:lnTo>
                  <a:pt x="252247" y="184466"/>
                </a:lnTo>
                <a:lnTo>
                  <a:pt x="271941" y="219993"/>
                </a:lnTo>
                <a:lnTo>
                  <a:pt x="282028" y="206894"/>
                </a:lnTo>
                <a:lnTo>
                  <a:pt x="297199" y="173913"/>
                </a:lnTo>
                <a:close/>
              </a:path>
              <a:path w="1259839" h="1230629">
                <a:moveTo>
                  <a:pt x="606987" y="0"/>
                </a:moveTo>
                <a:lnTo>
                  <a:pt x="557382" y="416"/>
                </a:lnTo>
                <a:lnTo>
                  <a:pt x="510374" y="3961"/>
                </a:lnTo>
                <a:lnTo>
                  <a:pt x="466535" y="10379"/>
                </a:lnTo>
                <a:lnTo>
                  <a:pt x="421505" y="20705"/>
                </a:lnTo>
                <a:lnTo>
                  <a:pt x="376972" y="35391"/>
                </a:lnTo>
                <a:lnTo>
                  <a:pt x="334622" y="54887"/>
                </a:lnTo>
                <a:lnTo>
                  <a:pt x="296143" y="79644"/>
                </a:lnTo>
                <a:lnTo>
                  <a:pt x="263222" y="110115"/>
                </a:lnTo>
                <a:lnTo>
                  <a:pt x="237546" y="146751"/>
                </a:lnTo>
                <a:lnTo>
                  <a:pt x="226285" y="175840"/>
                </a:lnTo>
                <a:lnTo>
                  <a:pt x="230361" y="173913"/>
                </a:lnTo>
                <a:lnTo>
                  <a:pt x="297199" y="173913"/>
                </a:lnTo>
                <a:lnTo>
                  <a:pt x="336103" y="128134"/>
                </a:lnTo>
                <a:lnTo>
                  <a:pt x="378980" y="102621"/>
                </a:lnTo>
                <a:lnTo>
                  <a:pt x="427145" y="84631"/>
                </a:lnTo>
                <a:lnTo>
                  <a:pt x="476643" y="72872"/>
                </a:lnTo>
                <a:lnTo>
                  <a:pt x="523519" y="66051"/>
                </a:lnTo>
                <a:lnTo>
                  <a:pt x="568239" y="62892"/>
                </a:lnTo>
                <a:lnTo>
                  <a:pt x="836898" y="62892"/>
                </a:lnTo>
                <a:lnTo>
                  <a:pt x="803774" y="42945"/>
                </a:lnTo>
                <a:lnTo>
                  <a:pt x="757583" y="24183"/>
                </a:lnTo>
                <a:lnTo>
                  <a:pt x="708467" y="11216"/>
                </a:lnTo>
                <a:lnTo>
                  <a:pt x="657809" y="3377"/>
                </a:lnTo>
                <a:lnTo>
                  <a:pt x="606987" y="0"/>
                </a:lnTo>
                <a:close/>
              </a:path>
            </a:pathLst>
          </a:custGeom>
          <a:solidFill>
            <a:srgbClr val="F9ED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47654" y="6497472"/>
            <a:ext cx="590550" cy="165735"/>
          </a:xfrm>
          <a:custGeom>
            <a:avLst/>
            <a:gdLst/>
            <a:ahLst/>
            <a:cxnLst/>
            <a:rect l="l" t="t" r="r" b="b"/>
            <a:pathLst>
              <a:path w="590550" h="165734">
                <a:moveTo>
                  <a:pt x="30713" y="101800"/>
                </a:moveTo>
                <a:lnTo>
                  <a:pt x="7676" y="111693"/>
                </a:lnTo>
                <a:lnTo>
                  <a:pt x="0" y="133512"/>
                </a:lnTo>
                <a:lnTo>
                  <a:pt x="7680" y="155349"/>
                </a:lnTo>
                <a:lnTo>
                  <a:pt x="30713" y="165300"/>
                </a:lnTo>
                <a:lnTo>
                  <a:pt x="82229" y="165414"/>
                </a:lnTo>
                <a:lnTo>
                  <a:pt x="133928" y="165246"/>
                </a:lnTo>
                <a:lnTo>
                  <a:pt x="185621" y="164242"/>
                </a:lnTo>
                <a:lnTo>
                  <a:pt x="237121" y="161846"/>
                </a:lnTo>
                <a:lnTo>
                  <a:pt x="288238" y="157501"/>
                </a:lnTo>
                <a:lnTo>
                  <a:pt x="338784" y="150651"/>
                </a:lnTo>
                <a:lnTo>
                  <a:pt x="388572" y="140743"/>
                </a:lnTo>
                <a:lnTo>
                  <a:pt x="437413" y="127218"/>
                </a:lnTo>
                <a:lnTo>
                  <a:pt x="485118" y="109522"/>
                </a:lnTo>
                <a:lnTo>
                  <a:pt x="500727" y="101976"/>
                </a:lnTo>
                <a:lnTo>
                  <a:pt x="127851" y="101976"/>
                </a:lnTo>
                <a:lnTo>
                  <a:pt x="30713" y="101800"/>
                </a:lnTo>
                <a:close/>
              </a:path>
              <a:path w="590550" h="165734">
                <a:moveTo>
                  <a:pt x="568273" y="0"/>
                </a:moveTo>
                <a:lnTo>
                  <a:pt x="544326" y="4556"/>
                </a:lnTo>
                <a:lnTo>
                  <a:pt x="502038" y="30614"/>
                </a:lnTo>
                <a:lnTo>
                  <a:pt x="458348" y="51586"/>
                </a:lnTo>
                <a:lnTo>
                  <a:pt x="413428" y="68021"/>
                </a:lnTo>
                <a:lnTo>
                  <a:pt x="367455" y="80464"/>
                </a:lnTo>
                <a:lnTo>
                  <a:pt x="320600" y="89465"/>
                </a:lnTo>
                <a:lnTo>
                  <a:pt x="273039" y="95569"/>
                </a:lnTo>
                <a:lnTo>
                  <a:pt x="224944" y="99324"/>
                </a:lnTo>
                <a:lnTo>
                  <a:pt x="176490" y="101277"/>
                </a:lnTo>
                <a:lnTo>
                  <a:pt x="127851" y="101976"/>
                </a:lnTo>
                <a:lnTo>
                  <a:pt x="500744" y="101968"/>
                </a:lnTo>
                <a:lnTo>
                  <a:pt x="531499" y="87100"/>
                </a:lnTo>
                <a:lnTo>
                  <a:pt x="576368" y="59394"/>
                </a:lnTo>
                <a:lnTo>
                  <a:pt x="590205" y="37769"/>
                </a:lnTo>
                <a:lnTo>
                  <a:pt x="585536" y="14521"/>
                </a:lnTo>
                <a:lnTo>
                  <a:pt x="568273" y="0"/>
                </a:lnTo>
                <a:close/>
              </a:path>
            </a:pathLst>
          </a:custGeom>
          <a:solidFill>
            <a:srgbClr val="F9ED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81771" y="6474199"/>
            <a:ext cx="732790" cy="403860"/>
          </a:xfrm>
          <a:custGeom>
            <a:avLst/>
            <a:gdLst/>
            <a:ahLst/>
            <a:cxnLst/>
            <a:rect l="l" t="t" r="r" b="b"/>
            <a:pathLst>
              <a:path w="732789" h="403859">
                <a:moveTo>
                  <a:pt x="29659" y="143186"/>
                </a:moveTo>
                <a:lnTo>
                  <a:pt x="8352" y="150788"/>
                </a:lnTo>
                <a:lnTo>
                  <a:pt x="0" y="173751"/>
                </a:lnTo>
                <a:lnTo>
                  <a:pt x="8910" y="216064"/>
                </a:lnTo>
                <a:lnTo>
                  <a:pt x="28394" y="253634"/>
                </a:lnTo>
                <a:lnTo>
                  <a:pt x="56760" y="286615"/>
                </a:lnTo>
                <a:lnTo>
                  <a:pt x="92313" y="315162"/>
                </a:lnTo>
                <a:lnTo>
                  <a:pt x="133359" y="339429"/>
                </a:lnTo>
                <a:lnTo>
                  <a:pt x="178205" y="359572"/>
                </a:lnTo>
                <a:lnTo>
                  <a:pt x="225157" y="375746"/>
                </a:lnTo>
                <a:lnTo>
                  <a:pt x="272521" y="388104"/>
                </a:lnTo>
                <a:lnTo>
                  <a:pt x="318604" y="396803"/>
                </a:lnTo>
                <a:lnTo>
                  <a:pt x="361712" y="401995"/>
                </a:lnTo>
                <a:lnTo>
                  <a:pt x="400151" y="403837"/>
                </a:lnTo>
                <a:lnTo>
                  <a:pt x="444870" y="398775"/>
                </a:lnTo>
                <a:lnTo>
                  <a:pt x="487496" y="383940"/>
                </a:lnTo>
                <a:lnTo>
                  <a:pt x="527760" y="360713"/>
                </a:lnTo>
                <a:lnTo>
                  <a:pt x="548859" y="343757"/>
                </a:lnTo>
                <a:lnTo>
                  <a:pt x="381307" y="343757"/>
                </a:lnTo>
                <a:lnTo>
                  <a:pt x="324827" y="336540"/>
                </a:lnTo>
                <a:lnTo>
                  <a:pt x="269214" y="321503"/>
                </a:lnTo>
                <a:lnTo>
                  <a:pt x="219087" y="303977"/>
                </a:lnTo>
                <a:lnTo>
                  <a:pt x="183201" y="289295"/>
                </a:lnTo>
                <a:lnTo>
                  <a:pt x="142962" y="268712"/>
                </a:lnTo>
                <a:lnTo>
                  <a:pt x="105106" y="242447"/>
                </a:lnTo>
                <a:lnTo>
                  <a:pt x="76373" y="210721"/>
                </a:lnTo>
                <a:lnTo>
                  <a:pt x="63500" y="173751"/>
                </a:lnTo>
                <a:lnTo>
                  <a:pt x="52011" y="150866"/>
                </a:lnTo>
                <a:lnTo>
                  <a:pt x="29659" y="143186"/>
                </a:lnTo>
                <a:close/>
              </a:path>
              <a:path w="732789" h="403859">
                <a:moveTo>
                  <a:pt x="709045" y="0"/>
                </a:moveTo>
                <a:lnTo>
                  <a:pt x="686210" y="1658"/>
                </a:lnTo>
                <a:lnTo>
                  <a:pt x="671283" y="21415"/>
                </a:lnTo>
                <a:lnTo>
                  <a:pt x="658291" y="65287"/>
                </a:lnTo>
                <a:lnTo>
                  <a:pt x="639473" y="112628"/>
                </a:lnTo>
                <a:lnTo>
                  <a:pt x="615361" y="161088"/>
                </a:lnTo>
                <a:lnTo>
                  <a:pt x="586487" y="208313"/>
                </a:lnTo>
                <a:lnTo>
                  <a:pt x="553385" y="251951"/>
                </a:lnTo>
                <a:lnTo>
                  <a:pt x="516587" y="289650"/>
                </a:lnTo>
                <a:lnTo>
                  <a:pt x="476626" y="319058"/>
                </a:lnTo>
                <a:lnTo>
                  <a:pt x="434035" y="337823"/>
                </a:lnTo>
                <a:lnTo>
                  <a:pt x="381307" y="343757"/>
                </a:lnTo>
                <a:lnTo>
                  <a:pt x="548859" y="343757"/>
                </a:lnTo>
                <a:lnTo>
                  <a:pt x="600124" y="294597"/>
                </a:lnTo>
                <a:lnTo>
                  <a:pt x="631685" y="254469"/>
                </a:lnTo>
                <a:lnTo>
                  <a:pt x="659807" y="211466"/>
                </a:lnTo>
                <a:lnTo>
                  <a:pt x="684220" y="166969"/>
                </a:lnTo>
                <a:lnTo>
                  <a:pt x="704655" y="122356"/>
                </a:lnTo>
                <a:lnTo>
                  <a:pt x="720841" y="79009"/>
                </a:lnTo>
                <a:lnTo>
                  <a:pt x="732510" y="38306"/>
                </a:lnTo>
                <a:lnTo>
                  <a:pt x="728307" y="13271"/>
                </a:lnTo>
                <a:lnTo>
                  <a:pt x="709045" y="0"/>
                </a:lnTo>
                <a:close/>
              </a:path>
            </a:pathLst>
          </a:custGeom>
          <a:solidFill>
            <a:srgbClr val="F9ED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65515" y="6608762"/>
            <a:ext cx="63500" cy="188595"/>
          </a:xfrm>
          <a:custGeom>
            <a:avLst/>
            <a:gdLst/>
            <a:ahLst/>
            <a:cxnLst/>
            <a:rect l="l" t="t" r="r" b="b"/>
            <a:pathLst>
              <a:path w="63500" h="188595">
                <a:moveTo>
                  <a:pt x="31750" y="0"/>
                </a:moveTo>
                <a:lnTo>
                  <a:pt x="9921" y="7679"/>
                </a:lnTo>
                <a:lnTo>
                  <a:pt x="0" y="30718"/>
                </a:lnTo>
                <a:lnTo>
                  <a:pt x="0" y="157680"/>
                </a:lnTo>
                <a:lnTo>
                  <a:pt x="9921" y="180718"/>
                </a:lnTo>
                <a:lnTo>
                  <a:pt x="31750" y="188398"/>
                </a:lnTo>
                <a:lnTo>
                  <a:pt x="53578" y="180718"/>
                </a:lnTo>
                <a:lnTo>
                  <a:pt x="63500" y="157680"/>
                </a:lnTo>
                <a:lnTo>
                  <a:pt x="63500" y="30718"/>
                </a:lnTo>
                <a:lnTo>
                  <a:pt x="53578" y="7679"/>
                </a:lnTo>
                <a:lnTo>
                  <a:pt x="31750" y="0"/>
                </a:lnTo>
                <a:close/>
              </a:path>
            </a:pathLst>
          </a:custGeom>
          <a:solidFill>
            <a:srgbClr val="F9ED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06040" y="6625691"/>
            <a:ext cx="63500" cy="213995"/>
          </a:xfrm>
          <a:custGeom>
            <a:avLst/>
            <a:gdLst/>
            <a:ahLst/>
            <a:cxnLst/>
            <a:rect l="l" t="t" r="r" b="b"/>
            <a:pathLst>
              <a:path w="63500" h="213995">
                <a:moveTo>
                  <a:pt x="31750" y="0"/>
                </a:moveTo>
                <a:lnTo>
                  <a:pt x="9921" y="7679"/>
                </a:lnTo>
                <a:lnTo>
                  <a:pt x="0" y="30718"/>
                </a:lnTo>
                <a:lnTo>
                  <a:pt x="0" y="183092"/>
                </a:lnTo>
                <a:lnTo>
                  <a:pt x="9921" y="206131"/>
                </a:lnTo>
                <a:lnTo>
                  <a:pt x="31750" y="213810"/>
                </a:lnTo>
                <a:lnTo>
                  <a:pt x="53578" y="206131"/>
                </a:lnTo>
                <a:lnTo>
                  <a:pt x="63500" y="183092"/>
                </a:lnTo>
                <a:lnTo>
                  <a:pt x="63500" y="30718"/>
                </a:lnTo>
                <a:lnTo>
                  <a:pt x="53578" y="7679"/>
                </a:lnTo>
                <a:lnTo>
                  <a:pt x="31750" y="0"/>
                </a:lnTo>
                <a:close/>
              </a:path>
            </a:pathLst>
          </a:custGeom>
          <a:solidFill>
            <a:srgbClr val="F9ED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14117" y="6566454"/>
            <a:ext cx="84455" cy="238760"/>
          </a:xfrm>
          <a:custGeom>
            <a:avLst/>
            <a:gdLst/>
            <a:ahLst/>
            <a:cxnLst/>
            <a:rect l="l" t="t" r="r" b="b"/>
            <a:pathLst>
              <a:path w="84455" h="238759">
                <a:moveTo>
                  <a:pt x="31330" y="0"/>
                </a:moveTo>
                <a:lnTo>
                  <a:pt x="9601" y="7684"/>
                </a:lnTo>
                <a:lnTo>
                  <a:pt x="0" y="30708"/>
                </a:lnTo>
                <a:lnTo>
                  <a:pt x="2341" y="77632"/>
                </a:lnTo>
                <a:lnTo>
                  <a:pt x="7492" y="124245"/>
                </a:lnTo>
                <a:lnTo>
                  <a:pt x="14587" y="170642"/>
                </a:lnTo>
                <a:lnTo>
                  <a:pt x="22758" y="216916"/>
                </a:lnTo>
                <a:lnTo>
                  <a:pt x="58848" y="238574"/>
                </a:lnTo>
                <a:lnTo>
                  <a:pt x="78522" y="225211"/>
                </a:lnTo>
                <a:lnTo>
                  <a:pt x="83985" y="200025"/>
                </a:lnTo>
                <a:lnTo>
                  <a:pt x="76581" y="157917"/>
                </a:lnTo>
                <a:lnTo>
                  <a:pt x="70204" y="115766"/>
                </a:lnTo>
                <a:lnTo>
                  <a:pt x="65595" y="73416"/>
                </a:lnTo>
                <a:lnTo>
                  <a:pt x="63500" y="30708"/>
                </a:lnTo>
                <a:lnTo>
                  <a:pt x="53263" y="7684"/>
                </a:lnTo>
                <a:lnTo>
                  <a:pt x="31330" y="0"/>
                </a:lnTo>
                <a:close/>
              </a:path>
            </a:pathLst>
          </a:custGeom>
          <a:solidFill>
            <a:srgbClr val="F9ED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83406" y="6201885"/>
            <a:ext cx="353060" cy="175260"/>
          </a:xfrm>
          <a:custGeom>
            <a:avLst/>
            <a:gdLst/>
            <a:ahLst/>
            <a:cxnLst/>
            <a:rect l="l" t="t" r="r" b="b"/>
            <a:pathLst>
              <a:path w="353060" h="175260">
                <a:moveTo>
                  <a:pt x="42565" y="73489"/>
                </a:moveTo>
                <a:lnTo>
                  <a:pt x="53092" y="123275"/>
                </a:lnTo>
                <a:lnTo>
                  <a:pt x="89754" y="168752"/>
                </a:lnTo>
                <a:lnTo>
                  <a:pt x="116392" y="175147"/>
                </a:lnTo>
                <a:lnTo>
                  <a:pt x="150641" y="173271"/>
                </a:lnTo>
                <a:lnTo>
                  <a:pt x="213490" y="162237"/>
                </a:lnTo>
                <a:lnTo>
                  <a:pt x="259830" y="151714"/>
                </a:lnTo>
                <a:lnTo>
                  <a:pt x="300776" y="134192"/>
                </a:lnTo>
                <a:lnTo>
                  <a:pt x="332459" y="107994"/>
                </a:lnTo>
                <a:lnTo>
                  <a:pt x="333160" y="106611"/>
                </a:lnTo>
                <a:lnTo>
                  <a:pt x="140769" y="106611"/>
                </a:lnTo>
                <a:lnTo>
                  <a:pt x="122204" y="106100"/>
                </a:lnTo>
                <a:lnTo>
                  <a:pt x="111864" y="99834"/>
                </a:lnTo>
                <a:lnTo>
                  <a:pt x="107058" y="86592"/>
                </a:lnTo>
                <a:lnTo>
                  <a:pt x="106529" y="80819"/>
                </a:lnTo>
                <a:lnTo>
                  <a:pt x="72976" y="77998"/>
                </a:lnTo>
                <a:lnTo>
                  <a:pt x="42565" y="73489"/>
                </a:lnTo>
                <a:close/>
              </a:path>
              <a:path w="353060" h="175260">
                <a:moveTo>
                  <a:pt x="352017" y="39745"/>
                </a:moveTo>
                <a:lnTo>
                  <a:pt x="291328" y="39745"/>
                </a:lnTo>
                <a:lnTo>
                  <a:pt x="330380" y="61919"/>
                </a:lnTo>
                <a:lnTo>
                  <a:pt x="279703" y="73224"/>
                </a:lnTo>
                <a:lnTo>
                  <a:pt x="278115" y="73440"/>
                </a:lnTo>
                <a:lnTo>
                  <a:pt x="265212" y="83878"/>
                </a:lnTo>
                <a:lnTo>
                  <a:pt x="237027" y="93420"/>
                </a:lnTo>
                <a:lnTo>
                  <a:pt x="209426" y="98978"/>
                </a:lnTo>
                <a:lnTo>
                  <a:pt x="192385" y="101706"/>
                </a:lnTo>
                <a:lnTo>
                  <a:pt x="175207" y="103680"/>
                </a:lnTo>
                <a:lnTo>
                  <a:pt x="140769" y="106611"/>
                </a:lnTo>
                <a:lnTo>
                  <a:pt x="333160" y="106611"/>
                </a:lnTo>
                <a:lnTo>
                  <a:pt x="351008" y="71440"/>
                </a:lnTo>
                <a:lnTo>
                  <a:pt x="352017" y="39745"/>
                </a:lnTo>
                <a:close/>
              </a:path>
              <a:path w="353060" h="175260">
                <a:moveTo>
                  <a:pt x="352183" y="34540"/>
                </a:moveTo>
                <a:lnTo>
                  <a:pt x="71645" y="34540"/>
                </a:lnTo>
                <a:lnTo>
                  <a:pt x="93900" y="42225"/>
                </a:lnTo>
                <a:lnTo>
                  <a:pt x="105095" y="65158"/>
                </a:lnTo>
                <a:lnTo>
                  <a:pt x="106529" y="80819"/>
                </a:lnTo>
                <a:lnTo>
                  <a:pt x="124709" y="82348"/>
                </a:lnTo>
                <a:lnTo>
                  <a:pt x="176591" y="83176"/>
                </a:lnTo>
                <a:lnTo>
                  <a:pt x="228348" y="80222"/>
                </a:lnTo>
                <a:lnTo>
                  <a:pt x="278115" y="73440"/>
                </a:lnTo>
                <a:lnTo>
                  <a:pt x="285980" y="67078"/>
                </a:lnTo>
                <a:lnTo>
                  <a:pt x="291328" y="39745"/>
                </a:lnTo>
                <a:lnTo>
                  <a:pt x="352017" y="39745"/>
                </a:lnTo>
                <a:lnTo>
                  <a:pt x="352183" y="34540"/>
                </a:lnTo>
                <a:close/>
              </a:path>
              <a:path w="353060" h="175260">
                <a:moveTo>
                  <a:pt x="71645" y="34540"/>
                </a:moveTo>
                <a:lnTo>
                  <a:pt x="50240" y="42164"/>
                </a:lnTo>
                <a:lnTo>
                  <a:pt x="41595" y="65158"/>
                </a:lnTo>
                <a:lnTo>
                  <a:pt x="42565" y="73489"/>
                </a:lnTo>
                <a:lnTo>
                  <a:pt x="72976" y="77998"/>
                </a:lnTo>
                <a:lnTo>
                  <a:pt x="106529" y="80819"/>
                </a:lnTo>
                <a:lnTo>
                  <a:pt x="105095" y="65158"/>
                </a:lnTo>
                <a:lnTo>
                  <a:pt x="93900" y="42225"/>
                </a:lnTo>
                <a:lnTo>
                  <a:pt x="71645" y="34540"/>
                </a:lnTo>
                <a:close/>
              </a:path>
              <a:path w="353060" h="175260">
                <a:moveTo>
                  <a:pt x="38547" y="9151"/>
                </a:moveTo>
                <a:lnTo>
                  <a:pt x="13361" y="14671"/>
                </a:lnTo>
                <a:lnTo>
                  <a:pt x="0" y="34365"/>
                </a:lnTo>
                <a:lnTo>
                  <a:pt x="1693" y="56762"/>
                </a:lnTo>
                <a:lnTo>
                  <a:pt x="21669" y="70390"/>
                </a:lnTo>
                <a:lnTo>
                  <a:pt x="42565" y="73489"/>
                </a:lnTo>
                <a:lnTo>
                  <a:pt x="41595" y="65158"/>
                </a:lnTo>
                <a:lnTo>
                  <a:pt x="50240" y="42164"/>
                </a:lnTo>
                <a:lnTo>
                  <a:pt x="71645" y="34540"/>
                </a:lnTo>
                <a:lnTo>
                  <a:pt x="352183" y="34540"/>
                </a:lnTo>
                <a:lnTo>
                  <a:pt x="352555" y="22854"/>
                </a:lnTo>
                <a:lnTo>
                  <a:pt x="351284" y="20013"/>
                </a:lnTo>
                <a:lnTo>
                  <a:pt x="176582" y="20013"/>
                </a:lnTo>
                <a:lnTo>
                  <a:pt x="130279" y="19514"/>
                </a:lnTo>
                <a:lnTo>
                  <a:pt x="84163" y="15835"/>
                </a:lnTo>
                <a:lnTo>
                  <a:pt x="38547" y="9151"/>
                </a:lnTo>
                <a:close/>
              </a:path>
              <a:path w="353060" h="175260">
                <a:moveTo>
                  <a:pt x="291328" y="39745"/>
                </a:moveTo>
                <a:lnTo>
                  <a:pt x="285980" y="67078"/>
                </a:lnTo>
                <a:lnTo>
                  <a:pt x="278115" y="73440"/>
                </a:lnTo>
                <a:lnTo>
                  <a:pt x="279703" y="73224"/>
                </a:lnTo>
                <a:lnTo>
                  <a:pt x="330380" y="61919"/>
                </a:lnTo>
                <a:lnTo>
                  <a:pt x="291328" y="39745"/>
                </a:lnTo>
                <a:close/>
              </a:path>
              <a:path w="353060" h="175260">
                <a:moveTo>
                  <a:pt x="325641" y="0"/>
                </a:moveTo>
                <a:lnTo>
                  <a:pt x="313502" y="680"/>
                </a:lnTo>
                <a:lnTo>
                  <a:pt x="268505" y="10771"/>
                </a:lnTo>
                <a:lnTo>
                  <a:pt x="222761" y="17157"/>
                </a:lnTo>
                <a:lnTo>
                  <a:pt x="176582" y="20013"/>
                </a:lnTo>
                <a:lnTo>
                  <a:pt x="351284" y="20013"/>
                </a:lnTo>
                <a:lnTo>
                  <a:pt x="347503" y="11555"/>
                </a:lnTo>
                <a:lnTo>
                  <a:pt x="337753" y="3780"/>
                </a:lnTo>
                <a:lnTo>
                  <a:pt x="325641" y="0"/>
                </a:lnTo>
                <a:close/>
              </a:path>
            </a:pathLst>
          </a:custGeom>
          <a:solidFill>
            <a:srgbClr val="F9ED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23325" y="6269158"/>
            <a:ext cx="61594" cy="63500"/>
          </a:xfrm>
          <a:custGeom>
            <a:avLst/>
            <a:gdLst/>
            <a:ahLst/>
            <a:cxnLst/>
            <a:rect l="l" t="t" r="r" b="b"/>
            <a:pathLst>
              <a:path w="61594" h="63500">
                <a:moveTo>
                  <a:pt x="30708" y="0"/>
                </a:moveTo>
                <a:lnTo>
                  <a:pt x="7677" y="9921"/>
                </a:lnTo>
                <a:lnTo>
                  <a:pt x="0" y="31749"/>
                </a:lnTo>
                <a:lnTo>
                  <a:pt x="7677" y="53578"/>
                </a:lnTo>
                <a:lnTo>
                  <a:pt x="30708" y="63499"/>
                </a:lnTo>
                <a:lnTo>
                  <a:pt x="53740" y="53578"/>
                </a:lnTo>
                <a:lnTo>
                  <a:pt x="61417" y="31749"/>
                </a:lnTo>
                <a:lnTo>
                  <a:pt x="53740" y="9921"/>
                </a:lnTo>
                <a:lnTo>
                  <a:pt x="30708" y="0"/>
                </a:lnTo>
                <a:close/>
              </a:path>
            </a:pathLst>
          </a:custGeom>
          <a:solidFill>
            <a:srgbClr val="F9ED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49271" y="6150635"/>
            <a:ext cx="287020" cy="217170"/>
          </a:xfrm>
          <a:custGeom>
            <a:avLst/>
            <a:gdLst/>
            <a:ahLst/>
            <a:cxnLst/>
            <a:rect l="l" t="t" r="r" b="b"/>
            <a:pathLst>
              <a:path w="287019" h="217170">
                <a:moveTo>
                  <a:pt x="29749" y="43503"/>
                </a:moveTo>
                <a:lnTo>
                  <a:pt x="8418" y="51111"/>
                </a:lnTo>
                <a:lnTo>
                  <a:pt x="0" y="74079"/>
                </a:lnTo>
                <a:lnTo>
                  <a:pt x="4505" y="104823"/>
                </a:lnTo>
                <a:lnTo>
                  <a:pt x="23011" y="163354"/>
                </a:lnTo>
                <a:lnTo>
                  <a:pt x="38377" y="202213"/>
                </a:lnTo>
                <a:lnTo>
                  <a:pt x="106663" y="216616"/>
                </a:lnTo>
                <a:lnTo>
                  <a:pt x="150675" y="208421"/>
                </a:lnTo>
                <a:lnTo>
                  <a:pt x="193149" y="192079"/>
                </a:lnTo>
                <a:lnTo>
                  <a:pt x="219358" y="175679"/>
                </a:lnTo>
                <a:lnTo>
                  <a:pt x="94780" y="175679"/>
                </a:lnTo>
                <a:lnTo>
                  <a:pt x="64173" y="152374"/>
                </a:lnTo>
                <a:lnTo>
                  <a:pt x="85842" y="151876"/>
                </a:lnTo>
                <a:lnTo>
                  <a:pt x="75763" y="125736"/>
                </a:lnTo>
                <a:lnTo>
                  <a:pt x="67767" y="100219"/>
                </a:lnTo>
                <a:lnTo>
                  <a:pt x="67208" y="96796"/>
                </a:lnTo>
                <a:lnTo>
                  <a:pt x="63153" y="94830"/>
                </a:lnTo>
                <a:lnTo>
                  <a:pt x="53363" y="74226"/>
                </a:lnTo>
                <a:lnTo>
                  <a:pt x="58160" y="63373"/>
                </a:lnTo>
                <a:lnTo>
                  <a:pt x="52081" y="51183"/>
                </a:lnTo>
                <a:lnTo>
                  <a:pt x="29749" y="43503"/>
                </a:lnTo>
                <a:close/>
              </a:path>
              <a:path w="287019" h="217170">
                <a:moveTo>
                  <a:pt x="85842" y="151876"/>
                </a:moveTo>
                <a:lnTo>
                  <a:pt x="64173" y="152374"/>
                </a:lnTo>
                <a:lnTo>
                  <a:pt x="94780" y="175679"/>
                </a:lnTo>
                <a:lnTo>
                  <a:pt x="85842" y="151876"/>
                </a:lnTo>
                <a:close/>
              </a:path>
              <a:path w="287019" h="217170">
                <a:moveTo>
                  <a:pt x="283218" y="47777"/>
                </a:moveTo>
                <a:lnTo>
                  <a:pt x="220510" y="47777"/>
                </a:lnTo>
                <a:lnTo>
                  <a:pt x="247929" y="63500"/>
                </a:lnTo>
                <a:lnTo>
                  <a:pt x="221090" y="64030"/>
                </a:lnTo>
                <a:lnTo>
                  <a:pt x="194348" y="119960"/>
                </a:lnTo>
                <a:lnTo>
                  <a:pt x="150346" y="140733"/>
                </a:lnTo>
                <a:lnTo>
                  <a:pt x="102709" y="151489"/>
                </a:lnTo>
                <a:lnTo>
                  <a:pt x="85842" y="151876"/>
                </a:lnTo>
                <a:lnTo>
                  <a:pt x="94780" y="175679"/>
                </a:lnTo>
                <a:lnTo>
                  <a:pt x="219358" y="175679"/>
                </a:lnTo>
                <a:lnTo>
                  <a:pt x="231025" y="168378"/>
                </a:lnTo>
                <a:lnTo>
                  <a:pt x="261243" y="138104"/>
                </a:lnTo>
                <a:lnTo>
                  <a:pt x="280743" y="102047"/>
                </a:lnTo>
                <a:lnTo>
                  <a:pt x="286464" y="60995"/>
                </a:lnTo>
                <a:lnTo>
                  <a:pt x="283218" y="47777"/>
                </a:lnTo>
                <a:close/>
              </a:path>
              <a:path w="287019" h="217170">
                <a:moveTo>
                  <a:pt x="247929" y="0"/>
                </a:moveTo>
                <a:lnTo>
                  <a:pt x="198794" y="1923"/>
                </a:lnTo>
                <a:lnTo>
                  <a:pt x="150080" y="8916"/>
                </a:lnTo>
                <a:lnTo>
                  <a:pt x="104145" y="24361"/>
                </a:lnTo>
                <a:lnTo>
                  <a:pt x="63347" y="51638"/>
                </a:lnTo>
                <a:lnTo>
                  <a:pt x="58160" y="63373"/>
                </a:lnTo>
                <a:lnTo>
                  <a:pt x="63499" y="74079"/>
                </a:lnTo>
                <a:lnTo>
                  <a:pt x="67208" y="96796"/>
                </a:lnTo>
                <a:lnTo>
                  <a:pt x="84264" y="105062"/>
                </a:lnTo>
                <a:lnTo>
                  <a:pt x="108242" y="96532"/>
                </a:lnTo>
                <a:lnTo>
                  <a:pt x="138828" y="77487"/>
                </a:lnTo>
                <a:lnTo>
                  <a:pt x="174375" y="67795"/>
                </a:lnTo>
                <a:lnTo>
                  <a:pt x="211778" y="64214"/>
                </a:lnTo>
                <a:lnTo>
                  <a:pt x="221090" y="64030"/>
                </a:lnTo>
                <a:lnTo>
                  <a:pt x="220510" y="47777"/>
                </a:lnTo>
                <a:lnTo>
                  <a:pt x="283218" y="47777"/>
                </a:lnTo>
                <a:lnTo>
                  <a:pt x="275348" y="15735"/>
                </a:lnTo>
                <a:lnTo>
                  <a:pt x="270678" y="9115"/>
                </a:lnTo>
                <a:lnTo>
                  <a:pt x="263829" y="4143"/>
                </a:lnTo>
                <a:lnTo>
                  <a:pt x="255885" y="1033"/>
                </a:lnTo>
                <a:lnTo>
                  <a:pt x="247929" y="0"/>
                </a:lnTo>
                <a:close/>
              </a:path>
              <a:path w="287019" h="217170">
                <a:moveTo>
                  <a:pt x="58160" y="63373"/>
                </a:moveTo>
                <a:lnTo>
                  <a:pt x="53363" y="74226"/>
                </a:lnTo>
                <a:lnTo>
                  <a:pt x="63153" y="94830"/>
                </a:lnTo>
                <a:lnTo>
                  <a:pt x="67208" y="96796"/>
                </a:lnTo>
                <a:lnTo>
                  <a:pt x="63499" y="74079"/>
                </a:lnTo>
                <a:lnTo>
                  <a:pt x="58160" y="63373"/>
                </a:lnTo>
                <a:close/>
              </a:path>
              <a:path w="287019" h="217170">
                <a:moveTo>
                  <a:pt x="220510" y="47777"/>
                </a:moveTo>
                <a:lnTo>
                  <a:pt x="221090" y="64030"/>
                </a:lnTo>
                <a:lnTo>
                  <a:pt x="247929" y="63500"/>
                </a:lnTo>
                <a:lnTo>
                  <a:pt x="220510" y="47777"/>
                </a:lnTo>
                <a:close/>
              </a:path>
            </a:pathLst>
          </a:custGeom>
          <a:solidFill>
            <a:srgbClr val="F9ED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15159" y="6243745"/>
            <a:ext cx="61594" cy="63500"/>
          </a:xfrm>
          <a:custGeom>
            <a:avLst/>
            <a:gdLst/>
            <a:ahLst/>
            <a:cxnLst/>
            <a:rect l="l" t="t" r="r" b="b"/>
            <a:pathLst>
              <a:path w="61594" h="63500">
                <a:moveTo>
                  <a:pt x="30708" y="0"/>
                </a:moveTo>
                <a:lnTo>
                  <a:pt x="7677" y="9921"/>
                </a:lnTo>
                <a:lnTo>
                  <a:pt x="0" y="31750"/>
                </a:lnTo>
                <a:lnTo>
                  <a:pt x="7677" y="53578"/>
                </a:lnTo>
                <a:lnTo>
                  <a:pt x="30708" y="63500"/>
                </a:lnTo>
                <a:lnTo>
                  <a:pt x="53740" y="53578"/>
                </a:lnTo>
                <a:lnTo>
                  <a:pt x="61417" y="31750"/>
                </a:lnTo>
                <a:lnTo>
                  <a:pt x="53740" y="9921"/>
                </a:lnTo>
                <a:lnTo>
                  <a:pt x="30708" y="0"/>
                </a:lnTo>
                <a:close/>
              </a:path>
            </a:pathLst>
          </a:custGeom>
          <a:solidFill>
            <a:srgbClr val="F9ED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25414" y="5972500"/>
            <a:ext cx="478790" cy="580390"/>
          </a:xfrm>
          <a:custGeom>
            <a:avLst/>
            <a:gdLst/>
            <a:ahLst/>
            <a:cxnLst/>
            <a:rect l="l" t="t" r="r" b="b"/>
            <a:pathLst>
              <a:path w="478789" h="580390">
                <a:moveTo>
                  <a:pt x="317581" y="516717"/>
                </a:moveTo>
                <a:lnTo>
                  <a:pt x="294783" y="524046"/>
                </a:lnTo>
                <a:lnTo>
                  <a:pt x="287268" y="545019"/>
                </a:lnTo>
                <a:lnTo>
                  <a:pt x="294908" y="567716"/>
                </a:lnTo>
                <a:lnTo>
                  <a:pt x="317581" y="580217"/>
                </a:lnTo>
                <a:lnTo>
                  <a:pt x="367179" y="580400"/>
                </a:lnTo>
                <a:lnTo>
                  <a:pt x="409362" y="569326"/>
                </a:lnTo>
                <a:lnTo>
                  <a:pt x="442858" y="547618"/>
                </a:lnTo>
                <a:lnTo>
                  <a:pt x="464081" y="519019"/>
                </a:lnTo>
                <a:lnTo>
                  <a:pt x="345754" y="519019"/>
                </a:lnTo>
                <a:lnTo>
                  <a:pt x="317581" y="516717"/>
                </a:lnTo>
                <a:close/>
              </a:path>
              <a:path w="478789" h="580390">
                <a:moveTo>
                  <a:pt x="307319" y="61983"/>
                </a:moveTo>
                <a:lnTo>
                  <a:pt x="185548" y="61983"/>
                </a:lnTo>
                <a:lnTo>
                  <a:pt x="218603" y="68698"/>
                </a:lnTo>
                <a:lnTo>
                  <a:pt x="245877" y="85392"/>
                </a:lnTo>
                <a:lnTo>
                  <a:pt x="257929" y="112844"/>
                </a:lnTo>
                <a:lnTo>
                  <a:pt x="257377" y="126753"/>
                </a:lnTo>
                <a:lnTo>
                  <a:pt x="256035" y="141366"/>
                </a:lnTo>
                <a:lnTo>
                  <a:pt x="255920" y="155878"/>
                </a:lnTo>
                <a:lnTo>
                  <a:pt x="259047" y="169486"/>
                </a:lnTo>
                <a:lnTo>
                  <a:pt x="284733" y="215496"/>
                </a:lnTo>
                <a:lnTo>
                  <a:pt x="317003" y="256947"/>
                </a:lnTo>
                <a:lnTo>
                  <a:pt x="351053" y="297243"/>
                </a:lnTo>
                <a:lnTo>
                  <a:pt x="382081" y="339785"/>
                </a:lnTo>
                <a:lnTo>
                  <a:pt x="405287" y="387977"/>
                </a:lnTo>
                <a:lnTo>
                  <a:pt x="411929" y="410721"/>
                </a:lnTo>
                <a:lnTo>
                  <a:pt x="416206" y="434121"/>
                </a:lnTo>
                <a:lnTo>
                  <a:pt x="417335" y="457766"/>
                </a:lnTo>
                <a:lnTo>
                  <a:pt x="414533" y="481246"/>
                </a:lnTo>
                <a:lnTo>
                  <a:pt x="400139" y="505962"/>
                </a:lnTo>
                <a:lnTo>
                  <a:pt x="375244" y="516993"/>
                </a:lnTo>
                <a:lnTo>
                  <a:pt x="345754" y="519019"/>
                </a:lnTo>
                <a:lnTo>
                  <a:pt x="464081" y="519019"/>
                </a:lnTo>
                <a:lnTo>
                  <a:pt x="466397" y="515899"/>
                </a:lnTo>
                <a:lnTo>
                  <a:pt x="478706" y="474792"/>
                </a:lnTo>
                <a:lnTo>
                  <a:pt x="478515" y="424922"/>
                </a:lnTo>
                <a:lnTo>
                  <a:pt x="461937" y="357613"/>
                </a:lnTo>
                <a:lnTo>
                  <a:pt x="431957" y="295077"/>
                </a:lnTo>
                <a:lnTo>
                  <a:pt x="400421" y="252036"/>
                </a:lnTo>
                <a:lnTo>
                  <a:pt x="364952" y="212082"/>
                </a:lnTo>
                <a:lnTo>
                  <a:pt x="351730" y="197607"/>
                </a:lnTo>
                <a:lnTo>
                  <a:pt x="337491" y="180893"/>
                </a:lnTo>
                <a:lnTo>
                  <a:pt x="325658" y="163085"/>
                </a:lnTo>
                <a:lnTo>
                  <a:pt x="319651" y="145331"/>
                </a:lnTo>
                <a:lnTo>
                  <a:pt x="319505" y="131123"/>
                </a:lnTo>
                <a:lnTo>
                  <a:pt x="320842" y="116794"/>
                </a:lnTo>
                <a:lnTo>
                  <a:pt x="321583" y="102465"/>
                </a:lnTo>
                <a:lnTo>
                  <a:pt x="319651" y="88257"/>
                </a:lnTo>
                <a:lnTo>
                  <a:pt x="307319" y="61983"/>
                </a:lnTo>
                <a:close/>
              </a:path>
              <a:path w="478789" h="580390">
                <a:moveTo>
                  <a:pt x="164470" y="413060"/>
                </a:moveTo>
                <a:lnTo>
                  <a:pt x="103230" y="429951"/>
                </a:lnTo>
                <a:lnTo>
                  <a:pt x="119378" y="449382"/>
                </a:lnTo>
                <a:lnTo>
                  <a:pt x="141918" y="451128"/>
                </a:lnTo>
                <a:lnTo>
                  <a:pt x="160423" y="438063"/>
                </a:lnTo>
                <a:lnTo>
                  <a:pt x="164470" y="413060"/>
                </a:lnTo>
                <a:close/>
              </a:path>
              <a:path w="478789" h="580390">
                <a:moveTo>
                  <a:pt x="201442" y="0"/>
                </a:moveTo>
                <a:lnTo>
                  <a:pt x="160519" y="1889"/>
                </a:lnTo>
                <a:lnTo>
                  <a:pt x="119936" y="11786"/>
                </a:lnTo>
                <a:lnTo>
                  <a:pt x="82139" y="28906"/>
                </a:lnTo>
                <a:lnTo>
                  <a:pt x="49573" y="52461"/>
                </a:lnTo>
                <a:lnTo>
                  <a:pt x="24681" y="81666"/>
                </a:lnTo>
                <a:lnTo>
                  <a:pt x="4866" y="126197"/>
                </a:lnTo>
                <a:lnTo>
                  <a:pt x="0" y="170645"/>
                </a:lnTo>
                <a:lnTo>
                  <a:pt x="6841" y="214910"/>
                </a:lnTo>
                <a:lnTo>
                  <a:pt x="22150" y="258890"/>
                </a:lnTo>
                <a:lnTo>
                  <a:pt x="42685" y="302485"/>
                </a:lnTo>
                <a:lnTo>
                  <a:pt x="65204" y="345594"/>
                </a:lnTo>
                <a:lnTo>
                  <a:pt x="86466" y="388116"/>
                </a:lnTo>
                <a:lnTo>
                  <a:pt x="103230" y="429951"/>
                </a:lnTo>
                <a:lnTo>
                  <a:pt x="94475" y="377710"/>
                </a:lnTo>
                <a:lnTo>
                  <a:pt x="90428" y="325636"/>
                </a:lnTo>
                <a:lnTo>
                  <a:pt x="89606" y="277335"/>
                </a:lnTo>
                <a:lnTo>
                  <a:pt x="89638" y="266198"/>
                </a:lnTo>
                <a:lnTo>
                  <a:pt x="89846" y="252482"/>
                </a:lnTo>
                <a:lnTo>
                  <a:pt x="80479" y="231980"/>
                </a:lnTo>
                <a:lnTo>
                  <a:pt x="64851" y="184409"/>
                </a:lnTo>
                <a:lnTo>
                  <a:pt x="65376" y="142105"/>
                </a:lnTo>
                <a:lnTo>
                  <a:pt x="85098" y="107180"/>
                </a:lnTo>
                <a:lnTo>
                  <a:pt x="117522" y="80885"/>
                </a:lnTo>
                <a:lnTo>
                  <a:pt x="156151" y="64470"/>
                </a:lnTo>
                <a:lnTo>
                  <a:pt x="185548" y="61983"/>
                </a:lnTo>
                <a:lnTo>
                  <a:pt x="307319" y="61983"/>
                </a:lnTo>
                <a:lnTo>
                  <a:pt x="301811" y="50248"/>
                </a:lnTo>
                <a:lnTo>
                  <a:pt x="274533" y="23393"/>
                </a:lnTo>
                <a:lnTo>
                  <a:pt x="240262" y="6905"/>
                </a:lnTo>
                <a:lnTo>
                  <a:pt x="201442" y="0"/>
                </a:lnTo>
                <a:close/>
              </a:path>
              <a:path w="478789" h="580390">
                <a:moveTo>
                  <a:pt x="89846" y="252482"/>
                </a:moveTo>
                <a:lnTo>
                  <a:pt x="89638" y="266198"/>
                </a:lnTo>
                <a:lnTo>
                  <a:pt x="89606" y="277335"/>
                </a:lnTo>
                <a:lnTo>
                  <a:pt x="90428" y="325636"/>
                </a:lnTo>
                <a:lnTo>
                  <a:pt x="94475" y="377710"/>
                </a:lnTo>
                <a:lnTo>
                  <a:pt x="103230" y="429951"/>
                </a:lnTo>
                <a:lnTo>
                  <a:pt x="164470" y="413060"/>
                </a:lnTo>
                <a:lnTo>
                  <a:pt x="146141" y="366580"/>
                </a:lnTo>
                <a:lnTo>
                  <a:pt x="124069" y="321770"/>
                </a:lnTo>
                <a:lnTo>
                  <a:pt x="101200" y="277335"/>
                </a:lnTo>
                <a:lnTo>
                  <a:pt x="89846" y="252482"/>
                </a:lnTo>
                <a:close/>
              </a:path>
              <a:path w="478789" h="580390">
                <a:moveTo>
                  <a:pt x="123357" y="136855"/>
                </a:moveTo>
                <a:lnTo>
                  <a:pt x="101450" y="144539"/>
                </a:lnTo>
                <a:lnTo>
                  <a:pt x="91292" y="167569"/>
                </a:lnTo>
                <a:lnTo>
                  <a:pt x="90331" y="220462"/>
                </a:lnTo>
                <a:lnTo>
                  <a:pt x="89846" y="252482"/>
                </a:lnTo>
                <a:lnTo>
                  <a:pt x="101200" y="277335"/>
                </a:lnTo>
                <a:lnTo>
                  <a:pt x="124069" y="321770"/>
                </a:lnTo>
                <a:lnTo>
                  <a:pt x="146141" y="366580"/>
                </a:lnTo>
                <a:lnTo>
                  <a:pt x="164470" y="413060"/>
                </a:lnTo>
                <a:lnTo>
                  <a:pt x="156453" y="364242"/>
                </a:lnTo>
                <a:lnTo>
                  <a:pt x="153026" y="315290"/>
                </a:lnTo>
                <a:lnTo>
                  <a:pt x="152639" y="266198"/>
                </a:lnTo>
                <a:lnTo>
                  <a:pt x="153848" y="212082"/>
                </a:lnTo>
                <a:lnTo>
                  <a:pt x="154792" y="167569"/>
                </a:lnTo>
                <a:lnTo>
                  <a:pt x="145106" y="144528"/>
                </a:lnTo>
                <a:lnTo>
                  <a:pt x="123357" y="1368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08984" y="6226835"/>
            <a:ext cx="278130" cy="257810"/>
          </a:xfrm>
          <a:custGeom>
            <a:avLst/>
            <a:gdLst/>
            <a:ahLst/>
            <a:cxnLst/>
            <a:rect l="l" t="t" r="r" b="b"/>
            <a:pathLst>
              <a:path w="278129" h="257810">
                <a:moveTo>
                  <a:pt x="45398" y="62546"/>
                </a:moveTo>
                <a:lnTo>
                  <a:pt x="16675" y="90442"/>
                </a:lnTo>
                <a:lnTo>
                  <a:pt x="0" y="131560"/>
                </a:lnTo>
                <a:lnTo>
                  <a:pt x="5860" y="174405"/>
                </a:lnTo>
                <a:lnTo>
                  <a:pt x="37071" y="214934"/>
                </a:lnTo>
                <a:lnTo>
                  <a:pt x="81203" y="242541"/>
                </a:lnTo>
                <a:lnTo>
                  <a:pt x="131710" y="257328"/>
                </a:lnTo>
                <a:lnTo>
                  <a:pt x="183909" y="257516"/>
                </a:lnTo>
                <a:lnTo>
                  <a:pt x="233121" y="241325"/>
                </a:lnTo>
                <a:lnTo>
                  <a:pt x="268354" y="208790"/>
                </a:lnTo>
                <a:lnTo>
                  <a:pt x="271268" y="196662"/>
                </a:lnTo>
                <a:lnTo>
                  <a:pt x="157786" y="196662"/>
                </a:lnTo>
                <a:lnTo>
                  <a:pt x="127152" y="191210"/>
                </a:lnTo>
                <a:lnTo>
                  <a:pt x="100444" y="181038"/>
                </a:lnTo>
                <a:lnTo>
                  <a:pt x="77112" y="166123"/>
                </a:lnTo>
                <a:lnTo>
                  <a:pt x="64514" y="148732"/>
                </a:lnTo>
                <a:lnTo>
                  <a:pt x="66048" y="129717"/>
                </a:lnTo>
                <a:lnTo>
                  <a:pt x="85115" y="109931"/>
                </a:lnTo>
                <a:lnTo>
                  <a:pt x="99014" y="88386"/>
                </a:lnTo>
                <a:lnTo>
                  <a:pt x="95989" y="73279"/>
                </a:lnTo>
                <a:lnTo>
                  <a:pt x="78768" y="67701"/>
                </a:lnTo>
                <a:lnTo>
                  <a:pt x="47472" y="63500"/>
                </a:lnTo>
                <a:lnTo>
                  <a:pt x="45398" y="62546"/>
                </a:lnTo>
                <a:close/>
              </a:path>
              <a:path w="278129" h="257810">
                <a:moveTo>
                  <a:pt x="194889" y="50620"/>
                </a:moveTo>
                <a:lnTo>
                  <a:pt x="77078" y="50620"/>
                </a:lnTo>
                <a:lnTo>
                  <a:pt x="94364" y="65166"/>
                </a:lnTo>
                <a:lnTo>
                  <a:pt x="95989" y="73279"/>
                </a:lnTo>
                <a:lnTo>
                  <a:pt x="137764" y="91319"/>
                </a:lnTo>
                <a:lnTo>
                  <a:pt x="181507" y="119737"/>
                </a:lnTo>
                <a:lnTo>
                  <a:pt x="215265" y="158978"/>
                </a:lnTo>
                <a:lnTo>
                  <a:pt x="211975" y="178244"/>
                </a:lnTo>
                <a:lnTo>
                  <a:pt x="187631" y="193604"/>
                </a:lnTo>
                <a:lnTo>
                  <a:pt x="157786" y="196662"/>
                </a:lnTo>
                <a:lnTo>
                  <a:pt x="271268" y="196662"/>
                </a:lnTo>
                <a:lnTo>
                  <a:pt x="277995" y="168667"/>
                </a:lnTo>
                <a:lnTo>
                  <a:pt x="267002" y="126569"/>
                </a:lnTo>
                <a:lnTo>
                  <a:pt x="240334" y="88112"/>
                </a:lnTo>
                <a:lnTo>
                  <a:pt x="199952" y="53522"/>
                </a:lnTo>
                <a:lnTo>
                  <a:pt x="194889" y="50620"/>
                </a:lnTo>
                <a:close/>
              </a:path>
              <a:path w="278129" h="257810">
                <a:moveTo>
                  <a:pt x="77078" y="50620"/>
                </a:moveTo>
                <a:lnTo>
                  <a:pt x="53073" y="55092"/>
                </a:lnTo>
                <a:lnTo>
                  <a:pt x="45398" y="62546"/>
                </a:lnTo>
                <a:lnTo>
                  <a:pt x="47472" y="63500"/>
                </a:lnTo>
                <a:lnTo>
                  <a:pt x="78768" y="67701"/>
                </a:lnTo>
                <a:lnTo>
                  <a:pt x="95989" y="73279"/>
                </a:lnTo>
                <a:lnTo>
                  <a:pt x="94364" y="65166"/>
                </a:lnTo>
                <a:lnTo>
                  <a:pt x="77078" y="50620"/>
                </a:lnTo>
                <a:close/>
              </a:path>
              <a:path w="278129" h="257810">
                <a:moveTo>
                  <a:pt x="47472" y="0"/>
                </a:moveTo>
                <a:lnTo>
                  <a:pt x="24441" y="9271"/>
                </a:lnTo>
                <a:lnTo>
                  <a:pt x="16783" y="30883"/>
                </a:lnTo>
                <a:lnTo>
                  <a:pt x="24469" y="52928"/>
                </a:lnTo>
                <a:lnTo>
                  <a:pt x="45398" y="62546"/>
                </a:lnTo>
                <a:lnTo>
                  <a:pt x="53073" y="55092"/>
                </a:lnTo>
                <a:lnTo>
                  <a:pt x="77078" y="50620"/>
                </a:lnTo>
                <a:lnTo>
                  <a:pt x="194889" y="50620"/>
                </a:lnTo>
                <a:lnTo>
                  <a:pt x="151999" y="26030"/>
                </a:lnTo>
                <a:lnTo>
                  <a:pt x="99999" y="7550"/>
                </a:lnTo>
                <a:lnTo>
                  <a:pt x="474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29610" y="5897748"/>
            <a:ext cx="554355" cy="528320"/>
          </a:xfrm>
          <a:custGeom>
            <a:avLst/>
            <a:gdLst/>
            <a:ahLst/>
            <a:cxnLst/>
            <a:rect l="l" t="t" r="r" b="b"/>
            <a:pathLst>
              <a:path w="554354" h="528320">
                <a:moveTo>
                  <a:pt x="512987" y="304820"/>
                </a:moveTo>
                <a:lnTo>
                  <a:pt x="289446" y="304820"/>
                </a:lnTo>
                <a:lnTo>
                  <a:pt x="345972" y="307597"/>
                </a:lnTo>
                <a:lnTo>
                  <a:pt x="401421" y="319039"/>
                </a:lnTo>
                <a:lnTo>
                  <a:pt x="451966" y="338269"/>
                </a:lnTo>
                <a:lnTo>
                  <a:pt x="484439" y="363275"/>
                </a:lnTo>
                <a:lnTo>
                  <a:pt x="489036" y="388915"/>
                </a:lnTo>
                <a:lnTo>
                  <a:pt x="473555" y="412785"/>
                </a:lnTo>
                <a:lnTo>
                  <a:pt x="413561" y="445609"/>
                </a:lnTo>
                <a:lnTo>
                  <a:pt x="367778" y="455704"/>
                </a:lnTo>
                <a:lnTo>
                  <a:pt x="320915" y="461340"/>
                </a:lnTo>
                <a:lnTo>
                  <a:pt x="273679" y="463835"/>
                </a:lnTo>
                <a:lnTo>
                  <a:pt x="226782" y="464507"/>
                </a:lnTo>
                <a:lnTo>
                  <a:pt x="203749" y="474536"/>
                </a:lnTo>
                <a:lnTo>
                  <a:pt x="196069" y="496400"/>
                </a:lnTo>
                <a:lnTo>
                  <a:pt x="203745" y="518192"/>
                </a:lnTo>
                <a:lnTo>
                  <a:pt x="226782" y="528007"/>
                </a:lnTo>
                <a:lnTo>
                  <a:pt x="279064" y="527014"/>
                </a:lnTo>
                <a:lnTo>
                  <a:pt x="331577" y="523681"/>
                </a:lnTo>
                <a:lnTo>
                  <a:pt x="383661" y="516790"/>
                </a:lnTo>
                <a:lnTo>
                  <a:pt x="434654" y="505121"/>
                </a:lnTo>
                <a:lnTo>
                  <a:pt x="483894" y="487456"/>
                </a:lnTo>
                <a:lnTo>
                  <a:pt x="519269" y="463604"/>
                </a:lnTo>
                <a:lnTo>
                  <a:pt x="543310" y="430134"/>
                </a:lnTo>
                <a:lnTo>
                  <a:pt x="553750" y="391253"/>
                </a:lnTo>
                <a:lnTo>
                  <a:pt x="548323" y="351168"/>
                </a:lnTo>
                <a:lnTo>
                  <a:pt x="524762" y="314088"/>
                </a:lnTo>
                <a:lnTo>
                  <a:pt x="512987" y="304820"/>
                </a:lnTo>
                <a:close/>
              </a:path>
              <a:path w="554354" h="528320">
                <a:moveTo>
                  <a:pt x="32310" y="0"/>
                </a:moveTo>
                <a:lnTo>
                  <a:pt x="10456" y="7680"/>
                </a:lnTo>
                <a:lnTo>
                  <a:pt x="455" y="30713"/>
                </a:lnTo>
                <a:lnTo>
                  <a:pt x="116" y="77781"/>
                </a:lnTo>
                <a:lnTo>
                  <a:pt x="0" y="128718"/>
                </a:lnTo>
                <a:lnTo>
                  <a:pt x="727" y="172942"/>
                </a:lnTo>
                <a:lnTo>
                  <a:pt x="3255" y="220421"/>
                </a:lnTo>
                <a:lnTo>
                  <a:pt x="8316" y="267425"/>
                </a:lnTo>
                <a:lnTo>
                  <a:pt x="16698" y="313646"/>
                </a:lnTo>
                <a:lnTo>
                  <a:pt x="29190" y="358779"/>
                </a:lnTo>
                <a:lnTo>
                  <a:pt x="46581" y="402518"/>
                </a:lnTo>
                <a:lnTo>
                  <a:pt x="69658" y="444555"/>
                </a:lnTo>
                <a:lnTo>
                  <a:pt x="97280" y="459981"/>
                </a:lnTo>
                <a:lnTo>
                  <a:pt x="112685" y="456465"/>
                </a:lnTo>
                <a:lnTo>
                  <a:pt x="124484" y="444555"/>
                </a:lnTo>
                <a:lnTo>
                  <a:pt x="139339" y="412500"/>
                </a:lnTo>
                <a:lnTo>
                  <a:pt x="69658" y="412500"/>
                </a:lnTo>
                <a:lnTo>
                  <a:pt x="84589" y="379200"/>
                </a:lnTo>
                <a:lnTo>
                  <a:pt x="95011" y="352000"/>
                </a:lnTo>
                <a:lnTo>
                  <a:pt x="84520" y="323167"/>
                </a:lnTo>
                <a:lnTo>
                  <a:pt x="73503" y="275861"/>
                </a:lnTo>
                <a:lnTo>
                  <a:pt x="66992" y="227388"/>
                </a:lnTo>
                <a:lnTo>
                  <a:pt x="63885" y="178192"/>
                </a:lnTo>
                <a:lnTo>
                  <a:pt x="63078" y="128718"/>
                </a:lnTo>
                <a:lnTo>
                  <a:pt x="63485" y="77781"/>
                </a:lnTo>
                <a:lnTo>
                  <a:pt x="63955" y="30713"/>
                </a:lnTo>
                <a:lnTo>
                  <a:pt x="54112" y="7676"/>
                </a:lnTo>
                <a:lnTo>
                  <a:pt x="32310" y="0"/>
                </a:lnTo>
                <a:close/>
              </a:path>
              <a:path w="554354" h="528320">
                <a:moveTo>
                  <a:pt x="95011" y="352000"/>
                </a:moveTo>
                <a:lnTo>
                  <a:pt x="84589" y="379200"/>
                </a:lnTo>
                <a:lnTo>
                  <a:pt x="69658" y="412500"/>
                </a:lnTo>
                <a:lnTo>
                  <a:pt x="124484" y="412500"/>
                </a:lnTo>
                <a:lnTo>
                  <a:pt x="101146" y="368862"/>
                </a:lnTo>
                <a:lnTo>
                  <a:pt x="95011" y="352000"/>
                </a:lnTo>
                <a:close/>
              </a:path>
              <a:path w="554354" h="528320">
                <a:moveTo>
                  <a:pt x="300310" y="242975"/>
                </a:moveTo>
                <a:lnTo>
                  <a:pt x="254455" y="245089"/>
                </a:lnTo>
                <a:lnTo>
                  <a:pt x="192294" y="257143"/>
                </a:lnTo>
                <a:lnTo>
                  <a:pt x="136828" y="287037"/>
                </a:lnTo>
                <a:lnTo>
                  <a:pt x="97204" y="346278"/>
                </a:lnTo>
                <a:lnTo>
                  <a:pt x="95011" y="352000"/>
                </a:lnTo>
                <a:lnTo>
                  <a:pt x="101146" y="368862"/>
                </a:lnTo>
                <a:lnTo>
                  <a:pt x="124484" y="412500"/>
                </a:lnTo>
                <a:lnTo>
                  <a:pt x="139339" y="412500"/>
                </a:lnTo>
                <a:lnTo>
                  <a:pt x="144734" y="400858"/>
                </a:lnTo>
                <a:lnTo>
                  <a:pt x="163300" y="362173"/>
                </a:lnTo>
                <a:lnTo>
                  <a:pt x="190254" y="331437"/>
                </a:lnTo>
                <a:lnTo>
                  <a:pt x="235672" y="311586"/>
                </a:lnTo>
                <a:lnTo>
                  <a:pt x="289446" y="304820"/>
                </a:lnTo>
                <a:lnTo>
                  <a:pt x="512987" y="304820"/>
                </a:lnTo>
                <a:lnTo>
                  <a:pt x="488210" y="285320"/>
                </a:lnTo>
                <a:lnTo>
                  <a:pt x="445180" y="264921"/>
                </a:lnTo>
                <a:lnTo>
                  <a:pt x="397981" y="251794"/>
                </a:lnTo>
                <a:lnTo>
                  <a:pt x="348922" y="244845"/>
                </a:lnTo>
                <a:lnTo>
                  <a:pt x="300310" y="242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57356" y="1703502"/>
            <a:ext cx="2215515" cy="202565"/>
          </a:xfrm>
          <a:custGeom>
            <a:avLst/>
            <a:gdLst/>
            <a:ahLst/>
            <a:cxnLst/>
            <a:rect l="l" t="t" r="r" b="b"/>
            <a:pathLst>
              <a:path w="2215515" h="202564">
                <a:moveTo>
                  <a:pt x="1121688" y="11785"/>
                </a:moveTo>
                <a:lnTo>
                  <a:pt x="1071223" y="12365"/>
                </a:lnTo>
                <a:lnTo>
                  <a:pt x="1020812" y="13722"/>
                </a:lnTo>
                <a:lnTo>
                  <a:pt x="970455" y="15814"/>
                </a:lnTo>
                <a:lnTo>
                  <a:pt x="920150" y="18602"/>
                </a:lnTo>
                <a:lnTo>
                  <a:pt x="869895" y="22043"/>
                </a:lnTo>
                <a:lnTo>
                  <a:pt x="819688" y="26098"/>
                </a:lnTo>
                <a:lnTo>
                  <a:pt x="769528" y="30725"/>
                </a:lnTo>
                <a:lnTo>
                  <a:pt x="719414" y="35884"/>
                </a:lnTo>
                <a:lnTo>
                  <a:pt x="619314" y="47635"/>
                </a:lnTo>
                <a:lnTo>
                  <a:pt x="519378" y="61023"/>
                </a:lnTo>
                <a:lnTo>
                  <a:pt x="369749" y="83462"/>
                </a:lnTo>
                <a:lnTo>
                  <a:pt x="21690" y="141109"/>
                </a:lnTo>
                <a:lnTo>
                  <a:pt x="0" y="176772"/>
                </a:lnTo>
                <a:lnTo>
                  <a:pt x="13373" y="196546"/>
                </a:lnTo>
                <a:lnTo>
                  <a:pt x="38581" y="202349"/>
                </a:lnTo>
                <a:lnTo>
                  <a:pt x="191746" y="176763"/>
                </a:lnTo>
                <a:lnTo>
                  <a:pt x="447087" y="136236"/>
                </a:lnTo>
                <a:lnTo>
                  <a:pt x="549414" y="121677"/>
                </a:lnTo>
                <a:lnTo>
                  <a:pt x="651887" y="108539"/>
                </a:lnTo>
                <a:lnTo>
                  <a:pt x="754536" y="97140"/>
                </a:lnTo>
                <a:lnTo>
                  <a:pt x="805937" y="92191"/>
                </a:lnTo>
                <a:lnTo>
                  <a:pt x="857394" y="87796"/>
                </a:lnTo>
                <a:lnTo>
                  <a:pt x="908912" y="83993"/>
                </a:lnTo>
                <a:lnTo>
                  <a:pt x="960494" y="80823"/>
                </a:lnTo>
                <a:lnTo>
                  <a:pt x="1012145" y="78325"/>
                </a:lnTo>
                <a:lnTo>
                  <a:pt x="1063868" y="76539"/>
                </a:lnTo>
                <a:lnTo>
                  <a:pt x="1115667" y="75504"/>
                </a:lnTo>
                <a:lnTo>
                  <a:pt x="2107041" y="75260"/>
                </a:lnTo>
                <a:lnTo>
                  <a:pt x="2142820" y="70133"/>
                </a:lnTo>
                <a:lnTo>
                  <a:pt x="2193733" y="61226"/>
                </a:lnTo>
                <a:lnTo>
                  <a:pt x="2213671" y="47334"/>
                </a:lnTo>
                <a:lnTo>
                  <a:pt x="2214773" y="32647"/>
                </a:lnTo>
                <a:lnTo>
                  <a:pt x="1776431" y="32647"/>
                </a:lnTo>
                <a:lnTo>
                  <a:pt x="1726050" y="32194"/>
                </a:lnTo>
                <a:lnTo>
                  <a:pt x="1625188" y="29548"/>
                </a:lnTo>
                <a:lnTo>
                  <a:pt x="1272253" y="14237"/>
                </a:lnTo>
                <a:lnTo>
                  <a:pt x="1221990" y="12835"/>
                </a:lnTo>
                <a:lnTo>
                  <a:pt x="1171797" y="11979"/>
                </a:lnTo>
                <a:lnTo>
                  <a:pt x="1121688" y="11785"/>
                </a:lnTo>
                <a:close/>
              </a:path>
              <a:path w="2215515" h="202564">
                <a:moveTo>
                  <a:pt x="2107041" y="75260"/>
                </a:moveTo>
                <a:lnTo>
                  <a:pt x="1167547" y="75260"/>
                </a:lnTo>
                <a:lnTo>
                  <a:pt x="1218860" y="75769"/>
                </a:lnTo>
                <a:lnTo>
                  <a:pt x="1321602" y="78491"/>
                </a:lnTo>
                <a:lnTo>
                  <a:pt x="1630259" y="91451"/>
                </a:lnTo>
                <a:lnTo>
                  <a:pt x="1733105" y="94097"/>
                </a:lnTo>
                <a:lnTo>
                  <a:pt x="1784489" y="94554"/>
                </a:lnTo>
                <a:lnTo>
                  <a:pt x="1835839" y="94270"/>
                </a:lnTo>
                <a:lnTo>
                  <a:pt x="1887147" y="93123"/>
                </a:lnTo>
                <a:lnTo>
                  <a:pt x="1938406" y="90988"/>
                </a:lnTo>
                <a:lnTo>
                  <a:pt x="1989610" y="87745"/>
                </a:lnTo>
                <a:lnTo>
                  <a:pt x="2040751" y="83270"/>
                </a:lnTo>
                <a:lnTo>
                  <a:pt x="2091824" y="77440"/>
                </a:lnTo>
                <a:lnTo>
                  <a:pt x="2107041" y="75260"/>
                </a:lnTo>
                <a:close/>
              </a:path>
              <a:path w="2215515" h="202564">
                <a:moveTo>
                  <a:pt x="2176842" y="0"/>
                </a:moveTo>
                <a:lnTo>
                  <a:pt x="2127148" y="8694"/>
                </a:lnTo>
                <a:lnTo>
                  <a:pt x="2077331" y="15837"/>
                </a:lnTo>
                <a:lnTo>
                  <a:pt x="2027400" y="21546"/>
                </a:lnTo>
                <a:lnTo>
                  <a:pt x="1977367" y="25936"/>
                </a:lnTo>
                <a:lnTo>
                  <a:pt x="1927243" y="29125"/>
                </a:lnTo>
                <a:lnTo>
                  <a:pt x="1877039" y="31229"/>
                </a:lnTo>
                <a:lnTo>
                  <a:pt x="1826764" y="32364"/>
                </a:lnTo>
                <a:lnTo>
                  <a:pt x="1776431" y="32647"/>
                </a:lnTo>
                <a:lnTo>
                  <a:pt x="2214773" y="32647"/>
                </a:lnTo>
                <a:lnTo>
                  <a:pt x="2215358" y="24850"/>
                </a:lnTo>
                <a:lnTo>
                  <a:pt x="2202009" y="5248"/>
                </a:lnTo>
                <a:lnTo>
                  <a:pt x="2176842" y="0"/>
                </a:lnTo>
                <a:close/>
              </a:path>
            </a:pathLst>
          </a:custGeom>
          <a:solidFill>
            <a:srgbClr val="232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2903308" y="2021090"/>
            <a:ext cx="5713730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145" dirty="0">
                <a:solidFill>
                  <a:srgbClr val="FFFFFF"/>
                </a:solidFill>
                <a:latin typeface="Tahoma"/>
                <a:cs typeface="Tahoma"/>
              </a:rPr>
              <a:t>Merci </a:t>
            </a:r>
            <a:r>
              <a:rPr sz="3500" b="1" spc="185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3500" b="1" spc="95" dirty="0">
                <a:solidFill>
                  <a:srgbClr val="FFFFFF"/>
                </a:solidFill>
                <a:latin typeface="Tahoma"/>
                <a:cs typeface="Tahoma"/>
              </a:rPr>
              <a:t>votre</a:t>
            </a:r>
            <a:r>
              <a:rPr sz="3500" b="1" spc="-5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b="1" spc="100" dirty="0">
                <a:solidFill>
                  <a:srgbClr val="FFFFFF"/>
                </a:solidFill>
                <a:latin typeface="Tahoma"/>
                <a:cs typeface="Tahoma"/>
              </a:rPr>
              <a:t>attention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787900" y="635000"/>
            <a:ext cx="1240231" cy="1240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</Words>
  <Application>Microsoft Office PowerPoint</Application>
  <PresentationFormat>Personnalisé</PresentationFormat>
  <Paragraphs>33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Bookman Old Style</vt:lpstr>
      <vt:lpstr>Calibri</vt:lpstr>
      <vt:lpstr>Lucida Sans</vt:lpstr>
      <vt:lpstr>Montserrat</vt:lpstr>
      <vt:lpstr>Tahoma</vt:lpstr>
      <vt:lpstr>Times New Roman</vt:lpstr>
      <vt:lpstr>Verdana</vt:lpstr>
      <vt:lpstr>Office Theme</vt:lpstr>
      <vt:lpstr>Présentation PowerPoint</vt:lpstr>
      <vt:lpstr>Le lanceur</vt:lpstr>
      <vt:lpstr>Afficheur</vt:lpstr>
      <vt:lpstr>Ecran  statique</vt:lpstr>
      <vt:lpstr>Ecran  dynamique</vt:lpstr>
      <vt:lpstr>Ecran  Intéractif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LESOURD GABRIEL</cp:lastModifiedBy>
  <cp:revision>1</cp:revision>
  <dcterms:created xsi:type="dcterms:W3CDTF">2016-12-14T16:56:34Z</dcterms:created>
  <dcterms:modified xsi:type="dcterms:W3CDTF">2016-12-14T16:59:58Z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2016-12-14T00:00:00Z</vt:filetime>
  </property>
</Properties>
</file>