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E42D-10BA-48EA-866F-EADF6769C5D2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BF4D-6603-47AE-BE7E-726279C3E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4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6.jpg"/><Relationship Id="rId4" Type="http://schemas.openxmlformats.org/officeDocument/2006/relationships/image" Target="../media/image11.png"/><Relationship Id="rId9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2357" y="2358888"/>
            <a:ext cx="9870854" cy="1106529"/>
          </a:xfrm>
        </p:spPr>
        <p:txBody>
          <a:bodyPr/>
          <a:lstStyle/>
          <a:p>
            <a:r>
              <a:rPr lang="fr-FR" b="1" dirty="0">
                <a:latin typeface="Montserrat" panose="02000505000000020004" pitchFamily="2" charset="0"/>
              </a:rPr>
              <a:t>Projet Smart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2357" y="3584685"/>
            <a:ext cx="8825658" cy="861420"/>
          </a:xfrm>
        </p:spPr>
        <p:txBody>
          <a:bodyPr>
            <a:normAutofit/>
          </a:bodyPr>
          <a:lstStyle/>
          <a:p>
            <a:r>
              <a:rPr lang="fr-FR" sz="1600" dirty="0" err="1">
                <a:latin typeface="Montserrat" panose="02000505000000020004" pitchFamily="2" charset="0"/>
              </a:rPr>
              <a:t>Elian</a:t>
            </a:r>
            <a:r>
              <a:rPr lang="fr-FR" sz="1600" dirty="0">
                <a:latin typeface="Montserrat" panose="02000505000000020004" pitchFamily="2" charset="0"/>
              </a:rPr>
              <a:t> Hamon, Simon </a:t>
            </a:r>
            <a:r>
              <a:rPr lang="fr-FR" sz="1600" dirty="0" err="1">
                <a:latin typeface="Montserrat" panose="02000505000000020004" pitchFamily="2" charset="0"/>
              </a:rPr>
              <a:t>lellouche</a:t>
            </a:r>
            <a:r>
              <a:rPr lang="fr-FR" sz="1600" dirty="0">
                <a:latin typeface="Montserrat" panose="02000505000000020004" pitchFamily="2" charset="0"/>
              </a:rPr>
              <a:t>, Arthur </a:t>
            </a:r>
            <a:r>
              <a:rPr lang="fr-FR" sz="1600" dirty="0" err="1">
                <a:latin typeface="Montserrat" panose="02000505000000020004" pitchFamily="2" charset="0"/>
              </a:rPr>
              <a:t>delamare</a:t>
            </a:r>
            <a:r>
              <a:rPr lang="fr-FR" sz="1600" dirty="0">
                <a:latin typeface="Montserrat" panose="02000505000000020004" pitchFamily="2" charset="0"/>
              </a:rPr>
              <a:t>, Gabriel Lesourd</a:t>
            </a:r>
          </a:p>
        </p:txBody>
      </p:sp>
    </p:spTree>
    <p:extLst>
      <p:ext uri="{BB962C8B-B14F-4D97-AF65-F5344CB8AC3E}">
        <p14:creationId xmlns:p14="http://schemas.microsoft.com/office/powerpoint/2010/main" val="32224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fr-FR" b="1" dirty="0">
                <a:latin typeface="Montserrat" panose="02000505000000020004" pitchFamily="2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09260" y="2410731"/>
            <a:ext cx="3998775" cy="2651604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Montserrat" panose="02000505000000020004" pitchFamily="2" charset="0"/>
              </a:rPr>
              <a:t>Contexte</a:t>
            </a:r>
          </a:p>
          <a:p>
            <a:pPr marL="0" indent="0">
              <a:buNone/>
            </a:pPr>
            <a:endParaRPr lang="fr-FR" sz="2400" dirty="0">
              <a:latin typeface="Montserrat" panose="02000505000000020004" pitchFamily="2" charset="0"/>
            </a:endParaRPr>
          </a:p>
          <a:p>
            <a:r>
              <a:rPr lang="fr-FR" sz="2400" dirty="0">
                <a:latin typeface="Montserrat" panose="02000505000000020004" pitchFamily="2" charset="0"/>
              </a:rPr>
              <a:t>Première expérience</a:t>
            </a:r>
          </a:p>
          <a:p>
            <a:pPr marL="0" indent="0">
              <a:buNone/>
            </a:pPr>
            <a:endParaRPr lang="fr-FR" sz="2400" dirty="0">
              <a:latin typeface="Montserrat" panose="02000505000000020004" pitchFamily="2" charset="0"/>
            </a:endParaRPr>
          </a:p>
          <a:p>
            <a:r>
              <a:rPr lang="fr-FR" sz="2400" dirty="0">
                <a:latin typeface="Montserrat" panose="02000505000000020004" pitchFamily="2" charset="0"/>
              </a:rPr>
              <a:t>Seconde expérience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628243" y="675859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00505000000020004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637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3044618" cy="726725"/>
          </a:xfrm>
        </p:spPr>
        <p:txBody>
          <a:bodyPr/>
          <a:lstStyle/>
          <a:p>
            <a:r>
              <a:rPr lang="fr-FR" b="1" dirty="0">
                <a:latin typeface="Montserrat" panose="02000505000000020004" pitchFamily="2" charset="0"/>
              </a:rPr>
              <a:t>Contexte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55" y="2573619"/>
            <a:ext cx="2234913" cy="1750682"/>
          </a:xfrm>
        </p:spPr>
      </p:pic>
      <p:sp>
        <p:nvSpPr>
          <p:cNvPr id="4" name="ZoneTexte 3"/>
          <p:cNvSpPr txBox="1"/>
          <p:nvPr/>
        </p:nvSpPr>
        <p:spPr>
          <a:xfrm>
            <a:off x="10601739" y="675861"/>
            <a:ext cx="2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12659" y="2987294"/>
            <a:ext cx="900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Montserrat" panose="02000505000000020004" pitchFamily="2" charset="0"/>
              </a:rPr>
              <a:t>+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62" y="2517862"/>
            <a:ext cx="3251676" cy="18621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10" y="2224995"/>
            <a:ext cx="2857500" cy="244792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853938" y="2987294"/>
            <a:ext cx="82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Montserrat" panose="02000505000000020004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1643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fr-FR" b="1" dirty="0">
                <a:latin typeface="Montserrat" panose="02000505000000020004" pitchFamily="2" charset="0"/>
              </a:rPr>
              <a:t>Première expérience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601739" y="7023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00505000000020004" pitchFamily="2" charset="0"/>
              </a:rPr>
              <a:t>3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7252" y="1592481"/>
            <a:ext cx="6621650" cy="45214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78" y="1853248"/>
            <a:ext cx="3613805" cy="3613805"/>
          </a:xfrm>
          <a:prstGeom prst="rect">
            <a:avLst/>
          </a:prstGeom>
        </p:spPr>
      </p:pic>
      <p:pic>
        <p:nvPicPr>
          <p:cNvPr id="7" name="Image 6" descr="C:\Users\Arthur\AppData\Local\Microsoft\Windows\INetCacheContent.Word\Image exp 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03" y="2004857"/>
            <a:ext cx="5243231" cy="369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2608" y="3228579"/>
            <a:ext cx="1834995" cy="14374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clrChange>
              <a:clrFrom>
                <a:srgbClr val="D0041F"/>
              </a:clrFrom>
              <a:clrTo>
                <a:srgbClr val="D004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0676" y="3329579"/>
            <a:ext cx="1047249" cy="104724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6149" y="2847362"/>
            <a:ext cx="1625576" cy="162557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2987" y="2943822"/>
            <a:ext cx="1730225" cy="16675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252" y="1651059"/>
            <a:ext cx="6621650" cy="37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fr-FR" b="1" dirty="0">
                <a:latin typeface="Montserrat" panose="02000505000000020004" pitchFamily="2" charset="0"/>
              </a:rPr>
              <a:t>Seconde expérience</a:t>
            </a:r>
            <a:br>
              <a:rPr lang="fr-FR" sz="4000" dirty="0">
                <a:latin typeface="Montserrat" panose="02000505000000020004" pitchFamily="2" charset="0"/>
              </a:rPr>
            </a:br>
            <a:endParaRPr lang="fr-FR" b="1" dirty="0">
              <a:latin typeface="Montserrat" panose="02000505000000020004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601739" y="715617"/>
            <a:ext cx="318052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00505000000020004" pitchFamily="2" charset="0"/>
              </a:rPr>
              <a:t>5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1677" y="2463614"/>
            <a:ext cx="2737335" cy="2144246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289176" y="3478306"/>
            <a:ext cx="13805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789905" y="3151016"/>
            <a:ext cx="2581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Montserrat" panose="02000505000000020004" pitchFamily="2" charset="0"/>
              </a:rPr>
              <a:t>&gt;1,9V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D30420"/>
              </a:clrFrom>
              <a:clrTo>
                <a:srgbClr val="D3042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742" y="2698656"/>
            <a:ext cx="1674159" cy="167415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630" y="2463614"/>
            <a:ext cx="1909201" cy="190920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789904" y="3151016"/>
            <a:ext cx="270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Montserrat" panose="02000505000000020004" pitchFamily="2" charset="0"/>
              </a:rPr>
              <a:t>[1.9 ;</a:t>
            </a:r>
            <a:r>
              <a:rPr lang="fr-FR" dirty="0"/>
              <a:t> </a:t>
            </a:r>
            <a:r>
              <a:rPr lang="fr-FR" sz="4400" dirty="0">
                <a:latin typeface="Montserrat" panose="02000505000000020004" pitchFamily="2" charset="0"/>
              </a:rPr>
              <a:t>1.83]</a:t>
            </a:r>
            <a:endParaRPr lang="fr-FR" sz="4400" dirty="0">
              <a:latin typeface="Montserrat" panose="02000505000000020004" pitchFamily="2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89904" y="3093585"/>
            <a:ext cx="3155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Montserrat" panose="02000505000000020004" pitchFamily="2" charset="0"/>
              </a:rPr>
              <a:t>]1.83;1.79]</a:t>
            </a:r>
            <a:endParaRPr lang="fr-FR" sz="4400" dirty="0">
              <a:latin typeface="Montserrat" panose="02000505000000020004" pitchFamily="2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28" y="2626209"/>
            <a:ext cx="1643503" cy="158401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752486" y="3138546"/>
            <a:ext cx="3076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Montserrat" panose="02000505000000020004" pitchFamily="2" charset="0"/>
              </a:rPr>
              <a:t>]1.79 ;1.70]</a:t>
            </a:r>
            <a:endParaRPr lang="fr-FR" sz="4400" dirty="0">
              <a:latin typeface="Montserrat" panose="02000505000000020004" pitchFamily="2" charset="0"/>
            </a:endParaRPr>
          </a:p>
        </p:txBody>
      </p:sp>
      <p:pic>
        <p:nvPicPr>
          <p:cNvPr id="19" name="Image 1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84" y="1467857"/>
            <a:ext cx="5972175" cy="413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7252" y="1651059"/>
            <a:ext cx="6621650" cy="37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  <p:bldP spid="16" grpId="0"/>
      <p:bldP spid="16" grpId="1"/>
      <p:bldP spid="18" grpId="0"/>
      <p:bldP spid="18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40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Montserrat</vt:lpstr>
      <vt:lpstr>Wingdings 3</vt:lpstr>
      <vt:lpstr>Ion</vt:lpstr>
      <vt:lpstr>Projet Smart Patate</vt:lpstr>
      <vt:lpstr>Sommaire</vt:lpstr>
      <vt:lpstr>Contexte</vt:lpstr>
      <vt:lpstr>Première expérience</vt:lpstr>
      <vt:lpstr>Seconde expérience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 Patate</dc:title>
  <dc:creator>LESOURD GABRIEL</dc:creator>
  <cp:lastModifiedBy>LESOURD GABRIEL</cp:lastModifiedBy>
  <cp:revision>14</cp:revision>
  <dcterms:created xsi:type="dcterms:W3CDTF">2016-11-15T11:22:47Z</dcterms:created>
  <dcterms:modified xsi:type="dcterms:W3CDTF">2016-11-15T14:12:26Z</dcterms:modified>
</cp:coreProperties>
</file>