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18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7B9F-26CE-D84F-835B-631084EE3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Random Number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5EB69-90E9-3D40-B3AA-01A2BF43E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quick start guide to the random number generator</a:t>
            </a:r>
          </a:p>
        </p:txBody>
      </p:sp>
    </p:spTree>
    <p:extLst>
      <p:ext uri="{BB962C8B-B14F-4D97-AF65-F5344CB8AC3E}">
        <p14:creationId xmlns:p14="http://schemas.microsoft.com/office/powerpoint/2010/main" val="161786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220B-990F-2E4D-94FD-26BD7EC3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514BD-FC05-EA44-B4D0-7F34EF6A9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the random number generator is to choose unique random number based on the user’s options.</a:t>
            </a:r>
          </a:p>
        </p:txBody>
      </p:sp>
    </p:spTree>
    <p:extLst>
      <p:ext uri="{BB962C8B-B14F-4D97-AF65-F5344CB8AC3E}">
        <p14:creationId xmlns:p14="http://schemas.microsoft.com/office/powerpoint/2010/main" val="361724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6" name="Content Placeholder 4">
            <a:extLst>
              <a:ext uri="{FF2B5EF4-FFF2-40B4-BE49-F238E27FC236}">
                <a16:creationId xmlns:a16="http://schemas.microsoft.com/office/drawing/2014/main" id="{3480108F-A1D0-C048-8B1A-EF010E3AF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56" b="2"/>
          <a:stretch/>
        </p:blipFill>
        <p:spPr>
          <a:xfrm>
            <a:off x="903814" y="1266209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8AA3BD-DE70-5E47-9E27-6AB669C6598A}"/>
              </a:ext>
            </a:extLst>
          </p:cNvPr>
          <p:cNvSpPr txBox="1"/>
          <p:nvPr/>
        </p:nvSpPr>
        <p:spPr>
          <a:xfrm>
            <a:off x="776228" y="505121"/>
            <a:ext cx="19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use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10A271-D8B4-A74F-8CBC-740BF3FE7A98}"/>
              </a:ext>
            </a:extLst>
          </p:cNvPr>
          <p:cNvCxnSpPr/>
          <p:nvPr/>
        </p:nvCxnSpPr>
        <p:spPr>
          <a:xfrm flipV="1">
            <a:off x="5101221" y="1118827"/>
            <a:ext cx="2324559" cy="982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F8A5B2-9785-364A-8467-DF2B106D7EDF}"/>
              </a:ext>
            </a:extLst>
          </p:cNvPr>
          <p:cNvSpPr txBox="1"/>
          <p:nvPr/>
        </p:nvSpPr>
        <p:spPr>
          <a:xfrm>
            <a:off x="7580841" y="804418"/>
            <a:ext cx="4096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First: Read the instructions. This will</a:t>
            </a:r>
          </a:p>
          <a:p>
            <a:r>
              <a:rPr lang="en-US" dirty="0"/>
              <a:t>ensure that you make the most out of </a:t>
            </a:r>
          </a:p>
          <a:p>
            <a:r>
              <a:rPr lang="en-US" dirty="0"/>
              <a:t>this simple app.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A12873-0F4D-7D45-99FF-5AC2E946F8BB}"/>
              </a:ext>
            </a:extLst>
          </p:cNvPr>
          <p:cNvCxnSpPr>
            <a:cxnSpLocks/>
          </p:cNvCxnSpPr>
          <p:nvPr/>
        </p:nvCxnSpPr>
        <p:spPr>
          <a:xfrm flipV="1">
            <a:off x="3195707" y="2304608"/>
            <a:ext cx="4385134" cy="11365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11F2DCD-030E-BB48-8BB5-D2C153B080FB}"/>
              </a:ext>
            </a:extLst>
          </p:cNvPr>
          <p:cNvSpPr txBox="1"/>
          <p:nvPr/>
        </p:nvSpPr>
        <p:spPr>
          <a:xfrm>
            <a:off x="7600893" y="2116117"/>
            <a:ext cx="4524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Second: Select how many number you</a:t>
            </a:r>
          </a:p>
          <a:p>
            <a:r>
              <a:rPr lang="en-US" dirty="0"/>
              <a:t>will need. Select any number bellow 100,</a:t>
            </a:r>
          </a:p>
          <a:p>
            <a:r>
              <a:rPr lang="en-US" dirty="0"/>
              <a:t>for example, if you want 6 numbers</a:t>
            </a:r>
          </a:p>
          <a:p>
            <a:r>
              <a:rPr lang="en-US" dirty="0"/>
              <a:t>to play in the lottery write 6 in this box.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8C3862-7D44-114E-9FFE-5036BB4F277A}"/>
              </a:ext>
            </a:extLst>
          </p:cNvPr>
          <p:cNvCxnSpPr>
            <a:cxnSpLocks/>
          </p:cNvCxnSpPr>
          <p:nvPr/>
        </p:nvCxnSpPr>
        <p:spPr>
          <a:xfrm flipV="1">
            <a:off x="3118547" y="3725945"/>
            <a:ext cx="4429122" cy="5208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2888BB1-CA69-5949-A33C-247E22B2AE23}"/>
              </a:ext>
            </a:extLst>
          </p:cNvPr>
          <p:cNvSpPr txBox="1"/>
          <p:nvPr/>
        </p:nvSpPr>
        <p:spPr>
          <a:xfrm>
            <a:off x="7616219" y="3535883"/>
            <a:ext cx="4337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Third: Will you need decimal numbers?</a:t>
            </a:r>
          </a:p>
          <a:p>
            <a:r>
              <a:rPr lang="en-US" dirty="0"/>
              <a:t>If the answer is no, you do no have to</a:t>
            </a:r>
          </a:p>
          <a:p>
            <a:r>
              <a:rPr lang="en-US" dirty="0"/>
              <a:t>use this slider. 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A55ADD-2049-584D-B8C7-F075D9B40341}"/>
              </a:ext>
            </a:extLst>
          </p:cNvPr>
          <p:cNvCxnSpPr>
            <a:cxnSpLocks/>
          </p:cNvCxnSpPr>
          <p:nvPr/>
        </p:nvCxnSpPr>
        <p:spPr>
          <a:xfrm flipV="1">
            <a:off x="3144226" y="4960161"/>
            <a:ext cx="4412523" cy="1961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38DC948-5945-A94D-B932-E9BFA84E20F0}"/>
              </a:ext>
            </a:extLst>
          </p:cNvPr>
          <p:cNvSpPr txBox="1"/>
          <p:nvPr/>
        </p:nvSpPr>
        <p:spPr>
          <a:xfrm>
            <a:off x="7629209" y="4701616"/>
            <a:ext cx="394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Fourth: Select the upper limit of the </a:t>
            </a:r>
          </a:p>
          <a:p>
            <a:r>
              <a:rPr lang="en-US" dirty="0"/>
              <a:t>number generator.</a:t>
            </a:r>
          </a:p>
        </p:txBody>
      </p:sp>
    </p:spTree>
    <p:extLst>
      <p:ext uri="{BB962C8B-B14F-4D97-AF65-F5344CB8AC3E}">
        <p14:creationId xmlns:p14="http://schemas.microsoft.com/office/powerpoint/2010/main" val="284289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8AA3BD-DE70-5E47-9E27-6AB669C6598A}"/>
              </a:ext>
            </a:extLst>
          </p:cNvPr>
          <p:cNvSpPr txBox="1"/>
          <p:nvPr/>
        </p:nvSpPr>
        <p:spPr>
          <a:xfrm>
            <a:off x="776228" y="505121"/>
            <a:ext cx="19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use</a:t>
            </a:r>
          </a:p>
        </p:txBody>
      </p:sp>
      <p:pic>
        <p:nvPicPr>
          <p:cNvPr id="3" name="Picture 2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9F8A7736-48D7-E744-8A81-6166D7603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28" y="1028342"/>
            <a:ext cx="8275675" cy="5324538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13100C6-7404-9048-8983-C8393B0E5B53}"/>
              </a:ext>
            </a:extLst>
          </p:cNvPr>
          <p:cNvSpPr/>
          <p:nvPr/>
        </p:nvSpPr>
        <p:spPr>
          <a:xfrm>
            <a:off x="3469862" y="2718300"/>
            <a:ext cx="1299990" cy="473726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AB7126-B450-F043-9F2E-595E71B7B4D3}"/>
              </a:ext>
            </a:extLst>
          </p:cNvPr>
          <p:cNvSpPr txBox="1"/>
          <p:nvPr/>
        </p:nvSpPr>
        <p:spPr>
          <a:xfrm>
            <a:off x="4385055" y="3690611"/>
            <a:ext cx="3032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result will appear here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8D53F4-5EDF-DE4B-AA08-C65B5149236F}"/>
              </a:ext>
            </a:extLst>
          </p:cNvPr>
          <p:cNvCxnSpPr>
            <a:cxnSpLocks/>
          </p:cNvCxnSpPr>
          <p:nvPr/>
        </p:nvCxnSpPr>
        <p:spPr>
          <a:xfrm>
            <a:off x="4561344" y="3285283"/>
            <a:ext cx="417016" cy="4410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17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734D3D-C333-494C-ADF4-D81CA7D6B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5666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Random Number Generator</vt:lpstr>
      <vt:lpstr>Objective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Generator</dc:title>
  <dc:creator>Microsoft Office User</dc:creator>
  <cp:lastModifiedBy>Microsoft Office User</cp:lastModifiedBy>
  <cp:revision>1</cp:revision>
  <dcterms:created xsi:type="dcterms:W3CDTF">2018-12-11T20:47:13Z</dcterms:created>
  <dcterms:modified xsi:type="dcterms:W3CDTF">2018-12-11T20:47:38Z</dcterms:modified>
</cp:coreProperties>
</file>