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88C40-C363-4C09-A1BF-A22E74340E2C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826843-2B99-4069-9FE1-816C9E0A7849}">
      <dgm:prSet phldrT="[Texto]"/>
      <dgm:spPr/>
      <dgm:t>
        <a:bodyPr/>
        <a:lstStyle/>
        <a:p>
          <a:r>
            <a:rPr lang="pt-BR" dirty="0"/>
            <a:t>O resto da divisão desse número por 2 é 0?</a:t>
          </a:r>
        </a:p>
      </dgm:t>
    </dgm:pt>
    <dgm:pt modelId="{A2F9C052-7222-4DDE-98CE-8B1DEF3A9504}" type="parTrans" cxnId="{12DA9808-F8BF-47F0-BD61-C4A1314A86A7}">
      <dgm:prSet/>
      <dgm:spPr/>
      <dgm:t>
        <a:bodyPr/>
        <a:lstStyle/>
        <a:p>
          <a:endParaRPr lang="pt-BR"/>
        </a:p>
      </dgm:t>
    </dgm:pt>
    <dgm:pt modelId="{7A3602E4-E583-4776-8C96-90393DE6527E}" type="sibTrans" cxnId="{12DA9808-F8BF-47F0-BD61-C4A1314A86A7}">
      <dgm:prSet/>
      <dgm:spPr/>
      <dgm:t>
        <a:bodyPr/>
        <a:lstStyle/>
        <a:p>
          <a:endParaRPr lang="pt-BR"/>
        </a:p>
      </dgm:t>
    </dgm:pt>
    <dgm:pt modelId="{DF0B4088-B582-410D-A1E1-98940F8E9DE4}">
      <dgm:prSet phldrT="[Texto]"/>
      <dgm:spPr/>
      <dgm:t>
        <a:bodyPr/>
        <a:lstStyle/>
        <a:p>
          <a:r>
            <a:rPr lang="pt-BR" dirty="0"/>
            <a:t>Lê o número </a:t>
          </a:r>
        </a:p>
      </dgm:t>
    </dgm:pt>
    <dgm:pt modelId="{646EA364-3468-4E43-B71C-D244322E18C4}" type="parTrans" cxnId="{BF5AFDF6-0C00-4B7B-B1C1-C4D5AEC90691}">
      <dgm:prSet/>
      <dgm:spPr/>
      <dgm:t>
        <a:bodyPr/>
        <a:lstStyle/>
        <a:p>
          <a:endParaRPr lang="pt-BR"/>
        </a:p>
      </dgm:t>
    </dgm:pt>
    <dgm:pt modelId="{A0A36EF2-08CF-4CF8-9FAF-2A0F56528B73}" type="sibTrans" cxnId="{BF5AFDF6-0C00-4B7B-B1C1-C4D5AEC90691}">
      <dgm:prSet/>
      <dgm:spPr/>
      <dgm:t>
        <a:bodyPr/>
        <a:lstStyle/>
        <a:p>
          <a:endParaRPr lang="pt-BR"/>
        </a:p>
      </dgm:t>
    </dgm:pt>
    <dgm:pt modelId="{593051A7-B6E8-4996-B61F-54C1CCAA9A12}">
      <dgm:prSet phldrT="[Texto]"/>
      <dgm:spPr/>
      <dgm:t>
        <a:bodyPr/>
        <a:lstStyle/>
        <a:p>
          <a:r>
            <a:rPr lang="pt-BR" dirty="0"/>
            <a:t>Ímpar</a:t>
          </a:r>
        </a:p>
      </dgm:t>
    </dgm:pt>
    <dgm:pt modelId="{02B04EBD-EB78-43A1-872F-667F5C22820C}" type="parTrans" cxnId="{848D140B-74AE-481F-8E3B-6814984B859C}">
      <dgm:prSet/>
      <dgm:spPr/>
      <dgm:t>
        <a:bodyPr/>
        <a:lstStyle/>
        <a:p>
          <a:endParaRPr lang="pt-BR"/>
        </a:p>
      </dgm:t>
    </dgm:pt>
    <dgm:pt modelId="{4D8F8F22-FC4A-4221-9000-F50582E03846}" type="sibTrans" cxnId="{848D140B-74AE-481F-8E3B-6814984B859C}">
      <dgm:prSet/>
      <dgm:spPr/>
      <dgm:t>
        <a:bodyPr/>
        <a:lstStyle/>
        <a:p>
          <a:endParaRPr lang="pt-BR"/>
        </a:p>
      </dgm:t>
    </dgm:pt>
    <dgm:pt modelId="{F1BD4C86-4C27-4AAF-8D0C-D2A79F00B5A0}">
      <dgm:prSet phldrT="[Texto]"/>
      <dgm:spPr/>
      <dgm:t>
        <a:bodyPr/>
        <a:lstStyle/>
        <a:p>
          <a:r>
            <a:rPr lang="pt-BR" dirty="0"/>
            <a:t>Par</a:t>
          </a:r>
        </a:p>
      </dgm:t>
    </dgm:pt>
    <dgm:pt modelId="{41EEB22B-3A85-4FF2-B376-688FF68A9B67}" type="parTrans" cxnId="{7CE37AE2-DDB6-4D69-8178-6C7CF4CDABCD}">
      <dgm:prSet/>
      <dgm:spPr/>
      <dgm:t>
        <a:bodyPr/>
        <a:lstStyle/>
        <a:p>
          <a:endParaRPr lang="pt-BR"/>
        </a:p>
      </dgm:t>
    </dgm:pt>
    <dgm:pt modelId="{6F5C8A48-BDD2-463B-A95E-F5A3503830AF}" type="sibTrans" cxnId="{7CE37AE2-DDB6-4D69-8178-6C7CF4CDABCD}">
      <dgm:prSet/>
      <dgm:spPr/>
      <dgm:t>
        <a:bodyPr/>
        <a:lstStyle/>
        <a:p>
          <a:endParaRPr lang="pt-BR"/>
        </a:p>
      </dgm:t>
    </dgm:pt>
    <dgm:pt modelId="{3FB9D683-32B3-4382-990C-F7CD1FF8718B}">
      <dgm:prSet phldrT="[Texto]"/>
      <dgm:spPr/>
      <dgm:t>
        <a:bodyPr/>
        <a:lstStyle/>
        <a:p>
          <a:r>
            <a:rPr lang="pt-BR" dirty="0"/>
            <a:t>Informa que o número é par</a:t>
          </a:r>
        </a:p>
      </dgm:t>
    </dgm:pt>
    <dgm:pt modelId="{8DD84D05-EB80-42BA-BFF8-9C5B69C9251E}" type="parTrans" cxnId="{CF41728B-38FF-46E0-A080-6D0498969331}">
      <dgm:prSet/>
      <dgm:spPr/>
      <dgm:t>
        <a:bodyPr/>
        <a:lstStyle/>
        <a:p>
          <a:endParaRPr lang="pt-BR"/>
        </a:p>
      </dgm:t>
    </dgm:pt>
    <dgm:pt modelId="{F84367E3-0598-4649-BC6B-A4461C7FBE0D}" type="sibTrans" cxnId="{CF41728B-38FF-46E0-A080-6D0498969331}">
      <dgm:prSet/>
      <dgm:spPr/>
      <dgm:t>
        <a:bodyPr/>
        <a:lstStyle/>
        <a:p>
          <a:endParaRPr lang="pt-BR"/>
        </a:p>
      </dgm:t>
    </dgm:pt>
    <dgm:pt modelId="{F6138100-372B-4D4F-9E2A-D8AD369A4325}">
      <dgm:prSet phldrT="[Texto]"/>
      <dgm:spPr/>
      <dgm:t>
        <a:bodyPr/>
        <a:lstStyle/>
        <a:p>
          <a:r>
            <a:rPr lang="pt-BR" dirty="0"/>
            <a:t>Informa que o número é ímpar</a:t>
          </a:r>
        </a:p>
      </dgm:t>
    </dgm:pt>
    <dgm:pt modelId="{B19CEEC1-1418-4108-A89D-211826671819}" type="parTrans" cxnId="{DD59EABF-746C-4137-B2E2-C96281325732}">
      <dgm:prSet/>
      <dgm:spPr/>
      <dgm:t>
        <a:bodyPr/>
        <a:lstStyle/>
        <a:p>
          <a:endParaRPr lang="pt-BR"/>
        </a:p>
      </dgm:t>
    </dgm:pt>
    <dgm:pt modelId="{0C6EB0CB-77DC-4D90-B40B-7157252D925B}" type="sibTrans" cxnId="{DD59EABF-746C-4137-B2E2-C96281325732}">
      <dgm:prSet/>
      <dgm:spPr/>
      <dgm:t>
        <a:bodyPr/>
        <a:lstStyle/>
        <a:p>
          <a:endParaRPr lang="pt-BR"/>
        </a:p>
      </dgm:t>
    </dgm:pt>
    <dgm:pt modelId="{A181BD25-D1F2-4982-B6A9-48059AF7A5C8}" type="pres">
      <dgm:prSet presAssocID="{06788C40-C363-4C09-A1BF-A22E74340E2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2520863-8D20-4727-8CF2-B1D88D05A81A}" type="pres">
      <dgm:prSet presAssocID="{C1826843-2B99-4069-9FE1-816C9E0A7849}" presName="textCenter" presStyleLbl="node1" presStyleIdx="0" presStyleCnt="6" custLinFactNeighborX="0" custLinFactNeighborY="-55238"/>
      <dgm:spPr/>
    </dgm:pt>
    <dgm:pt modelId="{42723E70-F201-425A-A002-ABF0B9483FC6}" type="pres">
      <dgm:prSet presAssocID="{C1826843-2B99-4069-9FE1-816C9E0A7849}" presName="cycle_1" presStyleCnt="0"/>
      <dgm:spPr/>
    </dgm:pt>
    <dgm:pt modelId="{3E9CFD49-F501-46DB-AA0D-DECC39D145A7}" type="pres">
      <dgm:prSet presAssocID="{DF0B4088-B582-410D-A1E1-98940F8E9DE4}" presName="childCenter1" presStyleLbl="node1" presStyleIdx="1" presStyleCnt="6" custLinFactNeighborX="-1176" custLinFactNeighborY="-28818"/>
      <dgm:spPr/>
    </dgm:pt>
    <dgm:pt modelId="{39E580F1-9CD9-4EEA-B067-6F2B829D8356}" type="pres">
      <dgm:prSet presAssocID="{646EA364-3468-4E43-B71C-D244322E18C4}" presName="Name144" presStyleLbl="parChTrans1D2" presStyleIdx="0" presStyleCnt="3"/>
      <dgm:spPr/>
    </dgm:pt>
    <dgm:pt modelId="{CF8B2885-1AE5-4EB3-81D5-C53F63C3AA7A}" type="pres">
      <dgm:prSet presAssocID="{C1826843-2B99-4069-9FE1-816C9E0A7849}" presName="cycle_2" presStyleCnt="0"/>
      <dgm:spPr/>
    </dgm:pt>
    <dgm:pt modelId="{6F33EB27-D514-4AAC-BC95-71A0DC773B12}" type="pres">
      <dgm:prSet presAssocID="{593051A7-B6E8-4996-B61F-54C1CCAA9A12}" presName="childCenter2" presStyleLbl="node1" presStyleIdx="2" presStyleCnt="6" custLinFactNeighborX="57926" custLinFactNeighborY="-30246"/>
      <dgm:spPr/>
    </dgm:pt>
    <dgm:pt modelId="{4F034E37-B539-4CEB-9B95-82A9BDF24214}" type="pres">
      <dgm:prSet presAssocID="{B19CEEC1-1418-4108-A89D-211826671819}" presName="Name218" presStyleLbl="parChTrans1D3" presStyleIdx="0" presStyleCnt="2"/>
      <dgm:spPr/>
    </dgm:pt>
    <dgm:pt modelId="{42CF8C14-68F6-4D86-AF11-D510165DA4DD}" type="pres">
      <dgm:prSet presAssocID="{F6138100-372B-4D4F-9E2A-D8AD369A4325}" presName="text2" presStyleLbl="node1" presStyleIdx="3" presStyleCnt="6" custRadScaleRad="239643" custRadScaleInc="-48113">
        <dgm:presLayoutVars>
          <dgm:bulletEnabled val="1"/>
        </dgm:presLayoutVars>
      </dgm:prSet>
      <dgm:spPr/>
    </dgm:pt>
    <dgm:pt modelId="{7AB81944-FE75-4EFD-BD9E-C2290360FE79}" type="pres">
      <dgm:prSet presAssocID="{02B04EBD-EB78-43A1-872F-667F5C22820C}" presName="Name221" presStyleLbl="parChTrans1D2" presStyleIdx="1" presStyleCnt="3"/>
      <dgm:spPr/>
    </dgm:pt>
    <dgm:pt modelId="{0F97124A-62F4-4016-8AD7-E075FDED1EE2}" type="pres">
      <dgm:prSet presAssocID="{C1826843-2B99-4069-9FE1-816C9E0A7849}" presName="cycle_3" presStyleCnt="0"/>
      <dgm:spPr/>
    </dgm:pt>
    <dgm:pt modelId="{4FDEDA92-8BB8-4727-A266-3743C5289D10}" type="pres">
      <dgm:prSet presAssocID="{F1BD4C86-4C27-4AAF-8D0C-D2A79F00B5A0}" presName="childCenter3" presStyleLbl="node1" presStyleIdx="4" presStyleCnt="6" custLinFactNeighborX="-38994" custLinFactNeighborY="-30246"/>
      <dgm:spPr/>
    </dgm:pt>
    <dgm:pt modelId="{961A9DDB-A424-4383-8A7E-2BDC6F508A0C}" type="pres">
      <dgm:prSet presAssocID="{8DD84D05-EB80-42BA-BFF8-9C5B69C9251E}" presName="Name285" presStyleLbl="parChTrans1D3" presStyleIdx="1" presStyleCnt="2"/>
      <dgm:spPr/>
    </dgm:pt>
    <dgm:pt modelId="{58C4DD6E-594A-41C0-9EAE-53CF206FFCEC}" type="pres">
      <dgm:prSet presAssocID="{3FB9D683-32B3-4382-990C-F7CD1FF8718B}" presName="text3" presStyleLbl="node1" presStyleIdx="5" presStyleCnt="6" custRadScaleRad="233806" custRadScaleInc="50971">
        <dgm:presLayoutVars>
          <dgm:bulletEnabled val="1"/>
        </dgm:presLayoutVars>
      </dgm:prSet>
      <dgm:spPr/>
    </dgm:pt>
    <dgm:pt modelId="{C02BA33F-9060-4DA5-93CA-5029760D5F19}" type="pres">
      <dgm:prSet presAssocID="{41EEB22B-3A85-4FF2-B376-688FF68A9B67}" presName="Name288" presStyleLbl="parChTrans1D2" presStyleIdx="2" presStyleCnt="3"/>
      <dgm:spPr/>
    </dgm:pt>
  </dgm:ptLst>
  <dgm:cxnLst>
    <dgm:cxn modelId="{D5EFB901-DB37-48D2-B9CA-C778D857A297}" type="presOf" srcId="{8DD84D05-EB80-42BA-BFF8-9C5B69C9251E}" destId="{961A9DDB-A424-4383-8A7E-2BDC6F508A0C}" srcOrd="0" destOrd="0" presId="urn:microsoft.com/office/officeart/2008/layout/RadialCluster"/>
    <dgm:cxn modelId="{CBE68108-FF5E-4E27-B643-DD43F898241B}" type="presOf" srcId="{C1826843-2B99-4069-9FE1-816C9E0A7849}" destId="{32520863-8D20-4727-8CF2-B1D88D05A81A}" srcOrd="0" destOrd="0" presId="urn:microsoft.com/office/officeart/2008/layout/RadialCluster"/>
    <dgm:cxn modelId="{12DA9808-F8BF-47F0-BD61-C4A1314A86A7}" srcId="{06788C40-C363-4C09-A1BF-A22E74340E2C}" destId="{C1826843-2B99-4069-9FE1-816C9E0A7849}" srcOrd="0" destOrd="0" parTransId="{A2F9C052-7222-4DDE-98CE-8B1DEF3A9504}" sibTransId="{7A3602E4-E583-4776-8C96-90393DE6527E}"/>
    <dgm:cxn modelId="{A1B8C509-2A53-4388-B626-3B92F9B55AE5}" type="presOf" srcId="{F1BD4C86-4C27-4AAF-8D0C-D2A79F00B5A0}" destId="{4FDEDA92-8BB8-4727-A266-3743C5289D10}" srcOrd="0" destOrd="0" presId="urn:microsoft.com/office/officeart/2008/layout/RadialCluster"/>
    <dgm:cxn modelId="{848D140B-74AE-481F-8E3B-6814984B859C}" srcId="{C1826843-2B99-4069-9FE1-816C9E0A7849}" destId="{593051A7-B6E8-4996-B61F-54C1CCAA9A12}" srcOrd="1" destOrd="0" parTransId="{02B04EBD-EB78-43A1-872F-667F5C22820C}" sibTransId="{4D8F8F22-FC4A-4221-9000-F50582E03846}"/>
    <dgm:cxn modelId="{7AB59D17-ADA0-43DE-A015-12C67B8BB137}" type="presOf" srcId="{DF0B4088-B582-410D-A1E1-98940F8E9DE4}" destId="{3E9CFD49-F501-46DB-AA0D-DECC39D145A7}" srcOrd="0" destOrd="0" presId="urn:microsoft.com/office/officeart/2008/layout/RadialCluster"/>
    <dgm:cxn modelId="{C784A91D-D828-45A1-9AE0-7578ADBB210F}" type="presOf" srcId="{3FB9D683-32B3-4382-990C-F7CD1FF8718B}" destId="{58C4DD6E-594A-41C0-9EAE-53CF206FFCEC}" srcOrd="0" destOrd="0" presId="urn:microsoft.com/office/officeart/2008/layout/RadialCluster"/>
    <dgm:cxn modelId="{515DF43A-5D56-45B0-84F8-272B4C0A1335}" type="presOf" srcId="{F6138100-372B-4D4F-9E2A-D8AD369A4325}" destId="{42CF8C14-68F6-4D86-AF11-D510165DA4DD}" srcOrd="0" destOrd="0" presId="urn:microsoft.com/office/officeart/2008/layout/RadialCluster"/>
    <dgm:cxn modelId="{FE804F6B-137D-4AEE-B274-0F7EA3059F6F}" type="presOf" srcId="{593051A7-B6E8-4996-B61F-54C1CCAA9A12}" destId="{6F33EB27-D514-4AAC-BC95-71A0DC773B12}" srcOrd="0" destOrd="0" presId="urn:microsoft.com/office/officeart/2008/layout/RadialCluster"/>
    <dgm:cxn modelId="{6D1E6556-D41D-4154-A2E5-C621BE1373AC}" type="presOf" srcId="{02B04EBD-EB78-43A1-872F-667F5C22820C}" destId="{7AB81944-FE75-4EFD-BD9E-C2290360FE79}" srcOrd="0" destOrd="0" presId="urn:microsoft.com/office/officeart/2008/layout/RadialCluster"/>
    <dgm:cxn modelId="{CF41728B-38FF-46E0-A080-6D0498969331}" srcId="{F1BD4C86-4C27-4AAF-8D0C-D2A79F00B5A0}" destId="{3FB9D683-32B3-4382-990C-F7CD1FF8718B}" srcOrd="0" destOrd="0" parTransId="{8DD84D05-EB80-42BA-BFF8-9C5B69C9251E}" sibTransId="{F84367E3-0598-4649-BC6B-A4461C7FBE0D}"/>
    <dgm:cxn modelId="{5EF65D8F-2351-49B7-A38F-E0DD4236722E}" type="presOf" srcId="{B19CEEC1-1418-4108-A89D-211826671819}" destId="{4F034E37-B539-4CEB-9B95-82A9BDF24214}" srcOrd="0" destOrd="0" presId="urn:microsoft.com/office/officeart/2008/layout/RadialCluster"/>
    <dgm:cxn modelId="{0B6961BB-F3F8-492A-B78F-86A635585ABD}" type="presOf" srcId="{646EA364-3468-4E43-B71C-D244322E18C4}" destId="{39E580F1-9CD9-4EEA-B067-6F2B829D8356}" srcOrd="0" destOrd="0" presId="urn:microsoft.com/office/officeart/2008/layout/RadialCluster"/>
    <dgm:cxn modelId="{DD59EABF-746C-4137-B2E2-C96281325732}" srcId="{593051A7-B6E8-4996-B61F-54C1CCAA9A12}" destId="{F6138100-372B-4D4F-9E2A-D8AD369A4325}" srcOrd="0" destOrd="0" parTransId="{B19CEEC1-1418-4108-A89D-211826671819}" sibTransId="{0C6EB0CB-77DC-4D90-B40B-7157252D925B}"/>
    <dgm:cxn modelId="{E9F9A1D6-DC7E-4AA9-8BEC-3C69060365A7}" type="presOf" srcId="{06788C40-C363-4C09-A1BF-A22E74340E2C}" destId="{A181BD25-D1F2-4982-B6A9-48059AF7A5C8}" srcOrd="0" destOrd="0" presId="urn:microsoft.com/office/officeart/2008/layout/RadialCluster"/>
    <dgm:cxn modelId="{7CE37AE2-DDB6-4D69-8178-6C7CF4CDABCD}" srcId="{C1826843-2B99-4069-9FE1-816C9E0A7849}" destId="{F1BD4C86-4C27-4AAF-8D0C-D2A79F00B5A0}" srcOrd="2" destOrd="0" parTransId="{41EEB22B-3A85-4FF2-B376-688FF68A9B67}" sibTransId="{6F5C8A48-BDD2-463B-A95E-F5A3503830AF}"/>
    <dgm:cxn modelId="{91B1BEE5-BB17-4354-930A-D27B7C24C612}" type="presOf" srcId="{41EEB22B-3A85-4FF2-B376-688FF68A9B67}" destId="{C02BA33F-9060-4DA5-93CA-5029760D5F19}" srcOrd="0" destOrd="0" presId="urn:microsoft.com/office/officeart/2008/layout/RadialCluster"/>
    <dgm:cxn modelId="{BF5AFDF6-0C00-4B7B-B1C1-C4D5AEC90691}" srcId="{C1826843-2B99-4069-9FE1-816C9E0A7849}" destId="{DF0B4088-B582-410D-A1E1-98940F8E9DE4}" srcOrd="0" destOrd="0" parTransId="{646EA364-3468-4E43-B71C-D244322E18C4}" sibTransId="{A0A36EF2-08CF-4CF8-9FAF-2A0F56528B73}"/>
    <dgm:cxn modelId="{CC2C54B0-4D22-4670-9E55-13C35AE69B35}" type="presParOf" srcId="{A181BD25-D1F2-4982-B6A9-48059AF7A5C8}" destId="{32520863-8D20-4727-8CF2-B1D88D05A81A}" srcOrd="0" destOrd="0" presId="urn:microsoft.com/office/officeart/2008/layout/RadialCluster"/>
    <dgm:cxn modelId="{59DD35D0-BCF3-42B0-B880-DCEBDA16B29C}" type="presParOf" srcId="{A181BD25-D1F2-4982-B6A9-48059AF7A5C8}" destId="{42723E70-F201-425A-A002-ABF0B9483FC6}" srcOrd="1" destOrd="0" presId="urn:microsoft.com/office/officeart/2008/layout/RadialCluster"/>
    <dgm:cxn modelId="{2DAC856F-C950-4B0C-B00C-5BDAD380E71B}" type="presParOf" srcId="{42723E70-F201-425A-A002-ABF0B9483FC6}" destId="{3E9CFD49-F501-46DB-AA0D-DECC39D145A7}" srcOrd="0" destOrd="0" presId="urn:microsoft.com/office/officeart/2008/layout/RadialCluster"/>
    <dgm:cxn modelId="{8B8868FE-3E01-4DEF-B549-999CA57086DC}" type="presParOf" srcId="{A181BD25-D1F2-4982-B6A9-48059AF7A5C8}" destId="{39E580F1-9CD9-4EEA-B067-6F2B829D8356}" srcOrd="2" destOrd="0" presId="urn:microsoft.com/office/officeart/2008/layout/RadialCluster"/>
    <dgm:cxn modelId="{28A51E35-3853-44B4-971B-D8E61A8A779D}" type="presParOf" srcId="{A181BD25-D1F2-4982-B6A9-48059AF7A5C8}" destId="{CF8B2885-1AE5-4EB3-81D5-C53F63C3AA7A}" srcOrd="3" destOrd="0" presId="urn:microsoft.com/office/officeart/2008/layout/RadialCluster"/>
    <dgm:cxn modelId="{E3753196-3A4F-412A-A3A3-107005186E4A}" type="presParOf" srcId="{CF8B2885-1AE5-4EB3-81D5-C53F63C3AA7A}" destId="{6F33EB27-D514-4AAC-BC95-71A0DC773B12}" srcOrd="0" destOrd="0" presId="urn:microsoft.com/office/officeart/2008/layout/RadialCluster"/>
    <dgm:cxn modelId="{23E3E4DC-2E7B-4D7B-9737-1572990ADFC9}" type="presParOf" srcId="{CF8B2885-1AE5-4EB3-81D5-C53F63C3AA7A}" destId="{4F034E37-B539-4CEB-9B95-82A9BDF24214}" srcOrd="1" destOrd="0" presId="urn:microsoft.com/office/officeart/2008/layout/RadialCluster"/>
    <dgm:cxn modelId="{1D798088-CF60-4D3F-8A12-9B44B6944181}" type="presParOf" srcId="{CF8B2885-1AE5-4EB3-81D5-C53F63C3AA7A}" destId="{42CF8C14-68F6-4D86-AF11-D510165DA4DD}" srcOrd="2" destOrd="0" presId="urn:microsoft.com/office/officeart/2008/layout/RadialCluster"/>
    <dgm:cxn modelId="{7758366B-72DD-47B4-AB92-306D63E9667B}" type="presParOf" srcId="{A181BD25-D1F2-4982-B6A9-48059AF7A5C8}" destId="{7AB81944-FE75-4EFD-BD9E-C2290360FE79}" srcOrd="4" destOrd="0" presId="urn:microsoft.com/office/officeart/2008/layout/RadialCluster"/>
    <dgm:cxn modelId="{E5E0F786-621F-4EBA-A402-C213DB3A1D38}" type="presParOf" srcId="{A181BD25-D1F2-4982-B6A9-48059AF7A5C8}" destId="{0F97124A-62F4-4016-8AD7-E075FDED1EE2}" srcOrd="5" destOrd="0" presId="urn:microsoft.com/office/officeart/2008/layout/RadialCluster"/>
    <dgm:cxn modelId="{2BA755B1-B637-4B10-869B-088CF22EECA6}" type="presParOf" srcId="{0F97124A-62F4-4016-8AD7-E075FDED1EE2}" destId="{4FDEDA92-8BB8-4727-A266-3743C5289D10}" srcOrd="0" destOrd="0" presId="urn:microsoft.com/office/officeart/2008/layout/RadialCluster"/>
    <dgm:cxn modelId="{6AC4E025-1DCA-44F8-AF1A-819A89777A07}" type="presParOf" srcId="{0F97124A-62F4-4016-8AD7-E075FDED1EE2}" destId="{961A9DDB-A424-4383-8A7E-2BDC6F508A0C}" srcOrd="1" destOrd="0" presId="urn:microsoft.com/office/officeart/2008/layout/RadialCluster"/>
    <dgm:cxn modelId="{62094DAB-0C57-4CFB-B018-367CFCFA5FD5}" type="presParOf" srcId="{0F97124A-62F4-4016-8AD7-E075FDED1EE2}" destId="{58C4DD6E-594A-41C0-9EAE-53CF206FFCEC}" srcOrd="2" destOrd="0" presId="urn:microsoft.com/office/officeart/2008/layout/RadialCluster"/>
    <dgm:cxn modelId="{73D75E18-A085-43BE-A618-E78BBDF2F5D7}" type="presParOf" srcId="{A181BD25-D1F2-4982-B6A9-48059AF7A5C8}" destId="{C02BA33F-9060-4DA5-93CA-5029760D5F1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788C40-C363-4C09-A1BF-A22E74340E2C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826843-2B99-4069-9FE1-816C9E0A7849}">
      <dgm:prSet phldrT="[Texto]"/>
      <dgm:spPr/>
      <dgm:t>
        <a:bodyPr/>
        <a:lstStyle/>
        <a:p>
          <a:r>
            <a:rPr lang="pt-BR" dirty="0"/>
            <a:t>O sexo informado é :</a:t>
          </a:r>
        </a:p>
      </dgm:t>
    </dgm:pt>
    <dgm:pt modelId="{A2F9C052-7222-4DDE-98CE-8B1DEF3A9504}" type="parTrans" cxnId="{12DA9808-F8BF-47F0-BD61-C4A1314A86A7}">
      <dgm:prSet/>
      <dgm:spPr/>
      <dgm:t>
        <a:bodyPr/>
        <a:lstStyle/>
        <a:p>
          <a:endParaRPr lang="pt-BR"/>
        </a:p>
      </dgm:t>
    </dgm:pt>
    <dgm:pt modelId="{7A3602E4-E583-4776-8C96-90393DE6527E}" type="sibTrans" cxnId="{12DA9808-F8BF-47F0-BD61-C4A1314A86A7}">
      <dgm:prSet/>
      <dgm:spPr/>
      <dgm:t>
        <a:bodyPr/>
        <a:lstStyle/>
        <a:p>
          <a:endParaRPr lang="pt-BR"/>
        </a:p>
      </dgm:t>
    </dgm:pt>
    <dgm:pt modelId="{DF0B4088-B582-410D-A1E1-98940F8E9DE4}">
      <dgm:prSet phldrT="[Texto]"/>
      <dgm:spPr/>
      <dgm:t>
        <a:bodyPr/>
        <a:lstStyle/>
        <a:p>
          <a:r>
            <a:rPr lang="pt-BR" dirty="0"/>
            <a:t>Lê o nome </a:t>
          </a:r>
        </a:p>
      </dgm:t>
    </dgm:pt>
    <dgm:pt modelId="{646EA364-3468-4E43-B71C-D244322E18C4}" type="parTrans" cxnId="{BF5AFDF6-0C00-4B7B-B1C1-C4D5AEC90691}">
      <dgm:prSet/>
      <dgm:spPr/>
      <dgm:t>
        <a:bodyPr/>
        <a:lstStyle/>
        <a:p>
          <a:endParaRPr lang="pt-BR"/>
        </a:p>
      </dgm:t>
    </dgm:pt>
    <dgm:pt modelId="{A0A36EF2-08CF-4CF8-9FAF-2A0F56528B73}" type="sibTrans" cxnId="{BF5AFDF6-0C00-4B7B-B1C1-C4D5AEC90691}">
      <dgm:prSet/>
      <dgm:spPr/>
      <dgm:t>
        <a:bodyPr/>
        <a:lstStyle/>
        <a:p>
          <a:endParaRPr lang="pt-BR"/>
        </a:p>
      </dgm:t>
    </dgm:pt>
    <dgm:pt modelId="{593051A7-B6E8-4996-B61F-54C1CCAA9A12}">
      <dgm:prSet phldrT="[Texto]"/>
      <dgm:spPr/>
      <dgm:t>
        <a:bodyPr/>
        <a:lstStyle/>
        <a:p>
          <a:r>
            <a:rPr lang="pt-BR" dirty="0"/>
            <a:t>Ilmo. Sr.</a:t>
          </a:r>
        </a:p>
      </dgm:t>
    </dgm:pt>
    <dgm:pt modelId="{02B04EBD-EB78-43A1-872F-667F5C22820C}" type="parTrans" cxnId="{848D140B-74AE-481F-8E3B-6814984B859C}">
      <dgm:prSet/>
      <dgm:spPr/>
      <dgm:t>
        <a:bodyPr/>
        <a:lstStyle/>
        <a:p>
          <a:endParaRPr lang="pt-BR"/>
        </a:p>
      </dgm:t>
    </dgm:pt>
    <dgm:pt modelId="{4D8F8F22-FC4A-4221-9000-F50582E03846}" type="sibTrans" cxnId="{848D140B-74AE-481F-8E3B-6814984B859C}">
      <dgm:prSet/>
      <dgm:spPr/>
      <dgm:t>
        <a:bodyPr/>
        <a:lstStyle/>
        <a:p>
          <a:endParaRPr lang="pt-BR"/>
        </a:p>
      </dgm:t>
    </dgm:pt>
    <dgm:pt modelId="{F1BD4C86-4C27-4AAF-8D0C-D2A79F00B5A0}">
      <dgm:prSet phldrT="[Texto]"/>
      <dgm:spPr/>
      <dgm:t>
        <a:bodyPr/>
        <a:lstStyle/>
        <a:p>
          <a:r>
            <a:rPr lang="pt-BR" dirty="0"/>
            <a:t>Ilma. Sra.</a:t>
          </a:r>
        </a:p>
      </dgm:t>
    </dgm:pt>
    <dgm:pt modelId="{41EEB22B-3A85-4FF2-B376-688FF68A9B67}" type="parTrans" cxnId="{7CE37AE2-DDB6-4D69-8178-6C7CF4CDABCD}">
      <dgm:prSet/>
      <dgm:spPr/>
      <dgm:t>
        <a:bodyPr/>
        <a:lstStyle/>
        <a:p>
          <a:endParaRPr lang="pt-BR"/>
        </a:p>
      </dgm:t>
    </dgm:pt>
    <dgm:pt modelId="{6F5C8A48-BDD2-463B-A95E-F5A3503830AF}" type="sibTrans" cxnId="{7CE37AE2-DDB6-4D69-8178-6C7CF4CDABCD}">
      <dgm:prSet/>
      <dgm:spPr/>
      <dgm:t>
        <a:bodyPr/>
        <a:lstStyle/>
        <a:p>
          <a:endParaRPr lang="pt-BR"/>
        </a:p>
      </dgm:t>
    </dgm:pt>
    <dgm:pt modelId="{3FB9D683-32B3-4382-990C-F7CD1FF8718B}">
      <dgm:prSet phldrT="[Texto]"/>
      <dgm:spPr/>
      <dgm:t>
        <a:bodyPr/>
        <a:lstStyle/>
        <a:p>
          <a:r>
            <a:rPr lang="pt-BR" dirty="0"/>
            <a:t>Informa “Ilma. Sra. Nome”</a:t>
          </a:r>
        </a:p>
      </dgm:t>
    </dgm:pt>
    <dgm:pt modelId="{8DD84D05-EB80-42BA-BFF8-9C5B69C9251E}" type="parTrans" cxnId="{CF41728B-38FF-46E0-A080-6D0498969331}">
      <dgm:prSet/>
      <dgm:spPr/>
      <dgm:t>
        <a:bodyPr/>
        <a:lstStyle/>
        <a:p>
          <a:endParaRPr lang="pt-BR"/>
        </a:p>
      </dgm:t>
    </dgm:pt>
    <dgm:pt modelId="{F84367E3-0598-4649-BC6B-A4461C7FBE0D}" type="sibTrans" cxnId="{CF41728B-38FF-46E0-A080-6D0498969331}">
      <dgm:prSet/>
      <dgm:spPr/>
      <dgm:t>
        <a:bodyPr/>
        <a:lstStyle/>
        <a:p>
          <a:endParaRPr lang="pt-BR"/>
        </a:p>
      </dgm:t>
    </dgm:pt>
    <dgm:pt modelId="{F6138100-372B-4D4F-9E2A-D8AD369A4325}">
      <dgm:prSet phldrT="[Texto]"/>
      <dgm:spPr/>
      <dgm:t>
        <a:bodyPr/>
        <a:lstStyle/>
        <a:p>
          <a:r>
            <a:rPr lang="pt-BR" dirty="0"/>
            <a:t>Informa “Ilmo. Sr. Nome”</a:t>
          </a:r>
        </a:p>
      </dgm:t>
    </dgm:pt>
    <dgm:pt modelId="{B19CEEC1-1418-4108-A89D-211826671819}" type="parTrans" cxnId="{DD59EABF-746C-4137-B2E2-C96281325732}">
      <dgm:prSet/>
      <dgm:spPr/>
      <dgm:t>
        <a:bodyPr/>
        <a:lstStyle/>
        <a:p>
          <a:endParaRPr lang="pt-BR"/>
        </a:p>
      </dgm:t>
    </dgm:pt>
    <dgm:pt modelId="{0C6EB0CB-77DC-4D90-B40B-7157252D925B}" type="sibTrans" cxnId="{DD59EABF-746C-4137-B2E2-C96281325732}">
      <dgm:prSet/>
      <dgm:spPr/>
      <dgm:t>
        <a:bodyPr/>
        <a:lstStyle/>
        <a:p>
          <a:endParaRPr lang="pt-BR"/>
        </a:p>
      </dgm:t>
    </dgm:pt>
    <dgm:pt modelId="{E0B215A6-E21F-4B8F-AA93-0C287A7FD0E7}">
      <dgm:prSet phldrT="[Texto]"/>
      <dgm:spPr/>
      <dgm:t>
        <a:bodyPr/>
        <a:lstStyle/>
        <a:p>
          <a:r>
            <a:rPr lang="pt-BR" dirty="0"/>
            <a:t>Lê o sexo informado</a:t>
          </a:r>
        </a:p>
      </dgm:t>
    </dgm:pt>
    <dgm:pt modelId="{E56B850B-03CC-480E-BCFC-9F6C7CCF9483}" type="parTrans" cxnId="{A427A255-BB9B-4C8B-998D-BE80C2F923D3}">
      <dgm:prSet/>
      <dgm:spPr/>
      <dgm:t>
        <a:bodyPr/>
        <a:lstStyle/>
        <a:p>
          <a:endParaRPr lang="pt-BR"/>
        </a:p>
      </dgm:t>
    </dgm:pt>
    <dgm:pt modelId="{0223397F-35CC-43AD-96E4-D66A2C88ECCE}" type="sibTrans" cxnId="{A427A255-BB9B-4C8B-998D-BE80C2F923D3}">
      <dgm:prSet/>
      <dgm:spPr/>
      <dgm:t>
        <a:bodyPr/>
        <a:lstStyle/>
        <a:p>
          <a:endParaRPr lang="pt-BR"/>
        </a:p>
      </dgm:t>
    </dgm:pt>
    <dgm:pt modelId="{A181BD25-D1F2-4982-B6A9-48059AF7A5C8}" type="pres">
      <dgm:prSet presAssocID="{06788C40-C363-4C09-A1BF-A22E74340E2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2520863-8D20-4727-8CF2-B1D88D05A81A}" type="pres">
      <dgm:prSet presAssocID="{C1826843-2B99-4069-9FE1-816C9E0A7849}" presName="textCenter" presStyleLbl="node1" presStyleIdx="0" presStyleCnt="7" custLinFactY="32795" custLinFactNeighborX="-1727" custLinFactNeighborY="100000"/>
      <dgm:spPr/>
    </dgm:pt>
    <dgm:pt modelId="{42723E70-F201-425A-A002-ABF0B9483FC6}" type="pres">
      <dgm:prSet presAssocID="{C1826843-2B99-4069-9FE1-816C9E0A7849}" presName="cycle_1" presStyleCnt="0"/>
      <dgm:spPr/>
    </dgm:pt>
    <dgm:pt modelId="{3E9CFD49-F501-46DB-AA0D-DECC39D145A7}" type="pres">
      <dgm:prSet presAssocID="{DF0B4088-B582-410D-A1E1-98940F8E9DE4}" presName="childCenter1" presStyleLbl="node1" presStyleIdx="1" presStyleCnt="7" custLinFactNeighborY="-42008"/>
      <dgm:spPr/>
    </dgm:pt>
    <dgm:pt modelId="{39E580F1-9CD9-4EEA-B067-6F2B829D8356}" type="pres">
      <dgm:prSet presAssocID="{646EA364-3468-4E43-B71C-D244322E18C4}" presName="Name144" presStyleLbl="parChTrans1D2" presStyleIdx="0" presStyleCnt="4"/>
      <dgm:spPr/>
    </dgm:pt>
    <dgm:pt modelId="{CF8B2885-1AE5-4EB3-81D5-C53F63C3AA7A}" type="pres">
      <dgm:prSet presAssocID="{C1826843-2B99-4069-9FE1-816C9E0A7849}" presName="cycle_2" presStyleCnt="0"/>
      <dgm:spPr/>
    </dgm:pt>
    <dgm:pt modelId="{C16388C8-0134-4A66-9DDF-9D2A8F8F3DD1}" type="pres">
      <dgm:prSet presAssocID="{E0B215A6-E21F-4B8F-AA93-0C287A7FD0E7}" presName="childCenter2" presStyleLbl="node1" presStyleIdx="2" presStyleCnt="7" custLinFactNeighborX="-62565" custLinFactNeighborY="-17128"/>
      <dgm:spPr/>
    </dgm:pt>
    <dgm:pt modelId="{A0E23D40-61AF-4166-AC4A-86F5CDBB47A6}" type="pres">
      <dgm:prSet presAssocID="{E56B850B-03CC-480E-BCFC-9F6C7CCF9483}" presName="Name221" presStyleLbl="parChTrans1D2" presStyleIdx="1" presStyleCnt="4"/>
      <dgm:spPr/>
    </dgm:pt>
    <dgm:pt modelId="{0F97124A-62F4-4016-8AD7-E075FDED1EE2}" type="pres">
      <dgm:prSet presAssocID="{C1826843-2B99-4069-9FE1-816C9E0A7849}" presName="cycle_3" presStyleCnt="0"/>
      <dgm:spPr/>
    </dgm:pt>
    <dgm:pt modelId="{5A09301F-8D7A-42E2-838B-F70F51F593F0}" type="pres">
      <dgm:prSet presAssocID="{593051A7-B6E8-4996-B61F-54C1CCAA9A12}" presName="childCenter3" presStyleLbl="node1" presStyleIdx="3" presStyleCnt="7" custLinFactX="3287" custLinFactNeighborX="100000" custLinFactNeighborY="-20216"/>
      <dgm:spPr/>
    </dgm:pt>
    <dgm:pt modelId="{AB640703-78CF-4693-BE28-473BFBEA0092}" type="pres">
      <dgm:prSet presAssocID="{B19CEEC1-1418-4108-A89D-211826671819}" presName="Name285" presStyleLbl="parChTrans1D3" presStyleIdx="0" presStyleCnt="2"/>
      <dgm:spPr/>
    </dgm:pt>
    <dgm:pt modelId="{14F0D292-C540-4878-9075-568AF22F3EC1}" type="pres">
      <dgm:prSet presAssocID="{F6138100-372B-4D4F-9E2A-D8AD369A4325}" presName="text3" presStyleLbl="node1" presStyleIdx="4" presStyleCnt="7" custRadScaleRad="355868" custRadScaleInc="-70536">
        <dgm:presLayoutVars>
          <dgm:bulletEnabled val="1"/>
        </dgm:presLayoutVars>
      </dgm:prSet>
      <dgm:spPr/>
    </dgm:pt>
    <dgm:pt modelId="{9B3B37CB-14F1-405A-92A8-CF4D71B718EE}" type="pres">
      <dgm:prSet presAssocID="{02B04EBD-EB78-43A1-872F-667F5C22820C}" presName="Name288" presStyleLbl="parChTrans1D2" presStyleIdx="2" presStyleCnt="4"/>
      <dgm:spPr/>
    </dgm:pt>
    <dgm:pt modelId="{6BF17C63-BC27-493B-967A-06A927D0EC8C}" type="pres">
      <dgm:prSet presAssocID="{C1826843-2B99-4069-9FE1-816C9E0A7849}" presName="cycle_4" presStyleCnt="0"/>
      <dgm:spPr/>
    </dgm:pt>
    <dgm:pt modelId="{FF730435-0278-4D12-AED4-46140EA1AD62}" type="pres">
      <dgm:prSet presAssocID="{F1BD4C86-4C27-4AAF-8D0C-D2A79F00B5A0}" presName="childCenter4" presStyleLbl="node1" presStyleIdx="5" presStyleCnt="7" custLinFactNeighborX="-24232" custLinFactNeighborY="46376"/>
      <dgm:spPr/>
    </dgm:pt>
    <dgm:pt modelId="{B9FDEFDC-6214-4D3B-AB48-D172FBCFD707}" type="pres">
      <dgm:prSet presAssocID="{8DD84D05-EB80-42BA-BFF8-9C5B69C9251E}" presName="Name342" presStyleLbl="parChTrans1D3" presStyleIdx="1" presStyleCnt="2"/>
      <dgm:spPr/>
    </dgm:pt>
    <dgm:pt modelId="{2B64F58B-8601-4771-BBEB-35C0378CE8AD}" type="pres">
      <dgm:prSet presAssocID="{3FB9D683-32B3-4382-990C-F7CD1FF8718B}" presName="text4" presStyleLbl="node1" presStyleIdx="6" presStyleCnt="7" custRadScaleRad="173012" custRadScaleInc="14047">
        <dgm:presLayoutVars>
          <dgm:bulletEnabled val="1"/>
        </dgm:presLayoutVars>
      </dgm:prSet>
      <dgm:spPr/>
    </dgm:pt>
    <dgm:pt modelId="{D1447935-7FBA-49CD-9449-970A11568FE5}" type="pres">
      <dgm:prSet presAssocID="{41EEB22B-3A85-4FF2-B376-688FF68A9B67}" presName="Name345" presStyleLbl="parChTrans1D2" presStyleIdx="3" presStyleCnt="4"/>
      <dgm:spPr/>
    </dgm:pt>
  </dgm:ptLst>
  <dgm:cxnLst>
    <dgm:cxn modelId="{A646BA00-D331-4640-895A-C0206124CF91}" type="presOf" srcId="{F6138100-372B-4D4F-9E2A-D8AD369A4325}" destId="{14F0D292-C540-4878-9075-568AF22F3EC1}" srcOrd="0" destOrd="0" presId="urn:microsoft.com/office/officeart/2008/layout/RadialCluster"/>
    <dgm:cxn modelId="{CBE68108-FF5E-4E27-B643-DD43F898241B}" type="presOf" srcId="{C1826843-2B99-4069-9FE1-816C9E0A7849}" destId="{32520863-8D20-4727-8CF2-B1D88D05A81A}" srcOrd="0" destOrd="0" presId="urn:microsoft.com/office/officeart/2008/layout/RadialCluster"/>
    <dgm:cxn modelId="{12DA9808-F8BF-47F0-BD61-C4A1314A86A7}" srcId="{06788C40-C363-4C09-A1BF-A22E74340E2C}" destId="{C1826843-2B99-4069-9FE1-816C9E0A7849}" srcOrd="0" destOrd="0" parTransId="{A2F9C052-7222-4DDE-98CE-8B1DEF3A9504}" sibTransId="{7A3602E4-E583-4776-8C96-90393DE6527E}"/>
    <dgm:cxn modelId="{848D140B-74AE-481F-8E3B-6814984B859C}" srcId="{C1826843-2B99-4069-9FE1-816C9E0A7849}" destId="{593051A7-B6E8-4996-B61F-54C1CCAA9A12}" srcOrd="2" destOrd="0" parTransId="{02B04EBD-EB78-43A1-872F-667F5C22820C}" sibTransId="{4D8F8F22-FC4A-4221-9000-F50582E03846}"/>
    <dgm:cxn modelId="{2A3ABB0E-EFBD-4865-B845-7C243F28F3FF}" type="presOf" srcId="{593051A7-B6E8-4996-B61F-54C1CCAA9A12}" destId="{5A09301F-8D7A-42E2-838B-F70F51F593F0}" srcOrd="0" destOrd="0" presId="urn:microsoft.com/office/officeart/2008/layout/RadialCluster"/>
    <dgm:cxn modelId="{7AB59D17-ADA0-43DE-A015-12C67B8BB137}" type="presOf" srcId="{DF0B4088-B582-410D-A1E1-98940F8E9DE4}" destId="{3E9CFD49-F501-46DB-AA0D-DECC39D145A7}" srcOrd="0" destOrd="0" presId="urn:microsoft.com/office/officeart/2008/layout/RadialCluster"/>
    <dgm:cxn modelId="{CB44463C-657C-4586-AD87-C9F6EC71EDA0}" type="presOf" srcId="{E0B215A6-E21F-4B8F-AA93-0C287A7FD0E7}" destId="{C16388C8-0134-4A66-9DDF-9D2A8F8F3DD1}" srcOrd="0" destOrd="0" presId="urn:microsoft.com/office/officeart/2008/layout/RadialCluster"/>
    <dgm:cxn modelId="{A783E15B-C0B8-4708-906E-96C7F985CF3C}" type="presOf" srcId="{E56B850B-03CC-480E-BCFC-9F6C7CCF9483}" destId="{A0E23D40-61AF-4166-AC4A-86F5CDBB47A6}" srcOrd="0" destOrd="0" presId="urn:microsoft.com/office/officeart/2008/layout/RadialCluster"/>
    <dgm:cxn modelId="{53B5FA5F-9FB7-445B-8ADD-96FDB828AF65}" type="presOf" srcId="{02B04EBD-EB78-43A1-872F-667F5C22820C}" destId="{9B3B37CB-14F1-405A-92A8-CF4D71B718EE}" srcOrd="0" destOrd="0" presId="urn:microsoft.com/office/officeart/2008/layout/RadialCluster"/>
    <dgm:cxn modelId="{16D84F73-9DDB-48C4-B150-D33AE7FEA578}" type="presOf" srcId="{F1BD4C86-4C27-4AAF-8D0C-D2A79F00B5A0}" destId="{FF730435-0278-4D12-AED4-46140EA1AD62}" srcOrd="0" destOrd="0" presId="urn:microsoft.com/office/officeart/2008/layout/RadialCluster"/>
    <dgm:cxn modelId="{A427A255-BB9B-4C8B-998D-BE80C2F923D3}" srcId="{C1826843-2B99-4069-9FE1-816C9E0A7849}" destId="{E0B215A6-E21F-4B8F-AA93-0C287A7FD0E7}" srcOrd="1" destOrd="0" parTransId="{E56B850B-03CC-480E-BCFC-9F6C7CCF9483}" sibTransId="{0223397F-35CC-43AD-96E4-D66A2C88ECCE}"/>
    <dgm:cxn modelId="{85112D77-FA4C-44DD-A42D-648C7F9ED5BE}" type="presOf" srcId="{B19CEEC1-1418-4108-A89D-211826671819}" destId="{AB640703-78CF-4693-BE28-473BFBEA0092}" srcOrd="0" destOrd="0" presId="urn:microsoft.com/office/officeart/2008/layout/RadialCluster"/>
    <dgm:cxn modelId="{E4FD417B-131B-4C75-BFD4-5DB435299558}" type="presOf" srcId="{41EEB22B-3A85-4FF2-B376-688FF68A9B67}" destId="{D1447935-7FBA-49CD-9449-970A11568FE5}" srcOrd="0" destOrd="0" presId="urn:microsoft.com/office/officeart/2008/layout/RadialCluster"/>
    <dgm:cxn modelId="{35495B86-4F55-4563-8F32-161498054A7C}" type="presOf" srcId="{3FB9D683-32B3-4382-990C-F7CD1FF8718B}" destId="{2B64F58B-8601-4771-BBEB-35C0378CE8AD}" srcOrd="0" destOrd="0" presId="urn:microsoft.com/office/officeart/2008/layout/RadialCluster"/>
    <dgm:cxn modelId="{CF41728B-38FF-46E0-A080-6D0498969331}" srcId="{F1BD4C86-4C27-4AAF-8D0C-D2A79F00B5A0}" destId="{3FB9D683-32B3-4382-990C-F7CD1FF8718B}" srcOrd="0" destOrd="0" parTransId="{8DD84D05-EB80-42BA-BFF8-9C5B69C9251E}" sibTransId="{F84367E3-0598-4649-BC6B-A4461C7FBE0D}"/>
    <dgm:cxn modelId="{8741E898-61F0-4E34-8B52-0C948DE89B0C}" type="presOf" srcId="{8DD84D05-EB80-42BA-BFF8-9C5B69C9251E}" destId="{B9FDEFDC-6214-4D3B-AB48-D172FBCFD707}" srcOrd="0" destOrd="0" presId="urn:microsoft.com/office/officeart/2008/layout/RadialCluster"/>
    <dgm:cxn modelId="{0B6961BB-F3F8-492A-B78F-86A635585ABD}" type="presOf" srcId="{646EA364-3468-4E43-B71C-D244322E18C4}" destId="{39E580F1-9CD9-4EEA-B067-6F2B829D8356}" srcOrd="0" destOrd="0" presId="urn:microsoft.com/office/officeart/2008/layout/RadialCluster"/>
    <dgm:cxn modelId="{DD59EABF-746C-4137-B2E2-C96281325732}" srcId="{593051A7-B6E8-4996-B61F-54C1CCAA9A12}" destId="{F6138100-372B-4D4F-9E2A-D8AD369A4325}" srcOrd="0" destOrd="0" parTransId="{B19CEEC1-1418-4108-A89D-211826671819}" sibTransId="{0C6EB0CB-77DC-4D90-B40B-7157252D925B}"/>
    <dgm:cxn modelId="{E9F9A1D6-DC7E-4AA9-8BEC-3C69060365A7}" type="presOf" srcId="{06788C40-C363-4C09-A1BF-A22E74340E2C}" destId="{A181BD25-D1F2-4982-B6A9-48059AF7A5C8}" srcOrd="0" destOrd="0" presId="urn:microsoft.com/office/officeart/2008/layout/RadialCluster"/>
    <dgm:cxn modelId="{7CE37AE2-DDB6-4D69-8178-6C7CF4CDABCD}" srcId="{C1826843-2B99-4069-9FE1-816C9E0A7849}" destId="{F1BD4C86-4C27-4AAF-8D0C-D2A79F00B5A0}" srcOrd="3" destOrd="0" parTransId="{41EEB22B-3A85-4FF2-B376-688FF68A9B67}" sibTransId="{6F5C8A48-BDD2-463B-A95E-F5A3503830AF}"/>
    <dgm:cxn modelId="{BF5AFDF6-0C00-4B7B-B1C1-C4D5AEC90691}" srcId="{C1826843-2B99-4069-9FE1-816C9E0A7849}" destId="{DF0B4088-B582-410D-A1E1-98940F8E9DE4}" srcOrd="0" destOrd="0" parTransId="{646EA364-3468-4E43-B71C-D244322E18C4}" sibTransId="{A0A36EF2-08CF-4CF8-9FAF-2A0F56528B73}"/>
    <dgm:cxn modelId="{CC2C54B0-4D22-4670-9E55-13C35AE69B35}" type="presParOf" srcId="{A181BD25-D1F2-4982-B6A9-48059AF7A5C8}" destId="{32520863-8D20-4727-8CF2-B1D88D05A81A}" srcOrd="0" destOrd="0" presId="urn:microsoft.com/office/officeart/2008/layout/RadialCluster"/>
    <dgm:cxn modelId="{59DD35D0-BCF3-42B0-B880-DCEBDA16B29C}" type="presParOf" srcId="{A181BD25-D1F2-4982-B6A9-48059AF7A5C8}" destId="{42723E70-F201-425A-A002-ABF0B9483FC6}" srcOrd="1" destOrd="0" presId="urn:microsoft.com/office/officeart/2008/layout/RadialCluster"/>
    <dgm:cxn modelId="{2DAC856F-C950-4B0C-B00C-5BDAD380E71B}" type="presParOf" srcId="{42723E70-F201-425A-A002-ABF0B9483FC6}" destId="{3E9CFD49-F501-46DB-AA0D-DECC39D145A7}" srcOrd="0" destOrd="0" presId="urn:microsoft.com/office/officeart/2008/layout/RadialCluster"/>
    <dgm:cxn modelId="{8B8868FE-3E01-4DEF-B549-999CA57086DC}" type="presParOf" srcId="{A181BD25-D1F2-4982-B6A9-48059AF7A5C8}" destId="{39E580F1-9CD9-4EEA-B067-6F2B829D8356}" srcOrd="2" destOrd="0" presId="urn:microsoft.com/office/officeart/2008/layout/RadialCluster"/>
    <dgm:cxn modelId="{28A51E35-3853-44B4-971B-D8E61A8A779D}" type="presParOf" srcId="{A181BD25-D1F2-4982-B6A9-48059AF7A5C8}" destId="{CF8B2885-1AE5-4EB3-81D5-C53F63C3AA7A}" srcOrd="3" destOrd="0" presId="urn:microsoft.com/office/officeart/2008/layout/RadialCluster"/>
    <dgm:cxn modelId="{A69AB6FD-1515-4005-BB35-34A9CF64F759}" type="presParOf" srcId="{CF8B2885-1AE5-4EB3-81D5-C53F63C3AA7A}" destId="{C16388C8-0134-4A66-9DDF-9D2A8F8F3DD1}" srcOrd="0" destOrd="0" presId="urn:microsoft.com/office/officeart/2008/layout/RadialCluster"/>
    <dgm:cxn modelId="{408C625A-081C-4883-A9B0-A80FB1DE6B05}" type="presParOf" srcId="{A181BD25-D1F2-4982-B6A9-48059AF7A5C8}" destId="{A0E23D40-61AF-4166-AC4A-86F5CDBB47A6}" srcOrd="4" destOrd="0" presId="urn:microsoft.com/office/officeart/2008/layout/RadialCluster"/>
    <dgm:cxn modelId="{E5E0F786-621F-4EBA-A402-C213DB3A1D38}" type="presParOf" srcId="{A181BD25-D1F2-4982-B6A9-48059AF7A5C8}" destId="{0F97124A-62F4-4016-8AD7-E075FDED1EE2}" srcOrd="5" destOrd="0" presId="urn:microsoft.com/office/officeart/2008/layout/RadialCluster"/>
    <dgm:cxn modelId="{EDA006CB-5958-4CC2-B772-F921CF3D9C4C}" type="presParOf" srcId="{0F97124A-62F4-4016-8AD7-E075FDED1EE2}" destId="{5A09301F-8D7A-42E2-838B-F70F51F593F0}" srcOrd="0" destOrd="0" presId="urn:microsoft.com/office/officeart/2008/layout/RadialCluster"/>
    <dgm:cxn modelId="{51520834-ED5D-4229-9C1A-C7473CD49157}" type="presParOf" srcId="{0F97124A-62F4-4016-8AD7-E075FDED1EE2}" destId="{AB640703-78CF-4693-BE28-473BFBEA0092}" srcOrd="1" destOrd="0" presId="urn:microsoft.com/office/officeart/2008/layout/RadialCluster"/>
    <dgm:cxn modelId="{780F207D-08A0-4161-BE37-637CB98D2694}" type="presParOf" srcId="{0F97124A-62F4-4016-8AD7-E075FDED1EE2}" destId="{14F0D292-C540-4878-9075-568AF22F3EC1}" srcOrd="2" destOrd="0" presId="urn:microsoft.com/office/officeart/2008/layout/RadialCluster"/>
    <dgm:cxn modelId="{113DD9AA-0ADF-4A7D-A3C5-4A6CF8A65DAA}" type="presParOf" srcId="{A181BD25-D1F2-4982-B6A9-48059AF7A5C8}" destId="{9B3B37CB-14F1-405A-92A8-CF4D71B718EE}" srcOrd="6" destOrd="0" presId="urn:microsoft.com/office/officeart/2008/layout/RadialCluster"/>
    <dgm:cxn modelId="{4DD1AB6D-1173-4F8C-BCFB-4BBD82624BF3}" type="presParOf" srcId="{A181BD25-D1F2-4982-B6A9-48059AF7A5C8}" destId="{6BF17C63-BC27-493B-967A-06A927D0EC8C}" srcOrd="7" destOrd="0" presId="urn:microsoft.com/office/officeart/2008/layout/RadialCluster"/>
    <dgm:cxn modelId="{6D113B37-C0EF-4710-AE41-6705A9166359}" type="presParOf" srcId="{6BF17C63-BC27-493B-967A-06A927D0EC8C}" destId="{FF730435-0278-4D12-AED4-46140EA1AD62}" srcOrd="0" destOrd="0" presId="urn:microsoft.com/office/officeart/2008/layout/RadialCluster"/>
    <dgm:cxn modelId="{97829702-2983-48B9-B0A4-9A003B833B04}" type="presParOf" srcId="{6BF17C63-BC27-493B-967A-06A927D0EC8C}" destId="{B9FDEFDC-6214-4D3B-AB48-D172FBCFD707}" srcOrd="1" destOrd="0" presId="urn:microsoft.com/office/officeart/2008/layout/RadialCluster"/>
    <dgm:cxn modelId="{837370C8-AEBA-4D1D-A051-2B02E41B9390}" type="presParOf" srcId="{6BF17C63-BC27-493B-967A-06A927D0EC8C}" destId="{2B64F58B-8601-4771-BBEB-35C0378CE8AD}" srcOrd="2" destOrd="0" presId="urn:microsoft.com/office/officeart/2008/layout/RadialCluster"/>
    <dgm:cxn modelId="{211692CE-46AB-46DF-8AD6-5BDD7CCC9865}" type="presParOf" srcId="{A181BD25-D1F2-4982-B6A9-48059AF7A5C8}" destId="{D1447935-7FBA-49CD-9449-970A11568FE5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BA33F-9060-4DA5-93CA-5029760D5F19}">
      <dsp:nvSpPr>
        <dsp:cNvPr id="0" name=""/>
        <dsp:cNvSpPr/>
      </dsp:nvSpPr>
      <dsp:spPr>
        <a:xfrm rot="10147385">
          <a:off x="2532214" y="2445046"/>
          <a:ext cx="10681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817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1944-FE75-4EFD-BD9E-C2290360FE79}">
      <dsp:nvSpPr>
        <dsp:cNvPr id="0" name=""/>
        <dsp:cNvSpPr/>
      </dsp:nvSpPr>
      <dsp:spPr>
        <a:xfrm rot="531915">
          <a:off x="4528280" y="2442222"/>
          <a:ext cx="14934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343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580F1-9CD9-4EEA-B067-6F2B829D8356}">
      <dsp:nvSpPr>
        <dsp:cNvPr id="0" name=""/>
        <dsp:cNvSpPr/>
      </dsp:nvSpPr>
      <dsp:spPr>
        <a:xfrm rot="16148052">
          <a:off x="3567886" y="1298508"/>
          <a:ext cx="96336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336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20863-8D20-4727-8CF2-B1D88D05A81A}">
      <dsp:nvSpPr>
        <dsp:cNvPr id="0" name=""/>
        <dsp:cNvSpPr/>
      </dsp:nvSpPr>
      <dsp:spPr>
        <a:xfrm>
          <a:off x="3590799" y="1780137"/>
          <a:ext cx="946401" cy="946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O resto da divisão desse número por 2 é 0?</a:t>
          </a:r>
        </a:p>
      </dsp:txBody>
      <dsp:txXfrm>
        <a:off x="3636998" y="1826336"/>
        <a:ext cx="854003" cy="854003"/>
      </dsp:txXfrm>
    </dsp:sp>
    <dsp:sp modelId="{3E9CFD49-F501-46DB-AA0D-DECC39D145A7}">
      <dsp:nvSpPr>
        <dsp:cNvPr id="0" name=""/>
        <dsp:cNvSpPr/>
      </dsp:nvSpPr>
      <dsp:spPr>
        <a:xfrm>
          <a:off x="3720456" y="182790"/>
          <a:ext cx="634089" cy="634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Lê o número </a:t>
          </a:r>
        </a:p>
      </dsp:txBody>
      <dsp:txXfrm>
        <a:off x="3751410" y="213744"/>
        <a:ext cx="572181" cy="572181"/>
      </dsp:txXfrm>
    </dsp:sp>
    <dsp:sp modelId="{6F33EB27-D514-4AAC-BC95-71A0DC773B12}">
      <dsp:nvSpPr>
        <dsp:cNvPr id="0" name=""/>
        <dsp:cNvSpPr/>
      </dsp:nvSpPr>
      <dsp:spPr>
        <a:xfrm>
          <a:off x="6012792" y="2289705"/>
          <a:ext cx="634089" cy="634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Ímpar</a:t>
          </a:r>
        </a:p>
      </dsp:txBody>
      <dsp:txXfrm>
        <a:off x="6043746" y="2320659"/>
        <a:ext cx="572181" cy="572181"/>
      </dsp:txXfrm>
    </dsp:sp>
    <dsp:sp modelId="{4F034E37-B539-4CEB-9B95-82A9BDF24214}">
      <dsp:nvSpPr>
        <dsp:cNvPr id="0" name=""/>
        <dsp:cNvSpPr/>
      </dsp:nvSpPr>
      <dsp:spPr>
        <a:xfrm rot="16593688">
          <a:off x="5947921" y="1820441"/>
          <a:ext cx="9447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471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F8C14-68F6-4D86-AF11-D510165DA4DD}">
      <dsp:nvSpPr>
        <dsp:cNvPr id="0" name=""/>
        <dsp:cNvSpPr/>
      </dsp:nvSpPr>
      <dsp:spPr>
        <a:xfrm>
          <a:off x="6193678" y="717087"/>
          <a:ext cx="634089" cy="634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Informa que o número é ímpar</a:t>
          </a:r>
        </a:p>
      </dsp:txBody>
      <dsp:txXfrm>
        <a:off x="6224632" y="748041"/>
        <a:ext cx="572181" cy="572181"/>
      </dsp:txXfrm>
    </dsp:sp>
    <dsp:sp modelId="{4FDEDA92-8BB8-4727-A266-3743C5289D10}">
      <dsp:nvSpPr>
        <dsp:cNvPr id="0" name=""/>
        <dsp:cNvSpPr/>
      </dsp:nvSpPr>
      <dsp:spPr>
        <a:xfrm>
          <a:off x="1907720" y="2289705"/>
          <a:ext cx="634089" cy="634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Par</a:t>
          </a:r>
        </a:p>
      </dsp:txBody>
      <dsp:txXfrm>
        <a:off x="1938674" y="2320659"/>
        <a:ext cx="572181" cy="572181"/>
      </dsp:txXfrm>
    </dsp:sp>
    <dsp:sp modelId="{961A9DDB-A424-4383-8A7E-2BDC6F508A0C}">
      <dsp:nvSpPr>
        <dsp:cNvPr id="0" name=""/>
        <dsp:cNvSpPr/>
      </dsp:nvSpPr>
      <dsp:spPr>
        <a:xfrm rot="15440165">
          <a:off x="1525724" y="1787317"/>
          <a:ext cx="10298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983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4DD6E-594A-41C0-9EAE-53CF206FFCEC}">
      <dsp:nvSpPr>
        <dsp:cNvPr id="0" name=""/>
        <dsp:cNvSpPr/>
      </dsp:nvSpPr>
      <dsp:spPr>
        <a:xfrm>
          <a:off x="1539469" y="650839"/>
          <a:ext cx="634089" cy="634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Informa que o número é par</a:t>
          </a:r>
        </a:p>
      </dsp:txBody>
      <dsp:txXfrm>
        <a:off x="1570423" y="681793"/>
        <a:ext cx="572181" cy="572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47935-7FBA-49CD-9449-970A11568FE5}">
      <dsp:nvSpPr>
        <dsp:cNvPr id="0" name=""/>
        <dsp:cNvSpPr/>
      </dsp:nvSpPr>
      <dsp:spPr>
        <a:xfrm rot="11664495">
          <a:off x="2857912" y="3241705"/>
          <a:ext cx="7516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167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B37CB-14F1-405A-92A8-CF4D71B718EE}">
      <dsp:nvSpPr>
        <dsp:cNvPr id="0" name=""/>
        <dsp:cNvSpPr/>
      </dsp:nvSpPr>
      <dsp:spPr>
        <a:xfrm rot="20714267">
          <a:off x="4480642" y="3189760"/>
          <a:ext cx="11184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842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23D40-61AF-4166-AC4A-86F5CDBB47A6}">
      <dsp:nvSpPr>
        <dsp:cNvPr id="0" name=""/>
        <dsp:cNvSpPr/>
      </dsp:nvSpPr>
      <dsp:spPr>
        <a:xfrm rot="16201779">
          <a:off x="3618061" y="2569510"/>
          <a:ext cx="8616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165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580F1-9CD9-4EEA-B067-6F2B829D8356}">
      <dsp:nvSpPr>
        <dsp:cNvPr id="0" name=""/>
        <dsp:cNvSpPr/>
      </dsp:nvSpPr>
      <dsp:spPr>
        <a:xfrm rot="16216993">
          <a:off x="2858347" y="1802116"/>
          <a:ext cx="23964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64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20863-8D20-4727-8CF2-B1D88D05A81A}">
      <dsp:nvSpPr>
        <dsp:cNvPr id="0" name=""/>
        <dsp:cNvSpPr/>
      </dsp:nvSpPr>
      <dsp:spPr>
        <a:xfrm>
          <a:off x="3597766" y="3000338"/>
          <a:ext cx="901334" cy="9013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O sexo informado é :</a:t>
          </a:r>
        </a:p>
      </dsp:txBody>
      <dsp:txXfrm>
        <a:off x="3641765" y="3044337"/>
        <a:ext cx="813336" cy="813336"/>
      </dsp:txXfrm>
    </dsp:sp>
    <dsp:sp modelId="{3E9CFD49-F501-46DB-AA0D-DECC39D145A7}">
      <dsp:nvSpPr>
        <dsp:cNvPr id="0" name=""/>
        <dsp:cNvSpPr/>
      </dsp:nvSpPr>
      <dsp:spPr>
        <a:xfrm>
          <a:off x="3762052" y="0"/>
          <a:ext cx="603894" cy="603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Lê o nome </a:t>
          </a:r>
        </a:p>
      </dsp:txBody>
      <dsp:txXfrm>
        <a:off x="3791532" y="29480"/>
        <a:ext cx="544934" cy="544934"/>
      </dsp:txXfrm>
    </dsp:sp>
    <dsp:sp modelId="{C16388C8-0134-4A66-9DDF-9D2A8F8F3DD1}">
      <dsp:nvSpPr>
        <dsp:cNvPr id="0" name=""/>
        <dsp:cNvSpPr/>
      </dsp:nvSpPr>
      <dsp:spPr>
        <a:xfrm>
          <a:off x="3747321" y="1534788"/>
          <a:ext cx="603894" cy="603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Lê o sexo informado</a:t>
          </a:r>
        </a:p>
      </dsp:txBody>
      <dsp:txXfrm>
        <a:off x="3776801" y="1564268"/>
        <a:ext cx="544934" cy="544934"/>
      </dsp:txXfrm>
    </dsp:sp>
    <dsp:sp modelId="{5A09301F-8D7A-42E2-838B-F70F51F593F0}">
      <dsp:nvSpPr>
        <dsp:cNvPr id="0" name=""/>
        <dsp:cNvSpPr/>
      </dsp:nvSpPr>
      <dsp:spPr>
        <a:xfrm>
          <a:off x="5580610" y="2665756"/>
          <a:ext cx="603894" cy="603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Ilmo. Sr.</a:t>
          </a:r>
        </a:p>
      </dsp:txBody>
      <dsp:txXfrm>
        <a:off x="5610090" y="2695236"/>
        <a:ext cx="544934" cy="544934"/>
      </dsp:txXfrm>
    </dsp:sp>
    <dsp:sp modelId="{AB640703-78CF-4693-BE28-473BFBEA0092}">
      <dsp:nvSpPr>
        <dsp:cNvPr id="0" name=""/>
        <dsp:cNvSpPr/>
      </dsp:nvSpPr>
      <dsp:spPr>
        <a:xfrm rot="17648131">
          <a:off x="5718590" y="2203742"/>
          <a:ext cx="10125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254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0D292-C540-4878-9075-568AF22F3EC1}">
      <dsp:nvSpPr>
        <dsp:cNvPr id="0" name=""/>
        <dsp:cNvSpPr/>
      </dsp:nvSpPr>
      <dsp:spPr>
        <a:xfrm>
          <a:off x="6265219" y="1137834"/>
          <a:ext cx="603894" cy="603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Informa “Ilmo. Sr. Nome”</a:t>
          </a:r>
        </a:p>
      </dsp:txBody>
      <dsp:txXfrm>
        <a:off x="6294699" y="1167314"/>
        <a:ext cx="544934" cy="544934"/>
      </dsp:txXfrm>
    </dsp:sp>
    <dsp:sp modelId="{FF730435-0278-4D12-AED4-46140EA1AD62}">
      <dsp:nvSpPr>
        <dsp:cNvPr id="0" name=""/>
        <dsp:cNvSpPr/>
      </dsp:nvSpPr>
      <dsp:spPr>
        <a:xfrm>
          <a:off x="2265839" y="2768666"/>
          <a:ext cx="603894" cy="603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Ilma. Sra.</a:t>
          </a:r>
        </a:p>
      </dsp:txBody>
      <dsp:txXfrm>
        <a:off x="2295319" y="2798146"/>
        <a:ext cx="544934" cy="544934"/>
      </dsp:txXfrm>
    </dsp:sp>
    <dsp:sp modelId="{B9FDEFDC-6214-4D3B-AB48-D172FBCFD707}">
      <dsp:nvSpPr>
        <dsp:cNvPr id="0" name=""/>
        <dsp:cNvSpPr/>
      </dsp:nvSpPr>
      <dsp:spPr>
        <a:xfrm rot="14223622">
          <a:off x="1578261" y="2337077"/>
          <a:ext cx="10285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51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4F58B-8601-4771-BBEB-35C0378CE8AD}">
      <dsp:nvSpPr>
        <dsp:cNvPr id="0" name=""/>
        <dsp:cNvSpPr/>
      </dsp:nvSpPr>
      <dsp:spPr>
        <a:xfrm>
          <a:off x="1315307" y="1301594"/>
          <a:ext cx="603894" cy="603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Informa “Ilma. Sra. Nome”</a:t>
          </a:r>
        </a:p>
      </dsp:txBody>
      <dsp:txXfrm>
        <a:off x="1344787" y="1331074"/>
        <a:ext cx="544934" cy="544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83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10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63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52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43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0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81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25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1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93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78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9E678-63FE-457E-9488-23F8B797252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75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BFE99B0C-BD6B-4B61-8FA5-A34E0D4C9670}"/>
              </a:ext>
            </a:extLst>
          </p:cNvPr>
          <p:cNvGrpSpPr/>
          <p:nvPr/>
        </p:nvGrpSpPr>
        <p:grpSpPr>
          <a:xfrm>
            <a:off x="-1391349" y="1588089"/>
            <a:ext cx="8128000" cy="4506674"/>
            <a:chOff x="-560199" y="946170"/>
            <a:chExt cx="8128000" cy="4506674"/>
          </a:xfrm>
        </p:grpSpPr>
        <p:graphicFrame>
          <p:nvGraphicFramePr>
            <p:cNvPr id="4" name="Diagrama 3">
              <a:extLst>
                <a:ext uri="{FF2B5EF4-FFF2-40B4-BE49-F238E27FC236}">
                  <a16:creationId xmlns:a16="http://schemas.microsoft.com/office/drawing/2014/main" id="{B6FEB4E1-8ADF-4210-99AC-3E18711057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71586472"/>
                </p:ext>
              </p:extLst>
            </p:nvPr>
          </p:nvGraphicFramePr>
          <p:xfrm>
            <a:off x="-560199" y="946170"/>
            <a:ext cx="8128000" cy="45066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7324204-BBEB-4C71-8699-0C71D4A6DB4B}"/>
                </a:ext>
              </a:extLst>
            </p:cNvPr>
            <p:cNvSpPr txBox="1"/>
            <p:nvPr/>
          </p:nvSpPr>
          <p:spPr>
            <a:xfrm>
              <a:off x="2177732" y="3063617"/>
              <a:ext cx="52770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pt-BR" dirty="0"/>
                <a:t>Sim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1201BB01-0D4D-4F57-A426-D8A83600CBC9}"/>
                </a:ext>
              </a:extLst>
            </p:cNvPr>
            <p:cNvSpPr txBox="1"/>
            <p:nvPr/>
          </p:nvSpPr>
          <p:spPr>
            <a:xfrm>
              <a:off x="4496650" y="3051205"/>
              <a:ext cx="56618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pt-BR" dirty="0"/>
                <a:t>Não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C72319D-F229-4A54-BBDF-1D3D4FAB2E04}"/>
              </a:ext>
            </a:extLst>
          </p:cNvPr>
          <p:cNvGrpSpPr/>
          <p:nvPr/>
        </p:nvGrpSpPr>
        <p:grpSpPr>
          <a:xfrm>
            <a:off x="5103831" y="1025538"/>
            <a:ext cx="8128000" cy="4506674"/>
            <a:chOff x="-5927329" y="-1903047"/>
            <a:chExt cx="8128000" cy="4506674"/>
          </a:xfrm>
        </p:grpSpPr>
        <p:graphicFrame>
          <p:nvGraphicFramePr>
            <p:cNvPr id="9" name="Diagrama 8">
              <a:extLst>
                <a:ext uri="{FF2B5EF4-FFF2-40B4-BE49-F238E27FC236}">
                  <a16:creationId xmlns:a16="http://schemas.microsoft.com/office/drawing/2014/main" id="{A5C38252-C4FC-4FE2-B2AC-BC2AC8EF61D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55995895"/>
                </p:ext>
              </p:extLst>
            </p:nvPr>
          </p:nvGraphicFramePr>
          <p:xfrm>
            <a:off x="-5927329" y="-1903047"/>
            <a:ext cx="8128000" cy="45066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6B33491-0EDC-44C3-90C7-E418A50E1F58}"/>
                </a:ext>
              </a:extLst>
            </p:cNvPr>
            <p:cNvSpPr txBox="1"/>
            <p:nvPr/>
          </p:nvSpPr>
          <p:spPr>
            <a:xfrm>
              <a:off x="-2806921" y="996158"/>
              <a:ext cx="29046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pt-BR" dirty="0"/>
                <a:t>F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EC855D9-9F3E-4D09-954A-97371998D68E}"/>
                </a:ext>
              </a:extLst>
            </p:cNvPr>
            <p:cNvSpPr txBox="1"/>
            <p:nvPr/>
          </p:nvSpPr>
          <p:spPr>
            <a:xfrm>
              <a:off x="-1119877" y="982906"/>
              <a:ext cx="38183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pt-BR" dirty="0"/>
                <a:t>M</a:t>
              </a:r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7AF89CC0-18D6-4BC9-86B7-7CFC94BB2445}"/>
              </a:ext>
            </a:extLst>
          </p:cNvPr>
          <p:cNvSpPr/>
          <p:nvPr/>
        </p:nvSpPr>
        <p:spPr>
          <a:xfrm>
            <a:off x="0" y="122829"/>
            <a:ext cx="3535645" cy="245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ARTHUR FERREIRA TEIXEIRA</a:t>
            </a:r>
          </a:p>
        </p:txBody>
      </p:sp>
    </p:spTree>
    <p:extLst>
      <p:ext uri="{BB962C8B-B14F-4D97-AF65-F5344CB8AC3E}">
        <p14:creationId xmlns:p14="http://schemas.microsoft.com/office/powerpoint/2010/main" val="151183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71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Kassya Rosa</dc:creator>
  <cp:lastModifiedBy>arthur ferreira</cp:lastModifiedBy>
  <cp:revision>5</cp:revision>
  <dcterms:created xsi:type="dcterms:W3CDTF">2021-04-06T19:17:34Z</dcterms:created>
  <dcterms:modified xsi:type="dcterms:W3CDTF">2021-06-07T20:35:17Z</dcterms:modified>
</cp:coreProperties>
</file>