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2020/8/12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2010561" y="4110607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489395" y="1208326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-5921"/>
              <a:gd name="adj4" fmla="val 1263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1"/>
            <a:ext cx="1754224" cy="318782"/>
          </a:xfrm>
          <a:prstGeom prst="borderCallout1">
            <a:avLst>
              <a:gd name="adj1" fmla="val 45066"/>
              <a:gd name="adj2" fmla="val 101059"/>
              <a:gd name="adj3" fmla="val 138816"/>
              <a:gd name="adj4" fmla="val 124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root.pendingLanes:2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53566" y="2276973"/>
            <a:ext cx="3415554" cy="555472"/>
          </a:xfrm>
          <a:prstGeom prst="bentConnector4">
            <a:avLst>
              <a:gd name="adj1" fmla="val -240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636532" y="4103095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163573" y="4392515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327384" y="1328335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327383" y="782248"/>
            <a:ext cx="1924550" cy="318782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316115" y="588520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02622" y="33117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0436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223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5138613" y="88963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25 L -4.79167E-6 0.487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48773 L -4.79167E-6 0.7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91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20</cp:revision>
  <dcterms:created xsi:type="dcterms:W3CDTF">2020-08-10T14:06:46Z</dcterms:created>
  <dcterms:modified xsi:type="dcterms:W3CDTF">2020-08-13T00:14:01Z</dcterms:modified>
</cp:coreProperties>
</file>