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1E259-8CD7-4724-B303-EF152C621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4A1114-2723-406F-AC60-F70EAA80B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D48C5-DFBA-45F3-9790-C00C2E74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2020/12/29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68114-1482-4DD8-9053-A105CFAA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88F9B-DA66-43B3-9C92-A46FFCAA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0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F1065-6352-48FB-9712-8CCB9EC9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EA61F0-D16C-47AE-A65C-CB217E5B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E7090-FC45-46B0-A55E-6B35A84A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2020/12/29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1D92F-96C4-49F4-A289-A55F8339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8FD6E-093E-439E-87FC-021CD055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5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CAAF7D-D219-48F2-A8C4-BDD88C648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0EE64C-A843-4921-BE90-8B3DEB334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7865C-0355-4885-8098-D2DA6F1D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2020/12/29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CDE41-CB33-4005-A53A-71C41970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D396A-56CC-4774-A6CA-33873E2E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9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F57D8-C4EA-437F-9C8A-0372CE1B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83326-A82E-4AD2-977C-4867255B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F9CB4-5650-4549-9B6B-D895D435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2020/12/29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44F28-CFFB-4C77-8135-8334380F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87128-54AC-4089-AEBD-2262B91F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5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260C9-2F3A-401C-8165-BCF7A485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769CD-35DB-49E8-A35D-43E9E5CA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7F78F-9DD6-41AA-8D04-1A21CAD0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2020/12/29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AD382-8E13-463C-9EC1-3A73FCCE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7AD9D-ABEB-4EF6-8C71-7F70702F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BF265-3631-469A-8631-D63E1519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6015B-8A97-4925-B63B-F73D325A5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9A781C-4C76-42EB-9E5C-3FA0374ED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5F956B-4D24-49B4-9E9B-A1394D7A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2020/12/29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6AE3EC-9777-481E-B460-DE391936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25011-2628-4AA1-B3A0-99C3AC5B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49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9DBD-FFC7-4371-9962-CE29DCBA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C1E4BC-12A6-4A04-A346-D06ADB3E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338A9B-6B6F-4E4E-A94B-533067EA7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80335E-8194-47FB-BC28-ECE605821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8159F1-C601-4180-9B9D-1FE036024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396521-AACE-432D-A804-76988659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2020/12/29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00776C-E0DB-410E-B26C-F9A7AF88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A80700-A5DF-4FA6-B100-C257CA88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4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7C2F8-7DD2-4F18-AAC6-0F20B1B2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802C19-DA39-4B6B-B2F0-73267013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2020/12/29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8F43E4-7CD8-462F-864D-E6141722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B3900-F243-4F03-9D8B-0735BA78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1A0106-396B-473D-B2BC-CB68F0DA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2020/12/29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251289-DD75-448E-A95D-63990ED2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D433BF-50A2-4145-BAAB-F68F0074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4EBEA-B6D1-41EF-BEEA-5A8BCADF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855BF-E13D-4297-BF44-3D92E02B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D45483-5881-4AE4-99D3-BAAB569B0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19FCC-A318-4177-87B2-C81B00C6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2020/12/29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5575B-7FBA-4127-B446-8BB55FD9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D4E7AD-6B9E-49A5-AD43-C4F1F47B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34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1C2B1-E7BF-42A0-8B19-6105E228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823DDB-35F3-4C81-9009-2172EF868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D667A-C92F-4C3D-A005-F55AC3848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53BB8-CAC1-4F1E-A794-C2FFA864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2020/12/29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6046D-0FEB-4276-8055-557B429E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A4778-735A-4660-BF89-D51A64D3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3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072D98-6250-4B2E-926C-0338F449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F132E-B226-469E-8EA0-B3ECBC80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132B8-44FC-41DC-A47B-F4E07AC2B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28CD-74F5-46B3-BF67-5601DA750C76}" type="datetimeFigureOut">
              <a:rPr lang="zh-CN" altLang="en-US" smtClean="0"/>
              <a:t>2020/12/29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43344-6BC4-4387-8E4B-1A478F62F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AD20F-2D62-4551-882E-18D35AE70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6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FFDFE0-5625-4687-BCD0-01632CE77941}"/>
              </a:ext>
            </a:extLst>
          </p:cNvPr>
          <p:cNvSpPr/>
          <p:nvPr/>
        </p:nvSpPr>
        <p:spPr>
          <a:xfrm>
            <a:off x="3414317" y="919296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RootFiber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422B4F-A74F-4C3C-8B8E-6F7D1CDDE8EA}"/>
              </a:ext>
            </a:extLst>
          </p:cNvPr>
          <p:cNvSpPr/>
          <p:nvPr/>
        </p:nvSpPr>
        <p:spPr>
          <a:xfrm>
            <a:off x="3414319" y="2635543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E6581C-1AAF-424F-B56F-6C76AD034313}"/>
              </a:ext>
            </a:extLst>
          </p:cNvPr>
          <p:cNvSpPr/>
          <p:nvPr/>
        </p:nvSpPr>
        <p:spPr>
          <a:xfrm>
            <a:off x="3414316" y="4269998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FA742E-1A93-47EB-AD63-AEAE1FA004B2}"/>
              </a:ext>
            </a:extLst>
          </p:cNvPr>
          <p:cNvSpPr/>
          <p:nvPr/>
        </p:nvSpPr>
        <p:spPr>
          <a:xfrm>
            <a:off x="3414317" y="5958980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A44504A-61BE-43E8-9D74-8E48F0887FB6}"/>
              </a:ext>
            </a:extLst>
          </p:cNvPr>
          <p:cNvCxnSpPr/>
          <p:nvPr/>
        </p:nvCxnSpPr>
        <p:spPr>
          <a:xfrm>
            <a:off x="3909270" y="1498136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876FC8D-7789-4702-8D95-47EA10C40C1A}"/>
              </a:ext>
            </a:extLst>
          </p:cNvPr>
          <p:cNvCxnSpPr/>
          <p:nvPr/>
        </p:nvCxnSpPr>
        <p:spPr>
          <a:xfrm>
            <a:off x="3909270" y="3132591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1E04DC-B4AD-418D-BA29-1FCDFB735D18}"/>
              </a:ext>
            </a:extLst>
          </p:cNvPr>
          <p:cNvCxnSpPr>
            <a:cxnSpLocks/>
          </p:cNvCxnSpPr>
          <p:nvPr/>
        </p:nvCxnSpPr>
        <p:spPr>
          <a:xfrm>
            <a:off x="3910668" y="4907560"/>
            <a:ext cx="0" cy="1051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4C6FBCC-1D6D-4D38-8F61-DA7E61B0013B}"/>
              </a:ext>
            </a:extLst>
          </p:cNvPr>
          <p:cNvCxnSpPr>
            <a:cxnSpLocks/>
          </p:cNvCxnSpPr>
          <p:nvPr/>
        </p:nvCxnSpPr>
        <p:spPr>
          <a:xfrm flipV="1">
            <a:off x="4296561" y="1498136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7B21CC-707B-4A13-A2E9-1B8973CA83FD}"/>
              </a:ext>
            </a:extLst>
          </p:cNvPr>
          <p:cNvCxnSpPr>
            <a:cxnSpLocks/>
          </p:cNvCxnSpPr>
          <p:nvPr/>
        </p:nvCxnSpPr>
        <p:spPr>
          <a:xfrm flipV="1">
            <a:off x="4296561" y="3214383"/>
            <a:ext cx="0" cy="1055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5BC45AB-528B-4257-9BE8-9305A014B27D}"/>
              </a:ext>
            </a:extLst>
          </p:cNvPr>
          <p:cNvCxnSpPr>
            <a:cxnSpLocks/>
          </p:cNvCxnSpPr>
          <p:nvPr/>
        </p:nvCxnSpPr>
        <p:spPr>
          <a:xfrm flipV="1">
            <a:off x="4296561" y="4848838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标注: 线形 23">
            <a:extLst>
              <a:ext uri="{FF2B5EF4-FFF2-40B4-BE49-F238E27FC236}">
                <a16:creationId xmlns:a16="http://schemas.microsoft.com/office/drawing/2014/main" id="{EE71D745-0890-40D8-ABD5-05BEAD890EEA}"/>
              </a:ext>
            </a:extLst>
          </p:cNvPr>
          <p:cNvSpPr/>
          <p:nvPr/>
        </p:nvSpPr>
        <p:spPr>
          <a:xfrm>
            <a:off x="2010561" y="4110607"/>
            <a:ext cx="1012260" cy="318782"/>
          </a:xfrm>
          <a:prstGeom prst="borderCallout1">
            <a:avLst>
              <a:gd name="adj1" fmla="val 45066"/>
              <a:gd name="adj2" fmla="val 101059"/>
              <a:gd name="adj3" fmla="val 112500"/>
              <a:gd name="adj4" fmla="val 1390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Lanes:2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标注: 线形 29">
            <a:extLst>
              <a:ext uri="{FF2B5EF4-FFF2-40B4-BE49-F238E27FC236}">
                <a16:creationId xmlns:a16="http://schemas.microsoft.com/office/drawing/2014/main" id="{6BDFF028-5E8A-4826-946A-43B20C5CBBE4}"/>
              </a:ext>
            </a:extLst>
          </p:cNvPr>
          <p:cNvSpPr/>
          <p:nvPr/>
        </p:nvSpPr>
        <p:spPr>
          <a:xfrm>
            <a:off x="1496048" y="4645950"/>
            <a:ext cx="1526773" cy="318782"/>
          </a:xfrm>
          <a:prstGeom prst="borderCallout1">
            <a:avLst>
              <a:gd name="adj1" fmla="val 52961"/>
              <a:gd name="adj2" fmla="val 100234"/>
              <a:gd name="adj3" fmla="val -3289"/>
              <a:gd name="adj4" fmla="val 1239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8A587A-CFDD-4EEF-B7DF-1158525E7C4C}"/>
              </a:ext>
            </a:extLst>
          </p:cNvPr>
          <p:cNvSpPr txBox="1"/>
          <p:nvPr/>
        </p:nvSpPr>
        <p:spPr>
          <a:xfrm>
            <a:off x="1571525" y="4656522"/>
            <a:ext cx="1644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updateQueue:A2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35" name="标注: 线形 34">
            <a:extLst>
              <a:ext uri="{FF2B5EF4-FFF2-40B4-BE49-F238E27FC236}">
                <a16:creationId xmlns:a16="http://schemas.microsoft.com/office/drawing/2014/main" id="{2D4F4128-C7B0-4E14-BD55-367A3E0907F7}"/>
              </a:ext>
            </a:extLst>
          </p:cNvPr>
          <p:cNvSpPr/>
          <p:nvPr/>
        </p:nvSpPr>
        <p:spPr>
          <a:xfrm>
            <a:off x="1509317" y="2765572"/>
            <a:ext cx="1526797" cy="318782"/>
          </a:xfrm>
          <a:prstGeom prst="borderCallout1">
            <a:avLst>
              <a:gd name="adj1" fmla="val 45066"/>
              <a:gd name="adj2" fmla="val 101059"/>
              <a:gd name="adj3" fmla="val 46711"/>
              <a:gd name="adj4" fmla="val 12362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childLanes:2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D933B1B-03FE-4836-8376-7483E1C649CE}"/>
              </a:ext>
            </a:extLst>
          </p:cNvPr>
          <p:cNvCxnSpPr/>
          <p:nvPr/>
        </p:nvCxnSpPr>
        <p:spPr>
          <a:xfrm flipV="1">
            <a:off x="2516691" y="3132591"/>
            <a:ext cx="0" cy="877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标注: 线形 39">
            <a:extLst>
              <a:ext uri="{FF2B5EF4-FFF2-40B4-BE49-F238E27FC236}">
                <a16:creationId xmlns:a16="http://schemas.microsoft.com/office/drawing/2014/main" id="{F808FEEE-DEBC-4997-A126-8E08634BFF19}"/>
              </a:ext>
            </a:extLst>
          </p:cNvPr>
          <p:cNvSpPr/>
          <p:nvPr/>
        </p:nvSpPr>
        <p:spPr>
          <a:xfrm>
            <a:off x="1489395" y="1208326"/>
            <a:ext cx="1526797" cy="318782"/>
          </a:xfrm>
          <a:prstGeom prst="borderCallout1">
            <a:avLst>
              <a:gd name="adj1" fmla="val 45066"/>
              <a:gd name="adj2" fmla="val 101059"/>
              <a:gd name="adj3" fmla="val -5921"/>
              <a:gd name="adj4" fmla="val 12637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root.childLanes:2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75CE4B3-F89D-4CD1-A37E-D5115FB668BD}"/>
              </a:ext>
            </a:extLst>
          </p:cNvPr>
          <p:cNvCxnSpPr/>
          <p:nvPr/>
        </p:nvCxnSpPr>
        <p:spPr>
          <a:xfrm flipV="1">
            <a:off x="2516691" y="1673606"/>
            <a:ext cx="0" cy="877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标注: 线形 42">
            <a:extLst>
              <a:ext uri="{FF2B5EF4-FFF2-40B4-BE49-F238E27FC236}">
                <a16:creationId xmlns:a16="http://schemas.microsoft.com/office/drawing/2014/main" id="{C530CC6C-09CF-4278-87AD-B8D8DD37BB2A}"/>
              </a:ext>
            </a:extLst>
          </p:cNvPr>
          <p:cNvSpPr/>
          <p:nvPr/>
        </p:nvSpPr>
        <p:spPr>
          <a:xfrm>
            <a:off x="1276475" y="687541"/>
            <a:ext cx="1754224" cy="318782"/>
          </a:xfrm>
          <a:prstGeom prst="borderCallout1">
            <a:avLst>
              <a:gd name="adj1" fmla="val 45066"/>
              <a:gd name="adj2" fmla="val 101059"/>
              <a:gd name="adj3" fmla="val 138816"/>
              <a:gd name="adj4" fmla="val 1247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root.pendingLanes:2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7E6F266D-B90F-4F68-BE96-047D9A7D5D93}"/>
              </a:ext>
            </a:extLst>
          </p:cNvPr>
          <p:cNvCxnSpPr>
            <a:cxnSpLocks/>
            <a:endCxn id="43" idx="2"/>
          </p:cNvCxnSpPr>
          <p:nvPr/>
        </p:nvCxnSpPr>
        <p:spPr>
          <a:xfrm rot="16200000" flipV="1">
            <a:off x="-153566" y="2276973"/>
            <a:ext cx="3415554" cy="555472"/>
          </a:xfrm>
          <a:prstGeom prst="bentConnector4">
            <a:avLst>
              <a:gd name="adj1" fmla="val -240"/>
              <a:gd name="adj2" fmla="val 14115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BF1C3EF-48EF-4129-8C59-6D3DC6A20128}"/>
              </a:ext>
            </a:extLst>
          </p:cNvPr>
          <p:cNvSpPr/>
          <p:nvPr/>
        </p:nvSpPr>
        <p:spPr>
          <a:xfrm>
            <a:off x="7078957" y="908886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WIP:RootFiber</a:t>
            </a:r>
            <a:endParaRPr lang="zh-CN" altLang="en-US" sz="16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1F9E424-DFBD-498C-BB46-9FF0973931A5}"/>
              </a:ext>
            </a:extLst>
          </p:cNvPr>
          <p:cNvCxnSpPr>
            <a:cxnSpLocks/>
          </p:cNvCxnSpPr>
          <p:nvPr/>
        </p:nvCxnSpPr>
        <p:spPr>
          <a:xfrm>
            <a:off x="5138613" y="1218481"/>
            <a:ext cx="17915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708174C0-9CF2-4E22-8169-F2C863E91180}"/>
              </a:ext>
            </a:extLst>
          </p:cNvPr>
          <p:cNvSpPr txBox="1"/>
          <p:nvPr/>
        </p:nvSpPr>
        <p:spPr>
          <a:xfrm>
            <a:off x="5339239" y="839420"/>
            <a:ext cx="13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renderLanes:2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756E211-A776-4DB9-A4D8-04F76142B85F}"/>
              </a:ext>
            </a:extLst>
          </p:cNvPr>
          <p:cNvSpPr/>
          <p:nvPr/>
        </p:nvSpPr>
        <p:spPr>
          <a:xfrm>
            <a:off x="7114745" y="2662110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WIP:APP</a:t>
            </a:r>
            <a:endParaRPr lang="zh-CN" altLang="en-US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644B800-109B-4A5C-B757-844363815437}"/>
              </a:ext>
            </a:extLst>
          </p:cNvPr>
          <p:cNvGrpSpPr/>
          <p:nvPr/>
        </p:nvGrpSpPr>
        <p:grpSpPr>
          <a:xfrm>
            <a:off x="7692893" y="1504921"/>
            <a:ext cx="380993" cy="1163974"/>
            <a:chOff x="7173985" y="1541478"/>
            <a:chExt cx="370514" cy="1009475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D0AFE05-D742-44E0-970D-959293B582B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317F4F4-4000-4DCB-8517-720118DA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C4D2E41-37F6-4CEB-B7E1-0133219690C6}"/>
              </a:ext>
            </a:extLst>
          </p:cNvPr>
          <p:cNvGrpSpPr/>
          <p:nvPr/>
        </p:nvGrpSpPr>
        <p:grpSpPr>
          <a:xfrm>
            <a:off x="7703372" y="3260814"/>
            <a:ext cx="370514" cy="1009475"/>
            <a:chOff x="7173985" y="1541478"/>
            <a:chExt cx="370514" cy="1009475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E96B2AF-FB0D-4FEC-9214-E54DE9E60FD0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398BD5A-9527-4980-B0D7-5FBA1FEF9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263B95B-9710-42A0-B8CE-FB6BC5456045}"/>
              </a:ext>
            </a:extLst>
          </p:cNvPr>
          <p:cNvSpPr/>
          <p:nvPr/>
        </p:nvSpPr>
        <p:spPr>
          <a:xfrm>
            <a:off x="7078958" y="4269998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WIP:Parent</a:t>
            </a:r>
            <a:endParaRPr lang="zh-CN" altLang="en-US" dirty="0"/>
          </a:p>
        </p:txBody>
      </p:sp>
      <p:sp>
        <p:nvSpPr>
          <p:cNvPr id="73" name="标注: 线形 72">
            <a:extLst>
              <a:ext uri="{FF2B5EF4-FFF2-40B4-BE49-F238E27FC236}">
                <a16:creationId xmlns:a16="http://schemas.microsoft.com/office/drawing/2014/main" id="{B2A3C1C1-B9A9-49F8-9A42-C2F594EB1F7C}"/>
              </a:ext>
            </a:extLst>
          </p:cNvPr>
          <p:cNvSpPr/>
          <p:nvPr/>
        </p:nvSpPr>
        <p:spPr>
          <a:xfrm>
            <a:off x="5160666" y="4714667"/>
            <a:ext cx="1526773" cy="318782"/>
          </a:xfrm>
          <a:prstGeom prst="borderCallout1">
            <a:avLst>
              <a:gd name="adj1" fmla="val 52961"/>
              <a:gd name="adj2" fmla="val 100234"/>
              <a:gd name="adj3" fmla="val -3289"/>
              <a:gd name="adj4" fmla="val 1239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F803324-577C-43C5-ADE7-5DE326D4AE9E}"/>
              </a:ext>
            </a:extLst>
          </p:cNvPr>
          <p:cNvSpPr txBox="1"/>
          <p:nvPr/>
        </p:nvSpPr>
        <p:spPr>
          <a:xfrm>
            <a:off x="5199786" y="4714667"/>
            <a:ext cx="1644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updateQueue:A2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35E2DE6-28EA-45E0-84BE-695E6E2EE641}"/>
              </a:ext>
            </a:extLst>
          </p:cNvPr>
          <p:cNvSpPr/>
          <p:nvPr/>
        </p:nvSpPr>
        <p:spPr>
          <a:xfrm>
            <a:off x="7078956" y="4262486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WIP:ParentA</a:t>
            </a:r>
            <a:endParaRPr lang="zh-CN" altLang="en-US" dirty="0"/>
          </a:p>
        </p:txBody>
      </p:sp>
      <p:sp>
        <p:nvSpPr>
          <p:cNvPr id="77" name="标注: 线形 76">
            <a:extLst>
              <a:ext uri="{FF2B5EF4-FFF2-40B4-BE49-F238E27FC236}">
                <a16:creationId xmlns:a16="http://schemas.microsoft.com/office/drawing/2014/main" id="{68141F90-0818-447C-9EE8-03F88F3D8346}"/>
              </a:ext>
            </a:extLst>
          </p:cNvPr>
          <p:cNvSpPr/>
          <p:nvPr/>
        </p:nvSpPr>
        <p:spPr>
          <a:xfrm>
            <a:off x="5636532" y="4103095"/>
            <a:ext cx="1012260" cy="318782"/>
          </a:xfrm>
          <a:prstGeom prst="borderCallout1">
            <a:avLst>
              <a:gd name="adj1" fmla="val 45066"/>
              <a:gd name="adj2" fmla="val 101059"/>
              <a:gd name="adj3" fmla="val 112500"/>
              <a:gd name="adj4" fmla="val 1390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Lanes:0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BEF0869-573B-4061-991D-EFABE185C583}"/>
              </a:ext>
            </a:extLst>
          </p:cNvPr>
          <p:cNvGrpSpPr/>
          <p:nvPr/>
        </p:nvGrpSpPr>
        <p:grpSpPr>
          <a:xfrm>
            <a:off x="7692886" y="4868380"/>
            <a:ext cx="370514" cy="1009475"/>
            <a:chOff x="7173985" y="1541478"/>
            <a:chExt cx="370514" cy="1009475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F28C34B-FEA8-489D-B39D-3E6354BCB86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57DCCB2-CB0D-4B64-86B3-C0DE88FE0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D3F714D-A8DB-4DB8-AE81-5CD9003634AC}"/>
              </a:ext>
            </a:extLst>
          </p:cNvPr>
          <p:cNvSpPr/>
          <p:nvPr/>
        </p:nvSpPr>
        <p:spPr>
          <a:xfrm>
            <a:off x="7078955" y="5868387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WIP:Child</a:t>
            </a:r>
            <a:endParaRPr lang="zh-CN" altLang="en-US" dirty="0"/>
          </a:p>
        </p:txBody>
      </p:sp>
      <p:sp>
        <p:nvSpPr>
          <p:cNvPr id="83" name="标注: 线形 82">
            <a:extLst>
              <a:ext uri="{FF2B5EF4-FFF2-40B4-BE49-F238E27FC236}">
                <a16:creationId xmlns:a16="http://schemas.microsoft.com/office/drawing/2014/main" id="{A1A809CA-17D3-42D3-9FA6-0FFCD6367D42}"/>
              </a:ext>
            </a:extLst>
          </p:cNvPr>
          <p:cNvSpPr/>
          <p:nvPr/>
        </p:nvSpPr>
        <p:spPr>
          <a:xfrm>
            <a:off x="9163573" y="4392515"/>
            <a:ext cx="1526797" cy="318782"/>
          </a:xfrm>
          <a:prstGeom prst="borderCallout1">
            <a:avLst>
              <a:gd name="adj1" fmla="val 48086"/>
              <a:gd name="adj2" fmla="val -2330"/>
              <a:gd name="adj3" fmla="val 49730"/>
              <a:gd name="adj4" fmla="val -3524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childLanes</a:t>
            </a:r>
            <a:r>
              <a:rPr lang="en-US" altLang="zh-CN" sz="1400" dirty="0">
                <a:solidFill>
                  <a:schemeClr val="tx1"/>
                </a:solidFill>
              </a:rPr>
              <a:t>: 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标注: 线形 83">
            <a:extLst>
              <a:ext uri="{FF2B5EF4-FFF2-40B4-BE49-F238E27FC236}">
                <a16:creationId xmlns:a16="http://schemas.microsoft.com/office/drawing/2014/main" id="{67441A47-DD7E-42CC-8653-59FE648ABEC2}"/>
              </a:ext>
            </a:extLst>
          </p:cNvPr>
          <p:cNvSpPr/>
          <p:nvPr/>
        </p:nvSpPr>
        <p:spPr>
          <a:xfrm>
            <a:off x="9237152" y="2801227"/>
            <a:ext cx="1526797" cy="318782"/>
          </a:xfrm>
          <a:prstGeom prst="borderCallout1">
            <a:avLst>
              <a:gd name="adj1" fmla="val 48086"/>
              <a:gd name="adj2" fmla="val -2330"/>
              <a:gd name="adj3" fmla="val 49730"/>
              <a:gd name="adj4" fmla="val -3524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childLanes</a:t>
            </a:r>
            <a:r>
              <a:rPr lang="en-US" altLang="zh-CN" sz="1400" dirty="0">
                <a:solidFill>
                  <a:schemeClr val="tx1"/>
                </a:solidFill>
              </a:rPr>
              <a:t>: 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标注: 线形 84">
            <a:extLst>
              <a:ext uri="{FF2B5EF4-FFF2-40B4-BE49-F238E27FC236}">
                <a16:creationId xmlns:a16="http://schemas.microsoft.com/office/drawing/2014/main" id="{B9F185B6-9917-47FA-AE69-727464B19F8D}"/>
              </a:ext>
            </a:extLst>
          </p:cNvPr>
          <p:cNvSpPr/>
          <p:nvPr/>
        </p:nvSpPr>
        <p:spPr>
          <a:xfrm>
            <a:off x="9327384" y="1328335"/>
            <a:ext cx="1588141" cy="318782"/>
          </a:xfrm>
          <a:prstGeom prst="borderCallout1">
            <a:avLst>
              <a:gd name="adj1" fmla="val 48086"/>
              <a:gd name="adj2" fmla="val -2330"/>
              <a:gd name="adj3" fmla="val -16697"/>
              <a:gd name="adj4" fmla="val -44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root.childLanes</a:t>
            </a:r>
            <a:r>
              <a:rPr lang="en-US" altLang="zh-CN" sz="1400" dirty="0">
                <a:solidFill>
                  <a:schemeClr val="tx1"/>
                </a:solidFill>
              </a:rPr>
              <a:t>: 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标注: 线形 92">
            <a:extLst>
              <a:ext uri="{FF2B5EF4-FFF2-40B4-BE49-F238E27FC236}">
                <a16:creationId xmlns:a16="http://schemas.microsoft.com/office/drawing/2014/main" id="{67C994D1-575A-48AC-9708-3728D699BF7C}"/>
              </a:ext>
            </a:extLst>
          </p:cNvPr>
          <p:cNvSpPr/>
          <p:nvPr/>
        </p:nvSpPr>
        <p:spPr>
          <a:xfrm>
            <a:off x="9327383" y="782248"/>
            <a:ext cx="1924550" cy="318782"/>
          </a:xfrm>
          <a:prstGeom prst="borderCallout1">
            <a:avLst>
              <a:gd name="adj1" fmla="val 48086"/>
              <a:gd name="adj2" fmla="val -2330"/>
              <a:gd name="adj3" fmla="val 119176"/>
              <a:gd name="adj4" fmla="val -358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root.pendingLanes</a:t>
            </a:r>
            <a:r>
              <a:rPr lang="en-US" altLang="zh-CN" sz="1400" dirty="0">
                <a:solidFill>
                  <a:schemeClr val="tx1"/>
                </a:solidFill>
              </a:rPr>
              <a:t>: 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A84ABA1-DE97-4D7F-ABF4-A73A12699A58}"/>
              </a:ext>
            </a:extLst>
          </p:cNvPr>
          <p:cNvSpPr txBox="1"/>
          <p:nvPr/>
        </p:nvSpPr>
        <p:spPr>
          <a:xfrm>
            <a:off x="3414316" y="22849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Currnet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1B485C6-F4B0-4077-9AA7-54550BD3EE7D}"/>
              </a:ext>
            </a:extLst>
          </p:cNvPr>
          <p:cNvSpPr txBox="1"/>
          <p:nvPr/>
        </p:nvSpPr>
        <p:spPr>
          <a:xfrm>
            <a:off x="6789438" y="261957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workInProgress</a:t>
            </a:r>
            <a:r>
              <a:rPr lang="en-US" altLang="zh-CN" dirty="0"/>
              <a:t>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4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75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7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25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75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0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8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6250"/>
                            </p:stCondLst>
                            <p:childTnLst>
                              <p:par>
                                <p:cTn id="1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 animBg="1"/>
      <p:bldP spid="30" grpId="0" animBg="1"/>
      <p:bldP spid="31" grpId="0"/>
      <p:bldP spid="35" grpId="0" animBg="1"/>
      <p:bldP spid="40" grpId="0" animBg="1"/>
      <p:bldP spid="43" grpId="0" animBg="1"/>
      <p:bldP spid="50" grpId="0" animBg="1"/>
      <p:bldP spid="51" grpId="0"/>
      <p:bldP spid="62" grpId="0" animBg="1"/>
      <p:bldP spid="72" grpId="0" animBg="1"/>
      <p:bldP spid="73" grpId="0" animBg="1"/>
      <p:bldP spid="73" grpId="1" animBg="1"/>
      <p:bldP spid="74" grpId="0"/>
      <p:bldP spid="76" grpId="0" animBg="1"/>
      <p:bldP spid="76" grpId="1" animBg="1"/>
      <p:bldP spid="77" grpId="0" animBg="1"/>
      <p:bldP spid="82" grpId="0" animBg="1"/>
      <p:bldP spid="83" grpId="0" animBg="1"/>
      <p:bldP spid="84" grpId="0" animBg="1"/>
      <p:bldP spid="85" grpId="0" animBg="1"/>
      <p:bldP spid="93" grpId="0" animBg="1"/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FFDFE0-5625-4687-BCD0-01632CE77941}"/>
              </a:ext>
            </a:extLst>
          </p:cNvPr>
          <p:cNvSpPr/>
          <p:nvPr/>
        </p:nvSpPr>
        <p:spPr>
          <a:xfrm>
            <a:off x="3414317" y="919296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RootFiber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422B4F-A74F-4C3C-8B8E-6F7D1CDDE8EA}"/>
              </a:ext>
            </a:extLst>
          </p:cNvPr>
          <p:cNvSpPr/>
          <p:nvPr/>
        </p:nvSpPr>
        <p:spPr>
          <a:xfrm>
            <a:off x="3414319" y="2635543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E6581C-1AAF-424F-B56F-6C76AD034313}"/>
              </a:ext>
            </a:extLst>
          </p:cNvPr>
          <p:cNvSpPr/>
          <p:nvPr/>
        </p:nvSpPr>
        <p:spPr>
          <a:xfrm>
            <a:off x="3414316" y="4269998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FA742E-1A93-47EB-AD63-AEAE1FA004B2}"/>
              </a:ext>
            </a:extLst>
          </p:cNvPr>
          <p:cNvSpPr/>
          <p:nvPr/>
        </p:nvSpPr>
        <p:spPr>
          <a:xfrm>
            <a:off x="3316115" y="5885203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A44504A-61BE-43E8-9D74-8E48F0887FB6}"/>
              </a:ext>
            </a:extLst>
          </p:cNvPr>
          <p:cNvCxnSpPr/>
          <p:nvPr/>
        </p:nvCxnSpPr>
        <p:spPr>
          <a:xfrm>
            <a:off x="3909270" y="1498136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876FC8D-7789-4702-8D95-47EA10C40C1A}"/>
              </a:ext>
            </a:extLst>
          </p:cNvPr>
          <p:cNvCxnSpPr/>
          <p:nvPr/>
        </p:nvCxnSpPr>
        <p:spPr>
          <a:xfrm>
            <a:off x="3909270" y="3132591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1E04DC-B4AD-418D-BA29-1FCDFB735D18}"/>
              </a:ext>
            </a:extLst>
          </p:cNvPr>
          <p:cNvCxnSpPr>
            <a:cxnSpLocks/>
          </p:cNvCxnSpPr>
          <p:nvPr/>
        </p:nvCxnSpPr>
        <p:spPr>
          <a:xfrm>
            <a:off x="3910668" y="4907560"/>
            <a:ext cx="0" cy="977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4C6FBCC-1D6D-4D38-8F61-DA7E61B0013B}"/>
              </a:ext>
            </a:extLst>
          </p:cNvPr>
          <p:cNvCxnSpPr>
            <a:cxnSpLocks/>
          </p:cNvCxnSpPr>
          <p:nvPr/>
        </p:nvCxnSpPr>
        <p:spPr>
          <a:xfrm flipV="1">
            <a:off x="4296561" y="1498136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7B21CC-707B-4A13-A2E9-1B8973CA83FD}"/>
              </a:ext>
            </a:extLst>
          </p:cNvPr>
          <p:cNvCxnSpPr>
            <a:cxnSpLocks/>
          </p:cNvCxnSpPr>
          <p:nvPr/>
        </p:nvCxnSpPr>
        <p:spPr>
          <a:xfrm flipV="1">
            <a:off x="4296561" y="3214383"/>
            <a:ext cx="0" cy="1055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5BC45AB-528B-4257-9BE8-9305A014B27D}"/>
              </a:ext>
            </a:extLst>
          </p:cNvPr>
          <p:cNvCxnSpPr>
            <a:cxnSpLocks/>
          </p:cNvCxnSpPr>
          <p:nvPr/>
        </p:nvCxnSpPr>
        <p:spPr>
          <a:xfrm flipV="1">
            <a:off x="4296561" y="4848838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BF1C3EF-48EF-4129-8C59-6D3DC6A20128}"/>
              </a:ext>
            </a:extLst>
          </p:cNvPr>
          <p:cNvSpPr/>
          <p:nvPr/>
        </p:nvSpPr>
        <p:spPr>
          <a:xfrm>
            <a:off x="7078957" y="908886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WIP:RootFiber</a:t>
            </a:r>
            <a:endParaRPr lang="zh-CN" altLang="en-US" sz="16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08174C0-9CF2-4E22-8169-F2C863E91180}"/>
              </a:ext>
            </a:extLst>
          </p:cNvPr>
          <p:cNvSpPr txBox="1"/>
          <p:nvPr/>
        </p:nvSpPr>
        <p:spPr>
          <a:xfrm>
            <a:off x="5302622" y="331179"/>
            <a:ext cx="13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renderLanes:2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756E211-A776-4DB9-A4D8-04F76142B85F}"/>
              </a:ext>
            </a:extLst>
          </p:cNvPr>
          <p:cNvSpPr/>
          <p:nvPr/>
        </p:nvSpPr>
        <p:spPr>
          <a:xfrm>
            <a:off x="7114745" y="2604360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WIP:APP</a:t>
            </a:r>
            <a:endParaRPr lang="zh-CN" altLang="en-US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644B800-109B-4A5C-B757-844363815437}"/>
              </a:ext>
            </a:extLst>
          </p:cNvPr>
          <p:cNvGrpSpPr/>
          <p:nvPr/>
        </p:nvGrpSpPr>
        <p:grpSpPr>
          <a:xfrm>
            <a:off x="7692893" y="1504921"/>
            <a:ext cx="380993" cy="1058228"/>
            <a:chOff x="7173985" y="1541478"/>
            <a:chExt cx="370514" cy="1009475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D0AFE05-D742-44E0-970D-959293B582B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317F4F4-4000-4DCB-8517-720118DA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C4D2E41-37F6-4CEB-B7E1-0133219690C6}"/>
              </a:ext>
            </a:extLst>
          </p:cNvPr>
          <p:cNvGrpSpPr/>
          <p:nvPr/>
        </p:nvGrpSpPr>
        <p:grpSpPr>
          <a:xfrm>
            <a:off x="7703372" y="3222314"/>
            <a:ext cx="370514" cy="1009475"/>
            <a:chOff x="7173985" y="1541478"/>
            <a:chExt cx="370514" cy="1009475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E96B2AF-FB0D-4FEC-9214-E54DE9E60FD0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398BD5A-9527-4980-B0D7-5FBA1FEF9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263B95B-9710-42A0-B8CE-FB6BC5456045}"/>
              </a:ext>
            </a:extLst>
          </p:cNvPr>
          <p:cNvSpPr/>
          <p:nvPr/>
        </p:nvSpPr>
        <p:spPr>
          <a:xfrm>
            <a:off x="7078958" y="4269998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WIP:Parent</a:t>
            </a:r>
            <a:endParaRPr lang="zh-CN" altLang="en-US" dirty="0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BEF0869-573B-4061-991D-EFABE185C583}"/>
              </a:ext>
            </a:extLst>
          </p:cNvPr>
          <p:cNvGrpSpPr/>
          <p:nvPr/>
        </p:nvGrpSpPr>
        <p:grpSpPr>
          <a:xfrm>
            <a:off x="7692886" y="4868380"/>
            <a:ext cx="370514" cy="1009475"/>
            <a:chOff x="7173985" y="1541478"/>
            <a:chExt cx="370514" cy="1009475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F28C34B-FEA8-489D-B39D-3E6354BCB86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57DCCB2-CB0D-4B64-86B3-C0DE88FE0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D3F714D-A8DB-4DB8-AE81-5CD9003634AC}"/>
              </a:ext>
            </a:extLst>
          </p:cNvPr>
          <p:cNvSpPr/>
          <p:nvPr/>
        </p:nvSpPr>
        <p:spPr>
          <a:xfrm>
            <a:off x="7078955" y="5868387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WIP:Child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A84ABA1-DE97-4D7F-ABF4-A73A12699A58}"/>
              </a:ext>
            </a:extLst>
          </p:cNvPr>
          <p:cNvSpPr txBox="1"/>
          <p:nvPr/>
        </p:nvSpPr>
        <p:spPr>
          <a:xfrm>
            <a:off x="3414316" y="22849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Currnet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1B485C6-F4B0-4077-9AA7-54550BD3EE7D}"/>
              </a:ext>
            </a:extLst>
          </p:cNvPr>
          <p:cNvSpPr txBox="1"/>
          <p:nvPr/>
        </p:nvSpPr>
        <p:spPr>
          <a:xfrm>
            <a:off x="6789438" y="261957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workInProgress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051BD06-BA0F-4269-A7F6-3FD05A19D880}"/>
              </a:ext>
            </a:extLst>
          </p:cNvPr>
          <p:cNvGrpSpPr/>
          <p:nvPr/>
        </p:nvGrpSpPr>
        <p:grpSpPr>
          <a:xfrm>
            <a:off x="5138613" y="889636"/>
            <a:ext cx="1989075" cy="328845"/>
            <a:chOff x="5138613" y="889636"/>
            <a:chExt cx="1989075" cy="328845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1F9E424-DFBD-498C-BB46-9FF0973931A5}"/>
                </a:ext>
              </a:extLst>
            </p:cNvPr>
            <p:cNvCxnSpPr>
              <a:cxnSpLocks/>
            </p:cNvCxnSpPr>
            <p:nvPr/>
          </p:nvCxnSpPr>
          <p:spPr>
            <a:xfrm>
              <a:off x="5138613" y="1218481"/>
              <a:ext cx="1791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17E1EAC-265C-4D01-A150-89301D163E8B}"/>
                </a:ext>
              </a:extLst>
            </p:cNvPr>
            <p:cNvSpPr txBox="1"/>
            <p:nvPr/>
          </p:nvSpPr>
          <p:spPr>
            <a:xfrm>
              <a:off x="5336112" y="889636"/>
              <a:ext cx="1791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workInProgress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04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-4.79167E-6 0.25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25 L -4.79167E-6 0.4877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75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48774 L -4.79167E-6 0.72315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62" grpId="0" animBg="1"/>
      <p:bldP spid="72" grpId="0" animBg="1"/>
      <p:bldP spid="82" grpId="0" animBg="1"/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FFDFE0-5625-4687-BCD0-01632CE77941}"/>
              </a:ext>
            </a:extLst>
          </p:cNvPr>
          <p:cNvSpPr/>
          <p:nvPr/>
        </p:nvSpPr>
        <p:spPr>
          <a:xfrm>
            <a:off x="1970523" y="948171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RootFiber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422B4F-A74F-4C3C-8B8E-6F7D1CDDE8EA}"/>
              </a:ext>
            </a:extLst>
          </p:cNvPr>
          <p:cNvSpPr/>
          <p:nvPr/>
        </p:nvSpPr>
        <p:spPr>
          <a:xfrm>
            <a:off x="1970525" y="2664418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E6581C-1AAF-424F-B56F-6C76AD034313}"/>
              </a:ext>
            </a:extLst>
          </p:cNvPr>
          <p:cNvSpPr/>
          <p:nvPr/>
        </p:nvSpPr>
        <p:spPr>
          <a:xfrm>
            <a:off x="1970522" y="4298873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FA742E-1A93-47EB-AD63-AEAE1FA004B2}"/>
              </a:ext>
            </a:extLst>
          </p:cNvPr>
          <p:cNvSpPr/>
          <p:nvPr/>
        </p:nvSpPr>
        <p:spPr>
          <a:xfrm>
            <a:off x="1939696" y="5914078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A44504A-61BE-43E8-9D74-8E48F0887FB6}"/>
              </a:ext>
            </a:extLst>
          </p:cNvPr>
          <p:cNvCxnSpPr/>
          <p:nvPr/>
        </p:nvCxnSpPr>
        <p:spPr>
          <a:xfrm>
            <a:off x="2465476" y="1527011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876FC8D-7789-4702-8D95-47EA10C40C1A}"/>
              </a:ext>
            </a:extLst>
          </p:cNvPr>
          <p:cNvCxnSpPr/>
          <p:nvPr/>
        </p:nvCxnSpPr>
        <p:spPr>
          <a:xfrm>
            <a:off x="2465476" y="3161466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1E04DC-B4AD-418D-BA29-1FCDFB735D18}"/>
              </a:ext>
            </a:extLst>
          </p:cNvPr>
          <p:cNvCxnSpPr>
            <a:cxnSpLocks/>
          </p:cNvCxnSpPr>
          <p:nvPr/>
        </p:nvCxnSpPr>
        <p:spPr>
          <a:xfrm>
            <a:off x="2466874" y="4936435"/>
            <a:ext cx="0" cy="977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4C6FBCC-1D6D-4D38-8F61-DA7E61B0013B}"/>
              </a:ext>
            </a:extLst>
          </p:cNvPr>
          <p:cNvCxnSpPr>
            <a:cxnSpLocks/>
          </p:cNvCxnSpPr>
          <p:nvPr/>
        </p:nvCxnSpPr>
        <p:spPr>
          <a:xfrm flipV="1">
            <a:off x="2852767" y="1527011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7B21CC-707B-4A13-A2E9-1B8973CA83FD}"/>
              </a:ext>
            </a:extLst>
          </p:cNvPr>
          <p:cNvCxnSpPr>
            <a:cxnSpLocks/>
          </p:cNvCxnSpPr>
          <p:nvPr/>
        </p:nvCxnSpPr>
        <p:spPr>
          <a:xfrm flipV="1">
            <a:off x="2852767" y="3243258"/>
            <a:ext cx="0" cy="1055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5BC45AB-528B-4257-9BE8-9305A014B27D}"/>
              </a:ext>
            </a:extLst>
          </p:cNvPr>
          <p:cNvCxnSpPr>
            <a:cxnSpLocks/>
          </p:cNvCxnSpPr>
          <p:nvPr/>
        </p:nvCxnSpPr>
        <p:spPr>
          <a:xfrm flipV="1">
            <a:off x="2852767" y="4877713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BF1C3EF-48EF-4129-8C59-6D3DC6A20128}"/>
              </a:ext>
            </a:extLst>
          </p:cNvPr>
          <p:cNvSpPr/>
          <p:nvPr/>
        </p:nvSpPr>
        <p:spPr>
          <a:xfrm>
            <a:off x="5635163" y="937761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WIP:RootFiber</a:t>
            </a:r>
            <a:endParaRPr lang="zh-CN" altLang="en-US" sz="16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08174C0-9CF2-4E22-8169-F2C863E91180}"/>
              </a:ext>
            </a:extLst>
          </p:cNvPr>
          <p:cNvSpPr txBox="1"/>
          <p:nvPr/>
        </p:nvSpPr>
        <p:spPr>
          <a:xfrm>
            <a:off x="3858828" y="360054"/>
            <a:ext cx="13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renderLanes:2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756E211-A776-4DB9-A4D8-04F76142B85F}"/>
              </a:ext>
            </a:extLst>
          </p:cNvPr>
          <p:cNvSpPr/>
          <p:nvPr/>
        </p:nvSpPr>
        <p:spPr>
          <a:xfrm>
            <a:off x="5670951" y="2633235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WIP:APP</a:t>
            </a:r>
            <a:endParaRPr lang="zh-CN" altLang="en-US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644B800-109B-4A5C-B757-844363815437}"/>
              </a:ext>
            </a:extLst>
          </p:cNvPr>
          <p:cNvGrpSpPr/>
          <p:nvPr/>
        </p:nvGrpSpPr>
        <p:grpSpPr>
          <a:xfrm>
            <a:off x="6249099" y="1533796"/>
            <a:ext cx="380993" cy="1058228"/>
            <a:chOff x="7173985" y="1541478"/>
            <a:chExt cx="370514" cy="1009475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D0AFE05-D742-44E0-970D-959293B582B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317F4F4-4000-4DCB-8517-720118DA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C4D2E41-37F6-4CEB-B7E1-0133219690C6}"/>
              </a:ext>
            </a:extLst>
          </p:cNvPr>
          <p:cNvGrpSpPr/>
          <p:nvPr/>
        </p:nvGrpSpPr>
        <p:grpSpPr>
          <a:xfrm>
            <a:off x="6259578" y="3251189"/>
            <a:ext cx="370514" cy="1009475"/>
            <a:chOff x="7173985" y="1541478"/>
            <a:chExt cx="370514" cy="1009475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E96B2AF-FB0D-4FEC-9214-E54DE9E60FD0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398BD5A-9527-4980-B0D7-5FBA1FEF9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263B95B-9710-42A0-B8CE-FB6BC5456045}"/>
              </a:ext>
            </a:extLst>
          </p:cNvPr>
          <p:cNvSpPr/>
          <p:nvPr/>
        </p:nvSpPr>
        <p:spPr>
          <a:xfrm>
            <a:off x="5635164" y="4298873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WIP:Parent</a:t>
            </a:r>
            <a:endParaRPr lang="zh-CN" altLang="en-US" dirty="0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BEF0869-573B-4061-991D-EFABE185C583}"/>
              </a:ext>
            </a:extLst>
          </p:cNvPr>
          <p:cNvGrpSpPr/>
          <p:nvPr/>
        </p:nvGrpSpPr>
        <p:grpSpPr>
          <a:xfrm>
            <a:off x="6249092" y="4897255"/>
            <a:ext cx="370514" cy="1009475"/>
            <a:chOff x="7173985" y="1541478"/>
            <a:chExt cx="370514" cy="1009475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F28C34B-FEA8-489D-B39D-3E6354BCB86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57DCCB2-CB0D-4B64-86B3-C0DE88FE0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D3F714D-A8DB-4DB8-AE81-5CD9003634AC}"/>
              </a:ext>
            </a:extLst>
          </p:cNvPr>
          <p:cNvSpPr/>
          <p:nvPr/>
        </p:nvSpPr>
        <p:spPr>
          <a:xfrm>
            <a:off x="5635161" y="5897262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WIP:Child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A84ABA1-DE97-4D7F-ABF4-A73A12699A58}"/>
              </a:ext>
            </a:extLst>
          </p:cNvPr>
          <p:cNvSpPr txBox="1"/>
          <p:nvPr/>
        </p:nvSpPr>
        <p:spPr>
          <a:xfrm>
            <a:off x="1970522" y="25737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Currnet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1B485C6-F4B0-4077-9AA7-54550BD3EE7D}"/>
              </a:ext>
            </a:extLst>
          </p:cNvPr>
          <p:cNvSpPr txBox="1"/>
          <p:nvPr/>
        </p:nvSpPr>
        <p:spPr>
          <a:xfrm>
            <a:off x="5345644" y="290832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workInProgress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051BD06-BA0F-4269-A7F6-3FD05A19D880}"/>
              </a:ext>
            </a:extLst>
          </p:cNvPr>
          <p:cNvGrpSpPr/>
          <p:nvPr/>
        </p:nvGrpSpPr>
        <p:grpSpPr>
          <a:xfrm>
            <a:off x="3599850" y="934725"/>
            <a:ext cx="2035312" cy="403186"/>
            <a:chOff x="5138613" y="889636"/>
            <a:chExt cx="1989075" cy="328845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1F9E424-DFBD-498C-BB46-9FF0973931A5}"/>
                </a:ext>
              </a:extLst>
            </p:cNvPr>
            <p:cNvCxnSpPr>
              <a:cxnSpLocks/>
            </p:cNvCxnSpPr>
            <p:nvPr/>
          </p:nvCxnSpPr>
          <p:spPr>
            <a:xfrm>
              <a:off x="5138613" y="1218481"/>
              <a:ext cx="1791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17E1EAC-265C-4D01-A150-89301D163E8B}"/>
                </a:ext>
              </a:extLst>
            </p:cNvPr>
            <p:cNvSpPr txBox="1"/>
            <p:nvPr/>
          </p:nvSpPr>
          <p:spPr>
            <a:xfrm>
              <a:off x="5336112" y="889636"/>
              <a:ext cx="1791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workInProgress</a:t>
              </a:r>
              <a:endParaRPr lang="zh-CN" altLang="en-US" sz="1400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D0BCC1A-5B66-43A3-B94C-A1A17E00BB31}"/>
              </a:ext>
            </a:extLst>
          </p:cNvPr>
          <p:cNvGrpSpPr/>
          <p:nvPr/>
        </p:nvGrpSpPr>
        <p:grpSpPr>
          <a:xfrm>
            <a:off x="7355049" y="2412727"/>
            <a:ext cx="2183587" cy="1045148"/>
            <a:chOff x="6441907" y="2397573"/>
            <a:chExt cx="2183587" cy="104514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A101089-31B4-4AB4-8D20-0DE6B30C5907}"/>
                </a:ext>
              </a:extLst>
            </p:cNvPr>
            <p:cNvSpPr txBox="1"/>
            <p:nvPr/>
          </p:nvSpPr>
          <p:spPr>
            <a:xfrm flipH="1">
              <a:off x="6442249" y="2748125"/>
              <a:ext cx="2183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current</a:t>
              </a:r>
              <a:r>
                <a:rPr lang="zh-CN" altLang="en-US" sz="1400" dirty="0"/>
                <a:t>节点 </a:t>
              </a:r>
              <a:r>
                <a:rPr lang="en-US" altLang="zh-CN" sz="1400" dirty="0"/>
                <a:t>= APP</a:t>
              </a:r>
              <a:endParaRPr lang="zh-CN" altLang="en-US" sz="1400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7CECD1D-65D9-4CA8-B8F3-B5A1BBC2BEAF}"/>
                </a:ext>
              </a:extLst>
            </p:cNvPr>
            <p:cNvSpPr txBox="1"/>
            <p:nvPr/>
          </p:nvSpPr>
          <p:spPr>
            <a:xfrm flipH="1">
              <a:off x="6441908" y="2397573"/>
              <a:ext cx="2183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WIP</a:t>
              </a:r>
              <a:r>
                <a:rPr lang="zh-CN" altLang="en-US" sz="1400" dirty="0"/>
                <a:t>节点</a:t>
              </a:r>
              <a:r>
                <a:rPr lang="en-US" altLang="zh-CN" sz="1400" dirty="0"/>
                <a:t>= </a:t>
              </a:r>
              <a:r>
                <a:rPr lang="en-US" altLang="zh-CN" sz="1400" dirty="0" err="1"/>
                <a:t>WIP:App</a:t>
              </a:r>
              <a:endParaRPr lang="zh-CN" altLang="en-US" sz="1400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48574AE-0BA3-4C2A-9263-0F9E23290808}"/>
                </a:ext>
              </a:extLst>
            </p:cNvPr>
            <p:cNvSpPr txBox="1"/>
            <p:nvPr/>
          </p:nvSpPr>
          <p:spPr>
            <a:xfrm flipH="1">
              <a:off x="6441907" y="3134944"/>
              <a:ext cx="2183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renderLanes</a:t>
              </a:r>
              <a:r>
                <a:rPr lang="en-US" altLang="zh-CN" sz="1400" dirty="0"/>
                <a:t> = 2</a:t>
              </a:r>
              <a:endParaRPr lang="zh-CN" altLang="en-US" sz="1400" dirty="0"/>
            </a:p>
          </p:txBody>
        </p:sp>
      </p:grp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2B3F44A0-5588-4A7D-AB2F-85DB8EAA1F21}"/>
              </a:ext>
            </a:extLst>
          </p:cNvPr>
          <p:cNvSpPr/>
          <p:nvPr/>
        </p:nvSpPr>
        <p:spPr>
          <a:xfrm>
            <a:off x="9098806" y="2409433"/>
            <a:ext cx="175035" cy="1094160"/>
          </a:xfrm>
          <a:prstGeom prst="rightBrace">
            <a:avLst>
              <a:gd name="adj1" fmla="val 8333"/>
              <a:gd name="adj2" fmla="val 48093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A4B9584-7229-444A-91D0-81D591E25B4F}"/>
              </a:ext>
            </a:extLst>
          </p:cNvPr>
          <p:cNvSpPr/>
          <p:nvPr/>
        </p:nvSpPr>
        <p:spPr>
          <a:xfrm>
            <a:off x="9489548" y="2534389"/>
            <a:ext cx="1473636" cy="760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beginWork</a:t>
            </a:r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7C00A85-056A-465D-8404-BD62DC1316DF}"/>
              </a:ext>
            </a:extLst>
          </p:cNvPr>
          <p:cNvSpPr/>
          <p:nvPr/>
        </p:nvSpPr>
        <p:spPr>
          <a:xfrm>
            <a:off x="5670951" y="2633235"/>
            <a:ext cx="1526797" cy="5788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WIP:APP</a:t>
            </a:r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98198E00-44EC-49A6-825A-FCAE1764C790}"/>
              </a:ext>
            </a:extLst>
          </p:cNvPr>
          <p:cNvSpPr/>
          <p:nvPr/>
        </p:nvSpPr>
        <p:spPr>
          <a:xfrm>
            <a:off x="5668643" y="2630726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WIP:APPNew</a:t>
            </a:r>
            <a:endParaRPr lang="zh-CN" altLang="en-US" dirty="0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AA64886A-8D24-4419-9E30-D325A5F2D60D}"/>
              </a:ext>
            </a:extLst>
          </p:cNvPr>
          <p:cNvCxnSpPr>
            <a:stCxn id="22" idx="0"/>
          </p:cNvCxnSpPr>
          <p:nvPr/>
        </p:nvCxnSpPr>
        <p:spPr>
          <a:xfrm rot="16200000" flipH="1" flipV="1">
            <a:off x="8562165" y="902414"/>
            <a:ext cx="32226" cy="3296176"/>
          </a:xfrm>
          <a:prstGeom prst="bentConnector4">
            <a:avLst>
              <a:gd name="adj1" fmla="val -2381971"/>
              <a:gd name="adj2" fmla="val 10001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E0B3253-F1EA-49AC-AEAA-CD0D1C4651C9}"/>
              </a:ext>
            </a:extLst>
          </p:cNvPr>
          <p:cNvSpPr txBox="1"/>
          <p:nvPr/>
        </p:nvSpPr>
        <p:spPr>
          <a:xfrm flipH="1">
            <a:off x="7195440" y="1362712"/>
            <a:ext cx="263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计算新</a:t>
            </a:r>
            <a:r>
              <a:rPr lang="en-US" altLang="zh-CN" sz="1400" dirty="0"/>
              <a:t>state </a:t>
            </a:r>
            <a:r>
              <a:rPr lang="zh-CN" altLang="en-US" sz="1400" dirty="0"/>
              <a:t>、</a:t>
            </a:r>
            <a:r>
              <a:rPr lang="en-US" altLang="zh-CN" sz="1400" dirty="0"/>
              <a:t>diff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effectTag</a:t>
            </a:r>
            <a:endParaRPr lang="zh-CN" altLang="en-US" sz="14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4DCC027-65D1-4CF8-A0CD-BC60CAF56D28}"/>
              </a:ext>
            </a:extLst>
          </p:cNvPr>
          <p:cNvSpPr txBox="1"/>
          <p:nvPr/>
        </p:nvSpPr>
        <p:spPr>
          <a:xfrm flipH="1">
            <a:off x="7415868" y="4185762"/>
            <a:ext cx="281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返回</a:t>
            </a:r>
            <a:r>
              <a:rPr lang="en-US" altLang="zh-CN" sz="1400" dirty="0" err="1"/>
              <a:t>NewApp</a:t>
            </a:r>
            <a:r>
              <a:rPr lang="zh-CN" altLang="en-US" sz="1400" dirty="0"/>
              <a:t>  </a:t>
            </a:r>
            <a:r>
              <a:rPr lang="en-US" altLang="zh-CN" sz="1400" dirty="0"/>
              <a:t>fiber</a:t>
            </a:r>
            <a:r>
              <a:rPr lang="zh-CN" altLang="en-US" sz="1400" dirty="0"/>
              <a:t>节点的子节点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BFE4C291-2A65-49D4-8F4B-DF105B3551C3}"/>
              </a:ext>
            </a:extLst>
          </p:cNvPr>
          <p:cNvCxnSpPr>
            <a:stCxn id="22" idx="2"/>
            <a:endCxn id="72" idx="3"/>
          </p:cNvCxnSpPr>
          <p:nvPr/>
        </p:nvCxnSpPr>
        <p:spPr>
          <a:xfrm rot="5400000">
            <a:off x="8047269" y="2409195"/>
            <a:ext cx="1293791" cy="30644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34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2.08333E-6 0.25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750"/>
                            </p:stCondLst>
                            <p:childTnLst>
                              <p:par>
                                <p:cTn id="7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2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25 L -2.08333E-6 0.48774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75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48774 L -2.08333E-6 0.72269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62" grpId="0" animBg="1"/>
      <p:bldP spid="72" grpId="0" animBg="1"/>
      <p:bldP spid="82" grpId="0" animBg="1"/>
      <p:bldP spid="96" grpId="0"/>
      <p:bldP spid="20" grpId="0" animBg="1"/>
      <p:bldP spid="22" grpId="0" animBg="1"/>
      <p:bldP spid="22" grpId="1" animBg="1"/>
      <p:bldP spid="54" grpId="0" animBg="1"/>
      <p:bldP spid="54" grpId="1" animBg="1"/>
      <p:bldP spid="52" grpId="0" animBg="1"/>
      <p:bldP spid="52" grpId="1" animBg="1"/>
      <p:bldP spid="45" grpId="0"/>
      <p:bldP spid="6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149</Words>
  <Application>Microsoft Office PowerPoint</Application>
  <PresentationFormat>宽屏</PresentationFormat>
  <Paragraphs>55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Haitao Zhou</dc:creator>
  <cp:lastModifiedBy>Haitao Zhou</cp:lastModifiedBy>
  <cp:revision>28</cp:revision>
  <dcterms:created xsi:type="dcterms:W3CDTF">2020-08-10T14:06:46Z</dcterms:created>
  <dcterms:modified xsi:type="dcterms:W3CDTF">2020-12-29T15:22:44Z</dcterms:modified>
</cp:coreProperties>
</file>