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1E259-8CD7-4724-B303-EF152C62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A1114-2723-406F-AC60-F70EAA80B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D48C5-DFBA-45F3-9790-C00C2E7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68114-1482-4DD8-9053-A105CFAA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88F9B-DA66-43B3-9C92-A46FFCA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F1065-6352-48FB-9712-8CCB9EC9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EA61F0-D16C-47AE-A65C-CB217E5B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E7090-FC45-46B0-A55E-6B35A84A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1D92F-96C4-49F4-A289-A55F833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8FD6E-093E-439E-87FC-021CD05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CAAF7D-D219-48F2-A8C4-BDD88C648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EE64C-A843-4921-BE90-8B3DEB334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7865C-0355-4885-8098-D2DA6F1D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CDE41-CB33-4005-A53A-71C41970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396A-56CC-4774-A6CA-33873E2E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9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F57D8-C4EA-437F-9C8A-0372CE1B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83326-A82E-4AD2-977C-4867255B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F9CB4-5650-4549-9B6B-D895D435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44F28-CFFB-4C77-8135-8334380F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87128-54AC-4089-AEBD-2262B91F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60C9-2F3A-401C-8165-BCF7A485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769CD-35DB-49E8-A35D-43E9E5CA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7F78F-9DD6-41AA-8D04-1A21CAD0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AD382-8E13-463C-9EC1-3A73FCC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7AD9D-ABEB-4EF6-8C71-7F70702F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F265-3631-469A-8631-D63E1519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6015B-8A97-4925-B63B-F73D325A5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9A781C-4C76-42EB-9E5C-3FA0374ED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5F956B-4D24-49B4-9E9B-A1394D7A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AE3EC-9777-481E-B460-DE391936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25011-2628-4AA1-B3A0-99C3AC5B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9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9DBD-FFC7-4371-9962-CE29DCBA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1E4BC-12A6-4A04-A346-D06ADB3E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38A9B-6B6F-4E4E-A94B-533067EA7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80335E-8194-47FB-BC28-ECE605821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8159F1-C601-4180-9B9D-1FE036024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396521-AACE-432D-A804-76988659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0776C-E0DB-410E-B26C-F9A7AF88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80700-A5DF-4FA6-B100-C257CA88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4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7C2F8-7DD2-4F18-AAC6-0F20B1B2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802C19-DA39-4B6B-B2F0-73267013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F43E4-7CD8-462F-864D-E6141722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B3900-F243-4F03-9D8B-0735BA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1A0106-396B-473D-B2BC-CB68F0DA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251289-DD75-448E-A95D-63990ED2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433BF-50A2-4145-BAAB-F68F0074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4EBEA-B6D1-41EF-BEEA-5A8BCADF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855BF-E13D-4297-BF44-3D92E02B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45483-5881-4AE4-99D3-BAAB569B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19FCC-A318-4177-87B2-C81B00C6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5575B-7FBA-4127-B446-8BB55FD9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4E7AD-6B9E-49A5-AD43-C4F1F47B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1C2B1-E7BF-42A0-8B19-6105E228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823DDB-35F3-4C81-9009-2172EF86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D667A-C92F-4C3D-A005-F55AC3848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53BB8-CAC1-4F1E-A794-C2FFA864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6046D-0FEB-4276-8055-557B429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A4778-735A-4660-BF89-D51A64D3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3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072D98-6250-4B2E-926C-0338F449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F132E-B226-469E-8EA0-B3ECBC80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132B8-44FC-41DC-A47B-F4E07AC2B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28CD-74F5-46B3-BF67-5601DA750C76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43344-6BC4-4387-8E4B-1A478F62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AD20F-2D62-4551-882E-18D35AE70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6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3414317" y="919296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3414319" y="263554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3414316" y="426999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3414317" y="5958980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3909270" y="149813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3909270" y="313259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3910668" y="4907560"/>
            <a:ext cx="0" cy="105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4296561" y="1498136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4296561" y="3214383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4296561" y="4848838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EE71D745-0890-40D8-ABD5-05BEAD890EEA}"/>
              </a:ext>
            </a:extLst>
          </p:cNvPr>
          <p:cNvSpPr/>
          <p:nvPr/>
        </p:nvSpPr>
        <p:spPr>
          <a:xfrm>
            <a:off x="2010561" y="4110607"/>
            <a:ext cx="1012260" cy="318782"/>
          </a:xfrm>
          <a:prstGeom prst="borderCallout1">
            <a:avLst>
              <a:gd name="adj1" fmla="val 45066"/>
              <a:gd name="adj2" fmla="val 101059"/>
              <a:gd name="adj3" fmla="val 112500"/>
              <a:gd name="adj4" fmla="val 139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6BDFF028-5E8A-4826-946A-43B20C5CBBE4}"/>
              </a:ext>
            </a:extLst>
          </p:cNvPr>
          <p:cNvSpPr/>
          <p:nvPr/>
        </p:nvSpPr>
        <p:spPr>
          <a:xfrm>
            <a:off x="1496048" y="4645950"/>
            <a:ext cx="1526773" cy="318782"/>
          </a:xfrm>
          <a:prstGeom prst="borderCallout1">
            <a:avLst>
              <a:gd name="adj1" fmla="val 52961"/>
              <a:gd name="adj2" fmla="val 100234"/>
              <a:gd name="adj3" fmla="val -3289"/>
              <a:gd name="adj4" fmla="val 1239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8A587A-CFDD-4EEF-B7DF-1158525E7C4C}"/>
              </a:ext>
            </a:extLst>
          </p:cNvPr>
          <p:cNvSpPr txBox="1"/>
          <p:nvPr/>
        </p:nvSpPr>
        <p:spPr>
          <a:xfrm>
            <a:off x="1571525" y="4656522"/>
            <a:ext cx="164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updateQueue:A2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35" name="标注: 线形 34">
            <a:extLst>
              <a:ext uri="{FF2B5EF4-FFF2-40B4-BE49-F238E27FC236}">
                <a16:creationId xmlns:a16="http://schemas.microsoft.com/office/drawing/2014/main" id="{2D4F4128-C7B0-4E14-BD55-367A3E0907F7}"/>
              </a:ext>
            </a:extLst>
          </p:cNvPr>
          <p:cNvSpPr/>
          <p:nvPr/>
        </p:nvSpPr>
        <p:spPr>
          <a:xfrm>
            <a:off x="1509317" y="2765572"/>
            <a:ext cx="1526797" cy="318782"/>
          </a:xfrm>
          <a:prstGeom prst="borderCallout1">
            <a:avLst>
              <a:gd name="adj1" fmla="val 45066"/>
              <a:gd name="adj2" fmla="val 101059"/>
              <a:gd name="adj3" fmla="val 46711"/>
              <a:gd name="adj4" fmla="val 1236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childLanes:2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933B1B-03FE-4836-8376-7483E1C649CE}"/>
              </a:ext>
            </a:extLst>
          </p:cNvPr>
          <p:cNvCxnSpPr/>
          <p:nvPr/>
        </p:nvCxnSpPr>
        <p:spPr>
          <a:xfrm flipV="1">
            <a:off x="2516691" y="3132591"/>
            <a:ext cx="0" cy="87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标注: 线形 39">
            <a:extLst>
              <a:ext uri="{FF2B5EF4-FFF2-40B4-BE49-F238E27FC236}">
                <a16:creationId xmlns:a16="http://schemas.microsoft.com/office/drawing/2014/main" id="{F808FEEE-DEBC-4997-A126-8E08634BFF19}"/>
              </a:ext>
            </a:extLst>
          </p:cNvPr>
          <p:cNvSpPr/>
          <p:nvPr/>
        </p:nvSpPr>
        <p:spPr>
          <a:xfrm>
            <a:off x="1489395" y="1208326"/>
            <a:ext cx="1526797" cy="318782"/>
          </a:xfrm>
          <a:prstGeom prst="borderCallout1">
            <a:avLst>
              <a:gd name="adj1" fmla="val 45066"/>
              <a:gd name="adj2" fmla="val 101059"/>
              <a:gd name="adj3" fmla="val -5921"/>
              <a:gd name="adj4" fmla="val 1263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root.childLanes:2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75CE4B3-F89D-4CD1-A37E-D5115FB668BD}"/>
              </a:ext>
            </a:extLst>
          </p:cNvPr>
          <p:cNvCxnSpPr/>
          <p:nvPr/>
        </p:nvCxnSpPr>
        <p:spPr>
          <a:xfrm flipV="1">
            <a:off x="2516691" y="1673606"/>
            <a:ext cx="0" cy="87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标注: 线形 42">
            <a:extLst>
              <a:ext uri="{FF2B5EF4-FFF2-40B4-BE49-F238E27FC236}">
                <a16:creationId xmlns:a16="http://schemas.microsoft.com/office/drawing/2014/main" id="{C530CC6C-09CF-4278-87AD-B8D8DD37BB2A}"/>
              </a:ext>
            </a:extLst>
          </p:cNvPr>
          <p:cNvSpPr/>
          <p:nvPr/>
        </p:nvSpPr>
        <p:spPr>
          <a:xfrm>
            <a:off x="1276475" y="687541"/>
            <a:ext cx="1754224" cy="318782"/>
          </a:xfrm>
          <a:prstGeom prst="borderCallout1">
            <a:avLst>
              <a:gd name="adj1" fmla="val 45066"/>
              <a:gd name="adj2" fmla="val 101059"/>
              <a:gd name="adj3" fmla="val 138816"/>
              <a:gd name="adj4" fmla="val 1247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root.pendingLanes:2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E6F266D-B90F-4F68-BE96-047D9A7D5D93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-153566" y="2276973"/>
            <a:ext cx="3415554" cy="555472"/>
          </a:xfrm>
          <a:prstGeom prst="bentConnector4">
            <a:avLst>
              <a:gd name="adj1" fmla="val -240"/>
              <a:gd name="adj2" fmla="val 1411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7078957" y="9088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1F9E424-DFBD-498C-BB46-9FF0973931A5}"/>
              </a:ext>
            </a:extLst>
          </p:cNvPr>
          <p:cNvCxnSpPr>
            <a:cxnSpLocks/>
          </p:cNvCxnSpPr>
          <p:nvPr/>
        </p:nvCxnSpPr>
        <p:spPr>
          <a:xfrm>
            <a:off x="5138613" y="1218481"/>
            <a:ext cx="17915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5339239" y="839420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7114745" y="2662110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7692893" y="1504921"/>
            <a:ext cx="380993" cy="1163974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7703372" y="3260814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7078958" y="4269998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sp>
        <p:nvSpPr>
          <p:cNvPr id="73" name="标注: 线形 72">
            <a:extLst>
              <a:ext uri="{FF2B5EF4-FFF2-40B4-BE49-F238E27FC236}">
                <a16:creationId xmlns:a16="http://schemas.microsoft.com/office/drawing/2014/main" id="{B2A3C1C1-B9A9-49F8-9A42-C2F594EB1F7C}"/>
              </a:ext>
            </a:extLst>
          </p:cNvPr>
          <p:cNvSpPr/>
          <p:nvPr/>
        </p:nvSpPr>
        <p:spPr>
          <a:xfrm>
            <a:off x="5160666" y="4714667"/>
            <a:ext cx="1526773" cy="318782"/>
          </a:xfrm>
          <a:prstGeom prst="borderCallout1">
            <a:avLst>
              <a:gd name="adj1" fmla="val 52961"/>
              <a:gd name="adj2" fmla="val 100234"/>
              <a:gd name="adj3" fmla="val -3289"/>
              <a:gd name="adj4" fmla="val 1239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F803324-577C-43C5-ADE7-5DE326D4AE9E}"/>
              </a:ext>
            </a:extLst>
          </p:cNvPr>
          <p:cNvSpPr txBox="1"/>
          <p:nvPr/>
        </p:nvSpPr>
        <p:spPr>
          <a:xfrm>
            <a:off x="5199786" y="4714667"/>
            <a:ext cx="164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updateQueue:A2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35E2DE6-28EA-45E0-84BE-695E6E2EE641}"/>
              </a:ext>
            </a:extLst>
          </p:cNvPr>
          <p:cNvSpPr/>
          <p:nvPr/>
        </p:nvSpPr>
        <p:spPr>
          <a:xfrm>
            <a:off x="7078956" y="42624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WIP:ParentA</a:t>
            </a:r>
            <a:endParaRPr lang="zh-CN" altLang="en-US" dirty="0"/>
          </a:p>
        </p:txBody>
      </p:sp>
      <p:sp>
        <p:nvSpPr>
          <p:cNvPr id="77" name="标注: 线形 76">
            <a:extLst>
              <a:ext uri="{FF2B5EF4-FFF2-40B4-BE49-F238E27FC236}">
                <a16:creationId xmlns:a16="http://schemas.microsoft.com/office/drawing/2014/main" id="{68141F90-0818-447C-9EE8-03F88F3D8346}"/>
              </a:ext>
            </a:extLst>
          </p:cNvPr>
          <p:cNvSpPr/>
          <p:nvPr/>
        </p:nvSpPr>
        <p:spPr>
          <a:xfrm>
            <a:off x="5636532" y="4103095"/>
            <a:ext cx="1012260" cy="318782"/>
          </a:xfrm>
          <a:prstGeom prst="borderCallout1">
            <a:avLst>
              <a:gd name="adj1" fmla="val 45066"/>
              <a:gd name="adj2" fmla="val 101059"/>
              <a:gd name="adj3" fmla="val 112500"/>
              <a:gd name="adj4" fmla="val 139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794D76A-625A-470A-9E83-34D97D37C3B7}"/>
              </a:ext>
            </a:extLst>
          </p:cNvPr>
          <p:cNvSpPr txBox="1"/>
          <p:nvPr/>
        </p:nvSpPr>
        <p:spPr>
          <a:xfrm>
            <a:off x="5897778" y="4125078"/>
            <a:ext cx="164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Lanes:0</a:t>
            </a:r>
            <a:endParaRPr lang="zh-CN" altLang="en-US" sz="1400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7692886" y="4868380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7078955" y="5868387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83" name="标注: 线形 82">
            <a:extLst>
              <a:ext uri="{FF2B5EF4-FFF2-40B4-BE49-F238E27FC236}">
                <a16:creationId xmlns:a16="http://schemas.microsoft.com/office/drawing/2014/main" id="{A1A809CA-17D3-42D3-9FA6-0FFCD6367D42}"/>
              </a:ext>
            </a:extLst>
          </p:cNvPr>
          <p:cNvSpPr/>
          <p:nvPr/>
        </p:nvSpPr>
        <p:spPr>
          <a:xfrm>
            <a:off x="9163573" y="4392515"/>
            <a:ext cx="1526797" cy="318782"/>
          </a:xfrm>
          <a:prstGeom prst="borderCallout1">
            <a:avLst>
              <a:gd name="adj1" fmla="val 48086"/>
              <a:gd name="adj2" fmla="val -2330"/>
              <a:gd name="adj3" fmla="val 49730"/>
              <a:gd name="adj4" fmla="val -35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childLanes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标注: 线形 83">
            <a:extLst>
              <a:ext uri="{FF2B5EF4-FFF2-40B4-BE49-F238E27FC236}">
                <a16:creationId xmlns:a16="http://schemas.microsoft.com/office/drawing/2014/main" id="{67441A47-DD7E-42CC-8653-59FE648ABEC2}"/>
              </a:ext>
            </a:extLst>
          </p:cNvPr>
          <p:cNvSpPr/>
          <p:nvPr/>
        </p:nvSpPr>
        <p:spPr>
          <a:xfrm>
            <a:off x="9237152" y="2801227"/>
            <a:ext cx="1526797" cy="318782"/>
          </a:xfrm>
          <a:prstGeom prst="borderCallout1">
            <a:avLst>
              <a:gd name="adj1" fmla="val 48086"/>
              <a:gd name="adj2" fmla="val -2330"/>
              <a:gd name="adj3" fmla="val 49730"/>
              <a:gd name="adj4" fmla="val -35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childLanes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标注: 线形 84">
            <a:extLst>
              <a:ext uri="{FF2B5EF4-FFF2-40B4-BE49-F238E27FC236}">
                <a16:creationId xmlns:a16="http://schemas.microsoft.com/office/drawing/2014/main" id="{B9F185B6-9917-47FA-AE69-727464B19F8D}"/>
              </a:ext>
            </a:extLst>
          </p:cNvPr>
          <p:cNvSpPr/>
          <p:nvPr/>
        </p:nvSpPr>
        <p:spPr>
          <a:xfrm>
            <a:off x="9327384" y="1328335"/>
            <a:ext cx="1588141" cy="318782"/>
          </a:xfrm>
          <a:prstGeom prst="borderCallout1">
            <a:avLst>
              <a:gd name="adj1" fmla="val 48086"/>
              <a:gd name="adj2" fmla="val -2330"/>
              <a:gd name="adj3" fmla="val -16697"/>
              <a:gd name="adj4" fmla="val -44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root.childLanes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标注: 线形 92">
            <a:extLst>
              <a:ext uri="{FF2B5EF4-FFF2-40B4-BE49-F238E27FC236}">
                <a16:creationId xmlns:a16="http://schemas.microsoft.com/office/drawing/2014/main" id="{67C994D1-575A-48AC-9708-3728D699BF7C}"/>
              </a:ext>
            </a:extLst>
          </p:cNvPr>
          <p:cNvSpPr/>
          <p:nvPr/>
        </p:nvSpPr>
        <p:spPr>
          <a:xfrm>
            <a:off x="9327383" y="782248"/>
            <a:ext cx="1924550" cy="318782"/>
          </a:xfrm>
          <a:prstGeom prst="borderCallout1">
            <a:avLst>
              <a:gd name="adj1" fmla="val 48086"/>
              <a:gd name="adj2" fmla="val -2330"/>
              <a:gd name="adj3" fmla="val 119176"/>
              <a:gd name="adj4" fmla="val -358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root.pendingLanes</a:t>
            </a:r>
            <a:r>
              <a:rPr lang="en-US" altLang="zh-CN" sz="1400" dirty="0">
                <a:solidFill>
                  <a:schemeClr val="tx1"/>
                </a:solidFill>
              </a:rPr>
              <a:t>: 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3414316" y="2284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6789438" y="26195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7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25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250"/>
                            </p:stCondLst>
                            <p:childTnLst>
                              <p:par>
                                <p:cTn id="10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8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6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750"/>
                            </p:stCondLst>
                            <p:childTnLst>
                              <p:par>
                                <p:cTn id="1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75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250"/>
                            </p:stCondLst>
                            <p:childTnLst>
                              <p:par>
                                <p:cTn id="1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2750"/>
                            </p:stCondLst>
                            <p:childTnLst>
                              <p:par>
                                <p:cTn id="1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30" grpId="0" animBg="1"/>
      <p:bldP spid="31" grpId="0"/>
      <p:bldP spid="35" grpId="0" animBg="1"/>
      <p:bldP spid="40" grpId="0" animBg="1"/>
      <p:bldP spid="43" grpId="0" animBg="1"/>
      <p:bldP spid="50" grpId="0" animBg="1"/>
      <p:bldP spid="51" grpId="0"/>
      <p:bldP spid="62" grpId="0" animBg="1"/>
      <p:bldP spid="72" grpId="0" animBg="1"/>
      <p:bldP spid="73" grpId="0" animBg="1"/>
      <p:bldP spid="73" grpId="1" animBg="1"/>
      <p:bldP spid="74" grpId="0"/>
      <p:bldP spid="76" grpId="0" animBg="1"/>
      <p:bldP spid="76" grpId="1" animBg="1"/>
      <p:bldP spid="77" grpId="0" animBg="1"/>
      <p:bldP spid="78" grpId="0"/>
      <p:bldP spid="82" grpId="0" animBg="1"/>
      <p:bldP spid="83" grpId="0" animBg="1"/>
      <p:bldP spid="84" grpId="0" animBg="1"/>
      <p:bldP spid="85" grpId="0" animBg="1"/>
      <p:bldP spid="93" grpId="0" animBg="1"/>
      <p:bldP spid="9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67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Haitao Zhou</dc:creator>
  <cp:lastModifiedBy>Haitao Zhou</cp:lastModifiedBy>
  <cp:revision>16</cp:revision>
  <dcterms:created xsi:type="dcterms:W3CDTF">2020-08-10T14:06:46Z</dcterms:created>
  <dcterms:modified xsi:type="dcterms:W3CDTF">2020-08-10T15:24:11Z</dcterms:modified>
</cp:coreProperties>
</file>