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E259-8CD7-4724-B303-EF152C62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A1114-2723-406F-AC60-F70EAA80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D48C5-DFBA-45F3-9790-C00C2E7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8114-1482-4DD8-9053-A105CFA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8F9B-DA66-43B3-9C92-A46FFCA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1065-6352-48FB-9712-8CCB9EC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A61F0-D16C-47AE-A65C-CB217E5B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7090-FC45-46B0-A55E-6B35A84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D92F-96C4-49F4-A289-A55F83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8FD6E-093E-439E-87FC-021CD05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AAF7D-D219-48F2-A8C4-BDD88C6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EE64C-A843-4921-BE90-8B3DEB33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7865C-0355-4885-8098-D2DA6F1D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CDE41-CB33-4005-A53A-71C4197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396A-56CC-4774-A6CA-33873E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57D8-C4EA-437F-9C8A-0372CE1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3326-A82E-4AD2-977C-4867255B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9CB4-5650-4549-9B6B-D895D435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44F28-CFFB-4C77-8135-8334380F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87128-54AC-4089-AEBD-2262B91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60C9-2F3A-401C-8165-BCF7A485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769CD-35DB-49E8-A35D-43E9E5CA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7F78F-9DD6-41AA-8D04-1A21CAD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D382-8E13-463C-9EC1-3A73FCC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D9D-ABEB-4EF6-8C71-7F70702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265-3631-469A-8631-D63E151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6015B-8A97-4925-B63B-F73D325A5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A781C-4C76-42EB-9E5C-3FA0374E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F956B-4D24-49B4-9E9B-A1394D7A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AE3EC-9777-481E-B460-DE39193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5011-2628-4AA1-B3A0-99C3AC5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9DBD-FFC7-4371-9962-CE29DCBA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1E4BC-12A6-4A04-A346-D06ADB3E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38A9B-6B6F-4E4E-A94B-533067EA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80335E-8194-47FB-BC28-ECE60582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159F1-C601-4180-9B9D-1FE03602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96521-AACE-432D-A804-7698865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0776C-E0DB-410E-B26C-F9A7AF8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0700-A5DF-4FA6-B100-C257CA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7C2F8-7DD2-4F18-AAC6-0F20B1B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02C19-DA39-4B6B-B2F0-7326701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F43E4-7CD8-462F-864D-E6141722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B3900-F243-4F03-9D8B-0735BA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A0106-396B-473D-B2BC-CB68F0DA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51289-DD75-448E-A95D-63990ED2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433BF-50A2-4145-BAAB-F68F007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EBEA-B6D1-41EF-BEEA-5A8BCAD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55BF-E13D-4297-BF44-3D92E02B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5483-5881-4AE4-99D3-BAAB569B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9FCC-A318-4177-87B2-C81B00C6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5575B-7FBA-4127-B446-8BB55FD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4E7AD-6B9E-49A5-AD43-C4F1F47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C2B1-E7BF-42A0-8B19-6105E22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23DDB-35F3-4C81-9009-2172EF86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667A-C92F-4C3D-A005-F55AC384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53BB8-CAC1-4F1E-A794-C2FFA86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6046D-0FEB-4276-8055-557B429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4778-735A-4660-BF89-D51A64D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72D98-6250-4B2E-926C-0338F44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132E-B226-469E-8EA0-B3ECBC80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32B8-44FC-41DC-A47B-F4E07AC2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28CD-74F5-46B3-BF67-5601DA750C76}" type="datetimeFigureOut">
              <a:rPr lang="zh-CN" altLang="en-US" smtClean="0"/>
              <a:t>2020/8/15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43344-6BC4-4387-8E4B-1A478F62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D20F-2D62-4551-882E-18D35AE7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414317" y="5958980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105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EE71D745-0890-40D8-ABD5-05BEAD890EEA}"/>
              </a:ext>
            </a:extLst>
          </p:cNvPr>
          <p:cNvSpPr/>
          <p:nvPr/>
        </p:nvSpPr>
        <p:spPr>
          <a:xfrm>
            <a:off x="2010561" y="4110607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6BDFF028-5E8A-4826-946A-43B20C5CBBE4}"/>
              </a:ext>
            </a:extLst>
          </p:cNvPr>
          <p:cNvSpPr/>
          <p:nvPr/>
        </p:nvSpPr>
        <p:spPr>
          <a:xfrm>
            <a:off x="1496048" y="4645950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A587A-CFDD-4EEF-B7DF-1158525E7C4C}"/>
              </a:ext>
            </a:extLst>
          </p:cNvPr>
          <p:cNvSpPr txBox="1"/>
          <p:nvPr/>
        </p:nvSpPr>
        <p:spPr>
          <a:xfrm>
            <a:off x="1571525" y="4656522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5" name="标注: 线形 34">
            <a:extLst>
              <a:ext uri="{FF2B5EF4-FFF2-40B4-BE49-F238E27FC236}">
                <a16:creationId xmlns:a16="http://schemas.microsoft.com/office/drawing/2014/main" id="{2D4F4128-C7B0-4E14-BD55-367A3E0907F7}"/>
              </a:ext>
            </a:extLst>
          </p:cNvPr>
          <p:cNvSpPr/>
          <p:nvPr/>
        </p:nvSpPr>
        <p:spPr>
          <a:xfrm>
            <a:off x="1509317" y="2765572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46711"/>
              <a:gd name="adj4" fmla="val 123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933B1B-03FE-4836-8376-7483E1C649CE}"/>
              </a:ext>
            </a:extLst>
          </p:cNvPr>
          <p:cNvCxnSpPr/>
          <p:nvPr/>
        </p:nvCxnSpPr>
        <p:spPr>
          <a:xfrm flipV="1">
            <a:off x="2516691" y="3132591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标注: 线形 39">
            <a:extLst>
              <a:ext uri="{FF2B5EF4-FFF2-40B4-BE49-F238E27FC236}">
                <a16:creationId xmlns:a16="http://schemas.microsoft.com/office/drawing/2014/main" id="{F808FEEE-DEBC-4997-A126-8E08634BFF19}"/>
              </a:ext>
            </a:extLst>
          </p:cNvPr>
          <p:cNvSpPr/>
          <p:nvPr/>
        </p:nvSpPr>
        <p:spPr>
          <a:xfrm>
            <a:off x="1489395" y="1208326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-5921"/>
              <a:gd name="adj4" fmla="val 1263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5CE4B3-F89D-4CD1-A37E-D5115FB668BD}"/>
              </a:ext>
            </a:extLst>
          </p:cNvPr>
          <p:cNvCxnSpPr/>
          <p:nvPr/>
        </p:nvCxnSpPr>
        <p:spPr>
          <a:xfrm flipV="1">
            <a:off x="2516691" y="1673606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标注: 线形 42">
            <a:extLst>
              <a:ext uri="{FF2B5EF4-FFF2-40B4-BE49-F238E27FC236}">
                <a16:creationId xmlns:a16="http://schemas.microsoft.com/office/drawing/2014/main" id="{C530CC6C-09CF-4278-87AD-B8D8DD37BB2A}"/>
              </a:ext>
            </a:extLst>
          </p:cNvPr>
          <p:cNvSpPr/>
          <p:nvPr/>
        </p:nvSpPr>
        <p:spPr>
          <a:xfrm>
            <a:off x="1276475" y="687541"/>
            <a:ext cx="1754224" cy="318782"/>
          </a:xfrm>
          <a:prstGeom prst="borderCallout1">
            <a:avLst>
              <a:gd name="adj1" fmla="val 45066"/>
              <a:gd name="adj2" fmla="val 101059"/>
              <a:gd name="adj3" fmla="val 138816"/>
              <a:gd name="adj4" fmla="val 1247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root.pendingLanes:2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E6F266D-B90F-4F68-BE96-047D9A7D5D93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-153566" y="2276973"/>
            <a:ext cx="3415554" cy="555472"/>
          </a:xfrm>
          <a:prstGeom prst="bentConnector4">
            <a:avLst>
              <a:gd name="adj1" fmla="val -240"/>
              <a:gd name="adj2" fmla="val 1411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F9E424-DFBD-498C-BB46-9FF0973931A5}"/>
              </a:ext>
            </a:extLst>
          </p:cNvPr>
          <p:cNvCxnSpPr>
            <a:cxnSpLocks/>
          </p:cNvCxnSpPr>
          <p:nvPr/>
        </p:nvCxnSpPr>
        <p:spPr>
          <a:xfrm>
            <a:off x="5138613" y="1218481"/>
            <a:ext cx="1791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39239" y="839420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6211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163974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608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sp>
        <p:nvSpPr>
          <p:cNvPr id="73" name="标注: 线形 72">
            <a:extLst>
              <a:ext uri="{FF2B5EF4-FFF2-40B4-BE49-F238E27FC236}">
                <a16:creationId xmlns:a16="http://schemas.microsoft.com/office/drawing/2014/main" id="{B2A3C1C1-B9A9-49F8-9A42-C2F594EB1F7C}"/>
              </a:ext>
            </a:extLst>
          </p:cNvPr>
          <p:cNvSpPr/>
          <p:nvPr/>
        </p:nvSpPr>
        <p:spPr>
          <a:xfrm>
            <a:off x="5160666" y="4714667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803324-577C-43C5-ADE7-5DE326D4AE9E}"/>
              </a:ext>
            </a:extLst>
          </p:cNvPr>
          <p:cNvSpPr txBox="1"/>
          <p:nvPr/>
        </p:nvSpPr>
        <p:spPr>
          <a:xfrm>
            <a:off x="5199786" y="4714667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35E2DE6-28EA-45E0-84BE-695E6E2EE641}"/>
              </a:ext>
            </a:extLst>
          </p:cNvPr>
          <p:cNvSpPr/>
          <p:nvPr/>
        </p:nvSpPr>
        <p:spPr>
          <a:xfrm>
            <a:off x="7078956" y="42624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WIP:ParentA</a:t>
            </a:r>
            <a:endParaRPr lang="zh-CN" altLang="en-US" dirty="0"/>
          </a:p>
        </p:txBody>
      </p:sp>
      <p:sp>
        <p:nvSpPr>
          <p:cNvPr id="77" name="标注: 线形 76">
            <a:extLst>
              <a:ext uri="{FF2B5EF4-FFF2-40B4-BE49-F238E27FC236}">
                <a16:creationId xmlns:a16="http://schemas.microsoft.com/office/drawing/2014/main" id="{68141F90-0818-447C-9EE8-03F88F3D8346}"/>
              </a:ext>
            </a:extLst>
          </p:cNvPr>
          <p:cNvSpPr/>
          <p:nvPr/>
        </p:nvSpPr>
        <p:spPr>
          <a:xfrm>
            <a:off x="5636532" y="4103095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83" name="标注: 线形 82">
            <a:extLst>
              <a:ext uri="{FF2B5EF4-FFF2-40B4-BE49-F238E27FC236}">
                <a16:creationId xmlns:a16="http://schemas.microsoft.com/office/drawing/2014/main" id="{A1A809CA-17D3-42D3-9FA6-0FFCD6367D42}"/>
              </a:ext>
            </a:extLst>
          </p:cNvPr>
          <p:cNvSpPr/>
          <p:nvPr/>
        </p:nvSpPr>
        <p:spPr>
          <a:xfrm>
            <a:off x="9163573" y="4392515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标注: 线形 83">
            <a:extLst>
              <a:ext uri="{FF2B5EF4-FFF2-40B4-BE49-F238E27FC236}">
                <a16:creationId xmlns:a16="http://schemas.microsoft.com/office/drawing/2014/main" id="{67441A47-DD7E-42CC-8653-59FE648ABEC2}"/>
              </a:ext>
            </a:extLst>
          </p:cNvPr>
          <p:cNvSpPr/>
          <p:nvPr/>
        </p:nvSpPr>
        <p:spPr>
          <a:xfrm>
            <a:off x="9237152" y="2801227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标注: 线形 84">
            <a:extLst>
              <a:ext uri="{FF2B5EF4-FFF2-40B4-BE49-F238E27FC236}">
                <a16:creationId xmlns:a16="http://schemas.microsoft.com/office/drawing/2014/main" id="{B9F185B6-9917-47FA-AE69-727464B19F8D}"/>
              </a:ext>
            </a:extLst>
          </p:cNvPr>
          <p:cNvSpPr/>
          <p:nvPr/>
        </p:nvSpPr>
        <p:spPr>
          <a:xfrm>
            <a:off x="9327384" y="1328335"/>
            <a:ext cx="1588141" cy="318782"/>
          </a:xfrm>
          <a:prstGeom prst="borderCallout1">
            <a:avLst>
              <a:gd name="adj1" fmla="val 48086"/>
              <a:gd name="adj2" fmla="val -2330"/>
              <a:gd name="adj3" fmla="val -16697"/>
              <a:gd name="adj4" fmla="val -44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标注: 线形 92">
            <a:extLst>
              <a:ext uri="{FF2B5EF4-FFF2-40B4-BE49-F238E27FC236}">
                <a16:creationId xmlns:a16="http://schemas.microsoft.com/office/drawing/2014/main" id="{67C994D1-575A-48AC-9708-3728D699BF7C}"/>
              </a:ext>
            </a:extLst>
          </p:cNvPr>
          <p:cNvSpPr/>
          <p:nvPr/>
        </p:nvSpPr>
        <p:spPr>
          <a:xfrm>
            <a:off x="9327383" y="782248"/>
            <a:ext cx="1924550" cy="318782"/>
          </a:xfrm>
          <a:prstGeom prst="borderCallout1">
            <a:avLst>
              <a:gd name="adj1" fmla="val 48086"/>
              <a:gd name="adj2" fmla="val -2330"/>
              <a:gd name="adj3" fmla="val 119176"/>
              <a:gd name="adj4" fmla="val -358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0" grpId="0" animBg="1"/>
      <p:bldP spid="31" grpId="0"/>
      <p:bldP spid="35" grpId="0" animBg="1"/>
      <p:bldP spid="40" grpId="0" animBg="1"/>
      <p:bldP spid="43" grpId="0" animBg="1"/>
      <p:bldP spid="50" grpId="0" animBg="1"/>
      <p:bldP spid="51" grpId="0"/>
      <p:bldP spid="62" grpId="0" animBg="1"/>
      <p:bldP spid="72" grpId="0" animBg="1"/>
      <p:bldP spid="73" grpId="0" animBg="1"/>
      <p:bldP spid="73" grpId="1" animBg="1"/>
      <p:bldP spid="74" grpId="0"/>
      <p:bldP spid="76" grpId="0" animBg="1"/>
      <p:bldP spid="76" grpId="1" animBg="1"/>
      <p:bldP spid="77" grpId="0" animBg="1"/>
      <p:bldP spid="82" grpId="0" animBg="1"/>
      <p:bldP spid="83" grpId="0" animBg="1"/>
      <p:bldP spid="84" grpId="0" animBg="1"/>
      <p:bldP spid="85" grpId="0" animBg="1"/>
      <p:bldP spid="93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316115" y="588520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02622" y="331179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0436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223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5138613" y="889636"/>
            <a:ext cx="1989075" cy="328845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4.79167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25 L -4.79167E-6 0.4877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48774 L -4.79167E-6 0.7231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1970523" y="948171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1970525" y="266441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1970522" y="429887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1939696" y="591407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2465476" y="152701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2465476" y="316146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2466874" y="4936435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2852767" y="1527011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2852767" y="3243258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2852767" y="4877713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5635163" y="937761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3858828" y="360054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6249099" y="1533796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6259578" y="3251189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5635164" y="4298873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6249092" y="4897255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5635161" y="5897262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1970522" y="2573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5345644" y="29083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3599850" y="934725"/>
            <a:ext cx="2035312" cy="403186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0BCC1A-5B66-43A3-B94C-A1A17E00BB31}"/>
              </a:ext>
            </a:extLst>
          </p:cNvPr>
          <p:cNvGrpSpPr/>
          <p:nvPr/>
        </p:nvGrpSpPr>
        <p:grpSpPr>
          <a:xfrm>
            <a:off x="7355049" y="2412727"/>
            <a:ext cx="2183587" cy="1045148"/>
            <a:chOff x="6441907" y="2397573"/>
            <a:chExt cx="2183587" cy="10451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101089-31B4-4AB4-8D20-0DE6B30C5907}"/>
                </a:ext>
              </a:extLst>
            </p:cNvPr>
            <p:cNvSpPr txBox="1"/>
            <p:nvPr/>
          </p:nvSpPr>
          <p:spPr>
            <a:xfrm flipH="1">
              <a:off x="6442249" y="2748125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current</a:t>
              </a:r>
              <a:r>
                <a:rPr lang="zh-CN" altLang="en-US" sz="1400" dirty="0"/>
                <a:t>节点 </a:t>
              </a:r>
              <a:r>
                <a:rPr lang="en-US" altLang="zh-CN" sz="1400" dirty="0"/>
                <a:t>= APP</a:t>
              </a:r>
              <a:endParaRPr lang="zh-CN" altLang="en-US" sz="1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7CECD1D-65D9-4CA8-B8F3-B5A1BBC2BEAF}"/>
                </a:ext>
              </a:extLst>
            </p:cNvPr>
            <p:cNvSpPr txBox="1"/>
            <p:nvPr/>
          </p:nvSpPr>
          <p:spPr>
            <a:xfrm flipH="1">
              <a:off x="6441908" y="2397573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WIP</a:t>
              </a:r>
              <a:r>
                <a:rPr lang="zh-CN" altLang="en-US" sz="1400" dirty="0"/>
                <a:t>节点</a:t>
              </a:r>
              <a:r>
                <a:rPr lang="en-US" altLang="zh-CN" sz="1400" dirty="0"/>
                <a:t>= </a:t>
              </a:r>
              <a:r>
                <a:rPr lang="en-US" altLang="zh-CN" sz="1400" dirty="0" err="1"/>
                <a:t>WIP:App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8574AE-0BA3-4C2A-9263-0F9E23290808}"/>
                </a:ext>
              </a:extLst>
            </p:cNvPr>
            <p:cNvSpPr txBox="1"/>
            <p:nvPr/>
          </p:nvSpPr>
          <p:spPr>
            <a:xfrm flipH="1">
              <a:off x="6441907" y="3134944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renderLanes</a:t>
              </a:r>
              <a:r>
                <a:rPr lang="en-US" altLang="zh-CN" sz="1400" dirty="0"/>
                <a:t> = 2</a:t>
              </a:r>
              <a:endParaRPr lang="zh-CN" altLang="en-US" sz="1400" dirty="0"/>
            </a:p>
          </p:txBody>
        </p:sp>
      </p:grp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B3F44A0-5588-4A7D-AB2F-85DB8EAA1F21}"/>
              </a:ext>
            </a:extLst>
          </p:cNvPr>
          <p:cNvSpPr/>
          <p:nvPr/>
        </p:nvSpPr>
        <p:spPr>
          <a:xfrm>
            <a:off x="9098806" y="2409433"/>
            <a:ext cx="175035" cy="1094160"/>
          </a:xfrm>
          <a:prstGeom prst="rightBrace">
            <a:avLst>
              <a:gd name="adj1" fmla="val 8333"/>
              <a:gd name="adj2" fmla="val 4809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A4B9584-7229-444A-91D0-81D591E25B4F}"/>
              </a:ext>
            </a:extLst>
          </p:cNvPr>
          <p:cNvSpPr/>
          <p:nvPr/>
        </p:nvSpPr>
        <p:spPr>
          <a:xfrm>
            <a:off x="9489548" y="2534389"/>
            <a:ext cx="1473636" cy="760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beginWork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C00A85-056A-465D-8404-BD62DC1316D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8198E00-44EC-49A6-825A-FCAE1764C790}"/>
              </a:ext>
            </a:extLst>
          </p:cNvPr>
          <p:cNvSpPr/>
          <p:nvPr/>
        </p:nvSpPr>
        <p:spPr>
          <a:xfrm>
            <a:off x="5668643" y="263072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WIP:APPNew</a:t>
            </a:r>
            <a:endParaRPr lang="zh-CN" altLang="en-US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A64886A-8D24-4419-9E30-D325A5F2D60D}"/>
              </a:ext>
            </a:extLst>
          </p:cNvPr>
          <p:cNvCxnSpPr>
            <a:stCxn id="22" idx="0"/>
          </p:cNvCxnSpPr>
          <p:nvPr/>
        </p:nvCxnSpPr>
        <p:spPr>
          <a:xfrm rot="16200000" flipH="1" flipV="1">
            <a:off x="8562165" y="902414"/>
            <a:ext cx="32226" cy="3296176"/>
          </a:xfrm>
          <a:prstGeom prst="bentConnector4">
            <a:avLst>
              <a:gd name="adj1" fmla="val -2381971"/>
              <a:gd name="adj2" fmla="val 10001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E0B3253-F1EA-49AC-AEAA-CD0D1C4651C9}"/>
              </a:ext>
            </a:extLst>
          </p:cNvPr>
          <p:cNvSpPr txBox="1"/>
          <p:nvPr/>
        </p:nvSpPr>
        <p:spPr>
          <a:xfrm flipH="1">
            <a:off x="7195440" y="1362712"/>
            <a:ext cx="263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计算新</a:t>
            </a:r>
            <a:r>
              <a:rPr lang="en-US" altLang="zh-CN" sz="1400" dirty="0"/>
              <a:t>state </a:t>
            </a:r>
            <a:r>
              <a:rPr lang="zh-CN" altLang="en-US" sz="1400" dirty="0"/>
              <a:t>、</a:t>
            </a:r>
            <a:r>
              <a:rPr lang="en-US" altLang="zh-CN" sz="1400" dirty="0"/>
              <a:t>diff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effectTag</a:t>
            </a:r>
            <a:endParaRPr lang="zh-CN" alt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4DCC027-65D1-4CF8-A0CD-BC60CAF56D28}"/>
              </a:ext>
            </a:extLst>
          </p:cNvPr>
          <p:cNvSpPr txBox="1"/>
          <p:nvPr/>
        </p:nvSpPr>
        <p:spPr>
          <a:xfrm flipH="1">
            <a:off x="7693829" y="4212633"/>
            <a:ext cx="253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</a:t>
            </a:r>
            <a:r>
              <a:rPr lang="en-US" altLang="zh-CN" sz="1400" dirty="0"/>
              <a:t>App</a:t>
            </a:r>
            <a:r>
              <a:rPr lang="zh-CN" altLang="en-US" sz="1400" dirty="0"/>
              <a:t>  </a:t>
            </a:r>
            <a:r>
              <a:rPr lang="en-US" altLang="zh-CN" sz="1400" dirty="0"/>
              <a:t>fiber</a:t>
            </a:r>
            <a:r>
              <a:rPr lang="zh-CN" altLang="en-US" sz="1400" dirty="0"/>
              <a:t>节点的子节点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FE4C291-2A65-49D4-8F4B-DF105B3551C3}"/>
              </a:ext>
            </a:extLst>
          </p:cNvPr>
          <p:cNvCxnSpPr>
            <a:stCxn id="22" idx="2"/>
            <a:endCxn id="72" idx="3"/>
          </p:cNvCxnSpPr>
          <p:nvPr/>
        </p:nvCxnSpPr>
        <p:spPr>
          <a:xfrm rot="5400000">
            <a:off x="8047269" y="2409195"/>
            <a:ext cx="1293791" cy="3064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2.08333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0"/>
                            </p:stCondLst>
                            <p:childTnLst>
                              <p:par>
                                <p:cTn id="7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25 L -2.08333E-6 0.4877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75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48774 L -2.08333E-6 0.72269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  <p:bldP spid="20" grpId="0" animBg="1"/>
      <p:bldP spid="22" grpId="0" animBg="1"/>
      <p:bldP spid="22" grpId="1" animBg="1"/>
      <p:bldP spid="54" grpId="0" animBg="1"/>
      <p:bldP spid="54" grpId="1" animBg="1"/>
      <p:bldP spid="52" grpId="0" animBg="1"/>
      <p:bldP spid="52" grpId="1" animBg="1"/>
      <p:bldP spid="45" grpId="0"/>
      <p:bldP spid="6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149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Zhou</dc:creator>
  <cp:lastModifiedBy>Haitao Zhou</cp:lastModifiedBy>
  <cp:revision>27</cp:revision>
  <dcterms:created xsi:type="dcterms:W3CDTF">2020-08-10T14:06:46Z</dcterms:created>
  <dcterms:modified xsi:type="dcterms:W3CDTF">2020-08-15T08:01:18Z</dcterms:modified>
</cp:coreProperties>
</file>