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86" r:id="rId3"/>
    <p:sldId id="287" r:id="rId4"/>
    <p:sldId id="292" r:id="rId5"/>
    <p:sldId id="298" r:id="rId6"/>
    <p:sldId id="299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9B1"/>
    <a:srgbClr val="25B7D3"/>
    <a:srgbClr val="FBFBFB"/>
    <a:srgbClr val="FF6600"/>
    <a:srgbClr val="009900"/>
    <a:srgbClr val="33CC33"/>
    <a:srgbClr val="EB3300"/>
    <a:srgbClr val="F78320"/>
    <a:srgbClr val="7A2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0" autoAdjust="0"/>
    <p:restoredTop sz="77333" autoAdjust="0"/>
  </p:normalViewPr>
  <p:slideViewPr>
    <p:cSldViewPr snapToGrid="0">
      <p:cViewPr>
        <p:scale>
          <a:sx n="90" d="100"/>
          <a:sy n="90" d="100"/>
        </p:scale>
        <p:origin x="254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7750-17EE-4A15-86DC-C414B26FF7F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B50A-CC79-414A-AB7D-537062B81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4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Log in -&gt; only when you log out</a:t>
            </a:r>
          </a:p>
          <a:p>
            <a:r>
              <a:rPr lang="en-US" baseline="0" dirty="0" smtClean="0"/>
              <a:t>As an example</a:t>
            </a:r>
          </a:p>
          <a:p>
            <a:r>
              <a:rPr lang="en-US" baseline="0" dirty="0" smtClean="0"/>
              <a:t>validation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Destination</a:t>
            </a:r>
            <a:r>
              <a:rPr lang="en-US" baseline="0" dirty="0" smtClean="0"/>
              <a:t> reached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Log in -&gt; only when you log out</a:t>
            </a:r>
          </a:p>
          <a:p>
            <a:r>
              <a:rPr lang="en-US" baseline="0" dirty="0" smtClean="0"/>
              <a:t>As an example</a:t>
            </a:r>
          </a:p>
          <a:p>
            <a:r>
              <a:rPr lang="en-US" baseline="0" dirty="0" smtClean="0"/>
              <a:t>Validation</a:t>
            </a:r>
          </a:p>
          <a:p>
            <a:r>
              <a:rPr lang="en-US" baseline="0" dirty="0" smtClean="0"/>
              <a:t>Coin keeper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B50A-CC79-414A-AB7D-537062B81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1792-A4C0-4D92-BD1D-1D22690B863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F0CB-FD71-451B-AAF0-027CEE7D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125951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3"/>
          <p:cNvSpPr txBox="1">
            <a:spLocks noChangeArrowheads="1"/>
          </p:cNvSpPr>
          <p:nvPr/>
        </p:nvSpPr>
        <p:spPr bwMode="auto">
          <a:xfrm>
            <a:off x="1332232" y="134845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4C8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>
                <a:solidFill>
                  <a:srgbClr val="009900"/>
                </a:solidFill>
              </a:rPr>
              <a:t>smartKC</a:t>
            </a:r>
            <a:endParaRPr lang="en-US" dirty="0">
              <a:solidFill>
                <a:srgbClr val="0099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3982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3981" y="2932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3981" y="4065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07582" y="4937102"/>
            <a:ext cx="1434565" cy="436729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4232" y="4937215"/>
            <a:ext cx="1434565" cy="436729"/>
          </a:xfrm>
          <a:prstGeom prst="roundRect">
            <a:avLst/>
          </a:prstGeom>
          <a:solidFill>
            <a:schemeClr val="bg1">
              <a:alpha val="16863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LOG IN</a:t>
            </a:r>
          </a:p>
        </p:txBody>
      </p:sp>
      <p:pic>
        <p:nvPicPr>
          <p:cNvPr id="1026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81" y="1229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0" y="0"/>
            <a:ext cx="4125951" cy="66572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891" y="3651967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Get your ticket fast,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Whenever you need it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93259"/>
            <a:ext cx="1471961" cy="21042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93729" y="392853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3729" y="13305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5077" y="183860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8" y="1231112"/>
            <a:ext cx="2641194" cy="2641194"/>
          </a:xfrm>
          <a:prstGeom prst="rect">
            <a:avLst/>
          </a:prstGeom>
        </p:spPr>
      </p:pic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36047" y="4067748"/>
            <a:ext cx="3378145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4C8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Help your city, Help yourself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3729" y="811879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992" y="94322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SIGN UP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992" y="3775889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First Name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26099" y="3775888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Last Name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9992" y="2018794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E-mail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9992" y="4293812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Phone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9992" y="2593807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9992" y="4867002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City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29992" y="1558402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29992" y="3349467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(optional)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058653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644190" y="0"/>
            <a:ext cx="4058653" cy="58195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48306" y="4479922"/>
            <a:ext cx="195527" cy="202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232065" y="4393807"/>
            <a:ext cx="29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agree to the terms of service</a:t>
            </a:r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4948306" y="4958276"/>
            <a:ext cx="1917435" cy="436729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1225962" y="8619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3982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981" y="2932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3981" y="4065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06" y="159660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29992" y="5447413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State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9992" y="5996537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Zip Code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20382" y="637330"/>
            <a:ext cx="791585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Jan   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0382" y="179035"/>
            <a:ext cx="295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Birth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(optional)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46886" y="630572"/>
            <a:ext cx="791585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12   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8491" y="629049"/>
            <a:ext cx="102357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1990     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9071" y="1298843"/>
            <a:ext cx="31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means of Transportation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96436" y="2553590"/>
            <a:ext cx="238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VECHILE INFORMATION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913690" y="3105665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Make    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23567" y="3100185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Model   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8061" y="3705571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Year      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31359" y="1824040"/>
            <a:ext cx="2089479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 drive my own car 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86492" y="1098775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6492" y="1673788"/>
            <a:ext cx="3105326" cy="372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058653" cy="36464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1160393" y="2322517"/>
            <a:ext cx="1917435" cy="436729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63982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3981" y="2932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3981" y="4065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10" y="141951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291147" y="159755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492" y="3035826"/>
            <a:ext cx="23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Forgot your password?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86178" y="86196"/>
            <a:ext cx="4058654" cy="5245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6179" y="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450161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50160" y="2932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50160" y="4065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16" y="1229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411419" y="1332927"/>
            <a:ext cx="1808172" cy="716879"/>
          </a:xfrm>
          <a:prstGeom prst="roundRect">
            <a:avLst>
              <a:gd name="adj" fmla="val 18211"/>
            </a:avLst>
          </a:prstGeom>
          <a:solidFill>
            <a:srgbClr val="F7F7F7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Take a Trip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52913" y="764936"/>
            <a:ext cx="1624074" cy="408623"/>
          </a:xfrm>
          <a:prstGeom prst="round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Transportation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6845745" y="15115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411419" y="3468685"/>
            <a:ext cx="1808172" cy="716879"/>
          </a:xfrm>
          <a:prstGeom prst="roundRect">
            <a:avLst>
              <a:gd name="adj" fmla="val 18211"/>
            </a:avLst>
          </a:prstGeom>
          <a:solidFill>
            <a:srgbClr val="F7F7F7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11419" y="2400806"/>
            <a:ext cx="1808172" cy="716879"/>
          </a:xfrm>
          <a:prstGeom prst="roundRect">
            <a:avLst>
              <a:gd name="adj" fmla="val 18211"/>
            </a:avLst>
          </a:prstGeom>
          <a:solidFill>
            <a:srgbClr val="F7F7F7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Goals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-194328" y="585089"/>
            <a:ext cx="1610230" cy="561244"/>
          </a:xfrm>
          <a:prstGeom prst="roundRect">
            <a:avLst>
              <a:gd name="adj" fmla="val 18811"/>
            </a:avLst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" y="0"/>
            <a:ext cx="4033872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86178" y="86196"/>
            <a:ext cx="4058654" cy="5245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3982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7" y="1229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286179" y="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450161" y="1859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50160" y="2932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50160" y="4065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16" y="1229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24782" y="-1"/>
            <a:ext cx="4058654" cy="57912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86861" y="756034"/>
            <a:ext cx="1232186" cy="408623"/>
          </a:xfrm>
          <a:prstGeom prst="round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Take a Trip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53218" y="406588"/>
            <a:ext cx="932960" cy="2072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1291147" y="159755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3048" y="1392523"/>
            <a:ext cx="31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Means Of Transportation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84046"/>
              </p:ext>
            </p:extLst>
          </p:nvPr>
        </p:nvGraphicFramePr>
        <p:xfrm>
          <a:off x="933235" y="2236250"/>
          <a:ext cx="2508852" cy="343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852"/>
              </a:tblGrid>
              <a:tr h="42999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Walk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Train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Bus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CarPool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Motorcycle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Car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</a:tr>
              <a:tr h="429998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AirPlane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01" y="2313932"/>
            <a:ext cx="214871" cy="2148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29" y="2306022"/>
            <a:ext cx="214871" cy="2148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02" y="2821520"/>
            <a:ext cx="214871" cy="21487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30" y="2813610"/>
            <a:ext cx="214871" cy="21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11" y="4457978"/>
            <a:ext cx="286919" cy="28691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r="-2" b="4976"/>
          <a:stretch/>
        </p:blipFill>
        <p:spPr>
          <a:xfrm>
            <a:off x="1077145" y="4913390"/>
            <a:ext cx="184361" cy="27264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83" y="4906252"/>
            <a:ext cx="286919" cy="2869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7" r="-3" b="4976"/>
          <a:stretch/>
        </p:blipFill>
        <p:spPr>
          <a:xfrm>
            <a:off x="1491496" y="3581307"/>
            <a:ext cx="124021" cy="272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3" r="-4" b="4976"/>
          <a:stretch/>
        </p:blipFill>
        <p:spPr>
          <a:xfrm>
            <a:off x="1442240" y="4038854"/>
            <a:ext cx="188533" cy="272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9" r="-4" b="4976"/>
          <a:stretch/>
        </p:blipFill>
        <p:spPr>
          <a:xfrm>
            <a:off x="1518066" y="3144037"/>
            <a:ext cx="92255" cy="272641"/>
          </a:xfrm>
          <a:prstGeom prst="rect">
            <a:avLst/>
          </a:prstGeom>
        </p:spPr>
      </p:pic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6845745" y="15115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177713" y="1577189"/>
            <a:ext cx="2275584" cy="679386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 Walking</a:t>
            </a:r>
            <a:endParaRPr lang="en-US" sz="20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66" y="2666587"/>
            <a:ext cx="452292" cy="45229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73" y="2651565"/>
            <a:ext cx="452292" cy="4522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750411" y="3470835"/>
            <a:ext cx="307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you walk, you burn an X amount of calories per hour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3676" y="3669522"/>
            <a:ext cx="23083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Fun facts will take turn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 flipV="1">
            <a:off x="9067924" y="3853948"/>
            <a:ext cx="815752" cy="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2" y="2314580"/>
            <a:ext cx="214871" cy="21487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10" y="5281152"/>
            <a:ext cx="286919" cy="28691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2" y="5287673"/>
            <a:ext cx="286919" cy="2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372319" y="1598769"/>
            <a:ext cx="2815936" cy="486046"/>
          </a:xfrm>
          <a:prstGeom prst="roundRect">
            <a:avLst/>
          </a:prstGeom>
          <a:solidFill>
            <a:srgbClr val="1F9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58541" y="2266371"/>
            <a:ext cx="3544837" cy="2681337"/>
          </a:xfrm>
          <a:prstGeom prst="roundRect">
            <a:avLst>
              <a:gd name="adj" fmla="val 5645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3228" y="238596"/>
            <a:ext cx="4058654" cy="5245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3229" y="15240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97211" y="3383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7210" y="4456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97210" y="5589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66" y="2753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-199732" y="558988"/>
            <a:ext cx="932960" cy="2072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2292795" y="30355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624763" y="3893643"/>
            <a:ext cx="2275584" cy="679386"/>
          </a:xfrm>
          <a:prstGeom prst="round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Stop Walking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534" y="1987063"/>
            <a:ext cx="1462516" cy="87414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46450" y="1311458"/>
            <a:ext cx="307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You started walking at Barry Rd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5283" y="2881063"/>
            <a:ext cx="789144" cy="3304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PAUSE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8243" y="2881063"/>
            <a:ext cx="789144" cy="330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RESET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3417" y="238596"/>
            <a:ext cx="4058654" cy="57240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83418" y="152400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5847400" y="3383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47399" y="4456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47399" y="5589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255" y="275328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3"/>
          <p:cNvSpPr txBox="1">
            <a:spLocks noChangeArrowheads="1"/>
          </p:cNvSpPr>
          <p:nvPr/>
        </p:nvSpPr>
        <p:spPr bwMode="auto">
          <a:xfrm>
            <a:off x="7242984" y="30355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78056" y="1128602"/>
            <a:ext cx="358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You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walked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from Barry Rd to N Oak TFW</a:t>
            </a:r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2863" y="3246331"/>
            <a:ext cx="22217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You walked </a:t>
            </a:r>
            <a:r>
              <a:rPr lang="en-US" sz="3500" dirty="0"/>
              <a:t>20</a:t>
            </a:r>
            <a:r>
              <a:rPr lang="en-US" sz="1500" dirty="0" smtClean="0"/>
              <a:t>m </a:t>
            </a:r>
            <a:r>
              <a:rPr lang="en-US" sz="2600" dirty="0" smtClean="0"/>
              <a:t>10</a:t>
            </a:r>
            <a:r>
              <a:rPr lang="en-US" sz="1500" dirty="0" smtClean="0"/>
              <a:t>s</a:t>
            </a:r>
            <a:endParaRPr lang="en-US" sz="15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5" y="4160229"/>
            <a:ext cx="450608" cy="4506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49" y="3396844"/>
            <a:ext cx="395770" cy="39577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611208" y="4069273"/>
            <a:ext cx="25393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You burnt </a:t>
            </a:r>
            <a:r>
              <a:rPr lang="en-US" sz="3500" dirty="0"/>
              <a:t>1000</a:t>
            </a:r>
            <a:r>
              <a:rPr lang="en-US" sz="1500" dirty="0" smtClean="0"/>
              <a:t> calories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7032772" y="5021204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Share 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838" y="5472190"/>
            <a:ext cx="427122" cy="395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960" y="5501683"/>
            <a:ext cx="456949" cy="3940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173" y="5451020"/>
            <a:ext cx="441828" cy="4446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1574" y="5451020"/>
            <a:ext cx="457069" cy="4484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2016" y="2512331"/>
            <a:ext cx="421047" cy="42104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669667" y="2377494"/>
            <a:ext cx="18578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You walked </a:t>
            </a:r>
            <a:r>
              <a:rPr lang="en-US" sz="1500" dirty="0" smtClean="0"/>
              <a:t> </a:t>
            </a:r>
            <a:r>
              <a:rPr lang="en-US" sz="3500" dirty="0" smtClean="0"/>
              <a:t>4</a:t>
            </a:r>
            <a:r>
              <a:rPr lang="en-US" sz="2400" dirty="0"/>
              <a:t> </a:t>
            </a:r>
            <a:r>
              <a:rPr lang="en-US" sz="1500" dirty="0" smtClean="0"/>
              <a:t>miles</a:t>
            </a:r>
            <a:endParaRPr lang="en-US" sz="1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5090" y="1598769"/>
            <a:ext cx="486647" cy="48664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822865" y="1657126"/>
            <a:ext cx="214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742071" y="5205870"/>
            <a:ext cx="25013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Similar screen for 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5578" y="271253"/>
            <a:ext cx="4058654" cy="5245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5579" y="185057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649561" y="371006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560" y="478315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9560" y="591645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16" y="307985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2045145" y="336213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377113" y="1762246"/>
            <a:ext cx="2275584" cy="6793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 </a:t>
            </a:r>
            <a:r>
              <a:rPr lang="en-US" sz="2000" b="1" dirty="0" smtClean="0"/>
              <a:t>Driving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49810" y="3655892"/>
            <a:ext cx="334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you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drive, your car emits 0.5 pound of CO2/minute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206" y="5962410"/>
            <a:ext cx="23083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Fun facts will take turn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34250" y="4302223"/>
            <a:ext cx="0" cy="16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r="-2" b="4976"/>
          <a:stretch/>
        </p:blipFill>
        <p:spPr>
          <a:xfrm>
            <a:off x="2044368" y="2721941"/>
            <a:ext cx="379764" cy="56161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37" y="2721941"/>
            <a:ext cx="593902" cy="593902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6372319" y="1598769"/>
            <a:ext cx="2815936" cy="4860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958541" y="2266371"/>
            <a:ext cx="3841989" cy="2681337"/>
          </a:xfrm>
          <a:prstGeom prst="roundRect">
            <a:avLst>
              <a:gd name="adj" fmla="val 5645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683417" y="238596"/>
            <a:ext cx="4238276" cy="57240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83418" y="152400"/>
            <a:ext cx="4238275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5847400" y="338349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47399" y="44565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47399" y="55898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78" y="292014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3"/>
          <p:cNvSpPr txBox="1">
            <a:spLocks noChangeArrowheads="1"/>
          </p:cNvSpPr>
          <p:nvPr/>
        </p:nvSpPr>
        <p:spPr bwMode="auto">
          <a:xfrm>
            <a:off x="7242984" y="303556"/>
            <a:ext cx="1207773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 smtClean="0"/>
              <a:t>smartKC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78056" y="1128602"/>
            <a:ext cx="3580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You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drove </a:t>
            </a:r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</a:rPr>
              <a:t>from Barry Rd to N Oak TFW</a:t>
            </a:r>
            <a:endParaRPr 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63427" y="2375702"/>
            <a:ext cx="27049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Your car emitted these harmful gases</a:t>
            </a:r>
            <a:endParaRPr lang="en-US" sz="1300" dirty="0"/>
          </a:p>
        </p:txBody>
      </p:sp>
      <p:sp>
        <p:nvSpPr>
          <p:cNvPr id="84" name="Rectangle 83"/>
          <p:cNvSpPr/>
          <p:nvPr/>
        </p:nvSpPr>
        <p:spPr>
          <a:xfrm>
            <a:off x="6372318" y="1657126"/>
            <a:ext cx="281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IMPACT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1759" y="33015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</a:t>
            </a:r>
            <a:r>
              <a:rPr lang="en-US" sz="1400" dirty="0" smtClean="0"/>
              <a:t>pounds</a:t>
            </a:r>
            <a:endParaRPr lang="en-US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2502" y="2375702"/>
            <a:ext cx="360924" cy="2645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49745" y="2833887"/>
                <a:ext cx="84401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45" y="2833887"/>
                <a:ext cx="844014" cy="477054"/>
              </a:xfrm>
              <a:prstGeom prst="rect">
                <a:avLst/>
              </a:prstGeom>
              <a:blipFill rotWithShape="0"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7388819" y="32865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</a:t>
            </a:r>
            <a:r>
              <a:rPr lang="en-US" sz="1400" dirty="0" smtClean="0"/>
              <a:t>pound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7388930" y="2824462"/>
                <a:ext cx="91935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/>
                      </m:sSub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930" y="2824462"/>
                <a:ext cx="919354" cy="4770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8462843" y="329598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1.5 </a:t>
            </a:r>
            <a:r>
              <a:rPr lang="en-US" sz="1400" dirty="0" smtClean="0"/>
              <a:t>pounds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8511350" y="2855257"/>
                <a:ext cx="71045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𝑯𝑪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50" y="2855257"/>
                <a:ext cx="710451" cy="4770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3017819" y="4821311"/>
            <a:ext cx="0" cy="4791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17819" y="3871426"/>
            <a:ext cx="0" cy="4791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2647" y="2961227"/>
            <a:ext cx="0" cy="4791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8061" y="353825"/>
            <a:ext cx="4058654" cy="54797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062" y="267629"/>
            <a:ext cx="4058653" cy="762185"/>
          </a:xfrm>
          <a:prstGeom prst="rect">
            <a:avLst/>
          </a:prstGeom>
          <a:solidFill>
            <a:srgbClr val="FDFDFD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22044" y="453578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2043" y="560887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2043" y="674217"/>
            <a:ext cx="300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s://cdn.css-tricks.com/wp-content/uploads/2012/10/threeline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99" y="390557"/>
            <a:ext cx="553816" cy="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624796" y="1032565"/>
            <a:ext cx="1624074" cy="408623"/>
          </a:xfrm>
          <a:prstGeom prst="round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Transportation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2117628" y="418785"/>
            <a:ext cx="1296847" cy="442674"/>
          </a:xfrm>
          <a:prstGeom prst="round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900"/>
                </a:solidFill>
                <a:latin typeface="Californian FB" panose="0207040306080B030204" pitchFamily="18" charset="0"/>
                <a:cs typeface="Segoe UI" panose="020B0502040204020203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Smart KC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5" y="2919317"/>
            <a:ext cx="450608" cy="450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1808" y="3039202"/>
            <a:ext cx="1167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Calories Burnt</a:t>
            </a:r>
            <a:endParaRPr lang="en-US" sz="1300" dirty="0"/>
          </a:p>
        </p:txBody>
      </p:sp>
      <p:sp>
        <p:nvSpPr>
          <p:cNvPr id="4" name="Rectangle 3"/>
          <p:cNvSpPr/>
          <p:nvPr/>
        </p:nvSpPr>
        <p:spPr>
          <a:xfrm>
            <a:off x="2369149" y="3163517"/>
            <a:ext cx="1371600" cy="6795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278" y="1272951"/>
            <a:ext cx="70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Period: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755956" y="1228815"/>
            <a:ext cx="1509219" cy="3368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This week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sym typeface="Wingdings 3" panose="05040102010807070707" pitchFamily="18" charset="2"/>
              </a:rPr>
              <a:t>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414475" y="2961226"/>
            <a:ext cx="0" cy="47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89898" y="2724389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GOAL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6362" y="3964787"/>
            <a:ext cx="1317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/>
            </a:lvl1pPr>
          </a:lstStyle>
          <a:p>
            <a:r>
              <a:rPr lang="en-US" dirty="0" smtClean="0"/>
              <a:t>Distance Walked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54322" y="4081516"/>
            <a:ext cx="861222" cy="7292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99647" y="3871425"/>
            <a:ext cx="0" cy="47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75070" y="3634588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GOAL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042" y="1878159"/>
            <a:ext cx="1859713" cy="468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22371" y="1874086"/>
            <a:ext cx="1466356" cy="4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2658" y="1958610"/>
            <a:ext cx="1824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ACCOMPLISHMENTS</a:t>
            </a:r>
            <a:endParaRPr lang="en-US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78284" y="1963394"/>
            <a:ext cx="788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IMPACT</a:t>
            </a:r>
            <a:endParaRPr lang="en-US" sz="15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69149" y="2342437"/>
            <a:ext cx="22475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908" y="2342437"/>
            <a:ext cx="1571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28890" y="2342437"/>
            <a:ext cx="1852865" cy="1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3" y="3850491"/>
            <a:ext cx="395770" cy="39577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16362" y="4914672"/>
            <a:ext cx="1317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/>
            </a:lvl1pPr>
          </a:lstStyle>
          <a:p>
            <a:r>
              <a:rPr lang="en-US" dirty="0" smtClean="0"/>
              <a:t>Distance Cycled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354322" y="5031401"/>
            <a:ext cx="861222" cy="72928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3399647" y="4821310"/>
            <a:ext cx="0" cy="47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75070" y="4584473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GOAL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7" y="4830694"/>
            <a:ext cx="337228" cy="337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40473" y="3145744"/>
            <a:ext cx="293122" cy="1714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40473" y="4080338"/>
            <a:ext cx="293122" cy="17144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5883" y="4929207"/>
            <a:ext cx="293122" cy="17144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63915" y="1962125"/>
            <a:ext cx="9156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RANKING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258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51215</TotalTime>
  <Words>284</Words>
  <Application>Microsoft Office PowerPoint</Application>
  <PresentationFormat>Widescreen</PresentationFormat>
  <Paragraphs>116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Californian FB</vt:lpstr>
      <vt:lpstr>Cambria Math</vt:lpstr>
      <vt:lpstr>Segoe UI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A. Kuhail</dc:creator>
  <cp:lastModifiedBy>Mohammad Amin Kuhail</cp:lastModifiedBy>
  <cp:revision>587</cp:revision>
  <dcterms:created xsi:type="dcterms:W3CDTF">2015-05-20T12:45:20Z</dcterms:created>
  <dcterms:modified xsi:type="dcterms:W3CDTF">2016-04-10T17:05:31Z</dcterms:modified>
</cp:coreProperties>
</file>