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2E740-B670-E991-499A-5D3AB9AF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B05EC-A973-2829-D561-38ED76158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05111-9480-FC49-D868-86AC0DF0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B9BB9-7774-62E4-DFB5-36F2A002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6227C-875B-09A8-982C-F3A3D9CB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21BD-D1E0-7729-B395-3DAC97A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C8C03F-3A73-810C-9663-DA3759039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67236-63BE-B3D6-EB84-5F76D27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AD238-E452-B777-59F1-2E99DB4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A90E4-2A8A-2034-C284-E47003C8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0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1AA30A-5F60-4506-3F13-BE651E64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AF33D-1E67-F1F6-C84E-7DC1C6634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DD0AC-7555-5D95-AECF-04907CA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F80B3-5F64-C808-DEFF-2197C0D0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58AFC-3B04-4282-0B00-B0FCBF02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9F34-146F-A011-63EF-6F553BB7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AB7CE-F58F-D583-D6A9-18AFD30F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3FF9-82E2-9E07-CA47-5D35F56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C1FB76-2C60-9955-4AFD-E468BDC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CD596-3877-AE38-048B-0B552A43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A3121-AD8D-845A-E16C-626FF92D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E10DF-371F-554D-9D9F-6870EF72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90AE6-B9BC-F885-ADAD-D0EAB4AB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024F1-278D-CC12-C276-BFFE2B2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6CA14-F3A0-D989-249B-E28CA2D7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92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D3A8-63D8-1F23-4A54-4E46FB89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1922C-B5BB-42FE-7BEA-89BD4550C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10BC51-B786-6BF1-05FE-632A660BE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C01E29-DF78-26BE-233F-5CB30ADF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665FF2-AA93-D4A3-3341-F763872D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C16E-D30C-7D24-52D1-B368078F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BE75-80CC-CD81-89A6-A0F46488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7BD751-D1E6-C81E-9C5C-3FD8B967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DA575-09A3-D7E8-5E21-0B847CB6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616125-7122-7575-CF9D-A0FAB164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A192D0-E374-64C3-2878-00B6FD26F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9F59E9-A402-A31D-06E6-1A68562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8A5A15-E442-1BCA-BCEE-311E3FAE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8F2905-C27E-017E-3458-0C5B2292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5980B-0EB4-D7A6-2741-9234A8E2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A1F0B0-DED7-5C6E-9DE9-6435274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8B6ED3-D97F-C188-3710-9517FF0B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0F0212-6E8C-BECC-3DA0-3A9473B7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1E5135-4DC0-4F9B-CAC1-B06637C4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EB1F46-D6DC-DFB9-7010-63ADAC6F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F2545-9067-2931-52D2-CF9D74F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0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EC59D-D2A7-864B-DE87-4336A7EC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66DAB-7EE6-243E-2D5A-492DD263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11F9B-E38E-37E8-815F-31D9D68D2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1EA58-FDA5-0FF8-B670-A2F501A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F448E0-61F7-AB4B-9029-1A735E79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9B5A20-F41F-5D32-33C0-4BA9DDB2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E8DE-C6F4-7AB1-9206-BAD1F145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59C025-0923-B34C-DE55-04B60AF5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341DD8-3D54-C771-654B-C611685A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19CA5-6292-4FFB-6B01-C6D47945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F1825-0A3D-A460-6571-82242CD8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52B5A-6CC7-8F79-D239-6E2E92C4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79BDE1-5D04-750B-BAD4-B43AF2EB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99D2D-6D5D-0329-3948-AC1E8BDE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BD8EF-819C-6380-17A6-97962CAED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7C8D-F1F2-47D0-A97A-A39DDCB7C52E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ABD0A-42DF-878A-55B2-193C8A1EA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13464-444E-8014-DC61-AA7C4BD0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A56A-2BBE-43CD-8BD6-C37092143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0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ED1D60-FD57-D005-DF5C-E9EB2B3A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Exercícios – Lógica Computacional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E5179A0-76DF-F4DA-B340-B26B9983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Crie um programa que calcule a média de três notas e verifique se o aluno foi aprovado (média &gt;= 7).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Desenvolva um programa que determine se um número inserido pelo usuário é par.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Implemente um programa que verifique se uma senha inserida pelo usuário é válida (senha = "12345").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Crie um programa que determine se um ano é bissexto (divisível por 4, mas não por 100, exceto se for divisível por 400).</a:t>
            </a:r>
          </a:p>
        </p:txBody>
      </p:sp>
    </p:spTree>
    <p:extLst>
      <p:ext uri="{BB962C8B-B14F-4D97-AF65-F5344CB8AC3E}">
        <p14:creationId xmlns:p14="http://schemas.microsoft.com/office/powerpoint/2010/main" val="187596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2FD3-8B0D-7043-9875-3BF761A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Exercício: Calculadora da Fórmula de Bhaskara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70148-B0AF-5894-03FE-19E36A68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effectLst/>
                <a:latin typeface="Söhne"/>
              </a:rPr>
              <a:t>Desenvolva um programa que calcula as raízes de uma equação quadrática utilizando a fórmula de Bhaskara.</a:t>
            </a:r>
          </a:p>
          <a:p>
            <a:r>
              <a:rPr lang="pt-BR" b="1" i="0" dirty="0">
                <a:effectLst/>
                <a:latin typeface="Söhne"/>
              </a:rPr>
              <a:t>Requisitos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Solicite ao usuário para inserir os valores dos coeficientes a, b e c.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Calcule o discriminante:</a:t>
            </a:r>
            <a:endParaRPr lang="pt-BR" dirty="0"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Verifique o valor do discriminante: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delta for negativo, imprima "A equação não possui raízes reais."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delta for igual a zero, calcule e imprima a única raiz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delta for positivo, calcule e imprima as duas raízes reais.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061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Tema do Office</vt:lpstr>
      <vt:lpstr>Exercícios – Lógica Computacional</vt:lpstr>
      <vt:lpstr>Exercício: Calculadora da Fórmula de Bhaskara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– Lógica Computacional</dc:title>
  <dc:creator>EDUARDO DE ALMEIDA HERNANDES</dc:creator>
  <cp:lastModifiedBy>EDUARDO DE ALMEIDA HERNANDES</cp:lastModifiedBy>
  <cp:revision>1</cp:revision>
  <dcterms:created xsi:type="dcterms:W3CDTF">2023-08-17T10:39:33Z</dcterms:created>
  <dcterms:modified xsi:type="dcterms:W3CDTF">2023-08-17T14:38:28Z</dcterms:modified>
</cp:coreProperties>
</file>