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FC88F-BA68-9681-3F3C-E559EC0B8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269706-CDEE-513A-5B62-A9B0C6815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42E2F0-C6F0-83BC-8090-40E8ABE3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DD11-8324-4D47-8588-68687674E9DF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8C953E-5971-E77D-0EA1-163CA61B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936A03-3202-4153-2C4A-659F3042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4D64-52AD-47E0-B7C9-F88B62718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AE920-2BC9-03EA-56DB-49A63246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D3642E-819A-A01F-3FD7-18D95966D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14F337-74BA-23CF-B309-5AB3841D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DD11-8324-4D47-8588-68687674E9DF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E031F-8E11-B7C8-B80C-741D6288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87E2CA-B640-146F-F991-462F20ED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4D64-52AD-47E0-B7C9-F88B62718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98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9EDA8A-7328-8E19-7A75-8354CEB3D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26B05E-1210-84F8-5764-617EB40CF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24120-51D3-058D-5331-DBFD1746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DD11-8324-4D47-8588-68687674E9DF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BD034-D590-0B48-B19C-E81DB062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49CB77-C576-A7E9-DB68-0972439B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4D64-52AD-47E0-B7C9-F88B62718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02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11382-0FA5-C88A-10F5-E0A9C82F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44880-5B7E-89B5-4608-C2FC2ECBF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86D62D-B68E-B51C-5A35-AD2CF98D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DD11-8324-4D47-8588-68687674E9DF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F4B093-DB95-0842-BF80-7F23A650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24240F-32B3-F995-7A8F-C03A62B1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4D64-52AD-47E0-B7C9-F88B62718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33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4E474-D2E8-7F1F-C1A6-F41FD5DC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B372F3-E83C-6BBB-FEF9-7EF4906BF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1C4214-49E8-B8DB-D31F-E20A771D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DD11-8324-4D47-8588-68687674E9DF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49B37B-6BC2-F1E1-0CBE-204387B5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CAEF8-F41E-C45F-DC7F-DE3AF7D3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4D64-52AD-47E0-B7C9-F88B62718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39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D6EF1-601F-5500-C514-6BAAA1C8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B6E7A-FEB4-4550-F6F1-DE974285B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3F20F9-1D46-28C2-9EB0-F7FC538C4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6BB609-86B0-733F-FBD7-53C52BAC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DD11-8324-4D47-8588-68687674E9DF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CC62BA-4301-5443-734E-250AA3F6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A982F3-38A9-848A-4755-29D54498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4D64-52AD-47E0-B7C9-F88B62718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10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24BAE-5A55-6BDE-C457-97C01A12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98D586-8FFE-2758-BD2F-36E3C095B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F6A490-EBEE-CF9B-AB4C-953263EBD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A404FF-EC3E-E57B-6D57-11B900FA7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E3E06B-16F5-FACD-A340-8C33A6BC0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B03F60-583A-ADBB-0531-CCBDBF9E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DD11-8324-4D47-8588-68687674E9DF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4CC99C-B2BD-FD92-BC9A-7E1B0CBE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57A93E-0028-DA10-1635-98E01A62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4D64-52AD-47E0-B7C9-F88B62718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39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3FF7B-A87F-E21F-6E26-CCE8CACE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3868EB-1794-394D-D586-FC8D9E0D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DD11-8324-4D47-8588-68687674E9DF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29C6AB-9DB8-318F-30FD-33DAEB54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63E324-ED50-42F8-816C-EA38D5D4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4D64-52AD-47E0-B7C9-F88B62718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03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F75F1E-5ADC-34CF-EDAF-448D4429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DD11-8324-4D47-8588-68687674E9DF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3A8B66-7759-75C6-C804-0066233A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51FB6D-07E5-BB2F-734C-D9A02D24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4D64-52AD-47E0-B7C9-F88B62718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38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0CBE4-F9D3-4F13-FFA6-74CDBE88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13D8A-050C-21B9-6F04-7F1748417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08908E-3D11-DA60-AA94-54E86D760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1CCF94-DFFD-5FDD-A4D9-0F6B0512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DD11-8324-4D47-8588-68687674E9DF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A7A997-7B4B-25EE-965E-406F1389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979AAE-42EE-1307-AEA3-780F20A5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4D64-52AD-47E0-B7C9-F88B62718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2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3B0D1-F1BC-CC1F-366E-A784F049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3F4CB6-43FE-537E-3272-EF590FBE7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4A429B-B76E-AE40-26E6-768E453A2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682899-2633-91DF-7621-C62C8919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DD11-8324-4D47-8588-68687674E9DF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D1C7C4-E52D-0BAA-1520-28F22F80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7FBFAD-1246-27F6-DB20-5ACEA3EF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4D64-52AD-47E0-B7C9-F88B62718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67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0CAE5D-6310-D78A-E470-C41C7860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82F314-1FC1-9C58-441D-DE4F11F93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A3433B-C6C5-72BC-62EA-706C3D63E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DD11-8324-4D47-8588-68687674E9DF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B5CB5F-3B79-0792-ACFA-BD0757615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1972F-A036-0F43-6047-50AC80D40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C4D64-52AD-47E0-B7C9-F88B62718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82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BA09B-D957-AA62-525E-83444040F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Balada do DUDU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61ED6F-95EA-30D9-6A21-C1AC46B21B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Algoritmo para verificar a idade</a:t>
            </a:r>
          </a:p>
        </p:txBody>
      </p:sp>
    </p:spTree>
    <p:extLst>
      <p:ext uri="{BB962C8B-B14F-4D97-AF65-F5344CB8AC3E}">
        <p14:creationId xmlns:p14="http://schemas.microsoft.com/office/powerpoint/2010/main" val="119190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8FB34-9D2C-06C2-AAAB-57BC1A02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Balada do DUDU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21C53-18B9-E1FD-667E-DC77F3F83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Quem pode entrar na balada do DUDU</a:t>
            </a:r>
          </a:p>
          <a:p>
            <a:pPr lvl="1"/>
            <a:r>
              <a:rPr lang="pt-BR" dirty="0"/>
              <a:t>Quem tiver 18 anos ou mais pode entrar</a:t>
            </a:r>
          </a:p>
          <a:p>
            <a:pPr lvl="1"/>
            <a:r>
              <a:rPr lang="pt-BR" dirty="0"/>
              <a:t>Se tiver a partir de 16 anos com autorização com pais pode entrar</a:t>
            </a:r>
          </a:p>
          <a:p>
            <a:pPr lvl="1"/>
            <a:r>
              <a:rPr lang="pt-BR" dirty="0"/>
              <a:t>Se tiver a partir de 16 anos, mas não tiver autorização dos pais, não pode entrar</a:t>
            </a:r>
          </a:p>
          <a:p>
            <a:pPr lvl="1"/>
            <a:r>
              <a:rPr lang="pt-BR" dirty="0"/>
              <a:t>Menores de 16 anos não podem entrar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60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CB5B3FFD-5BE8-44F1-BDCD-446E8A932425}"/>
              </a:ext>
            </a:extLst>
          </p:cNvPr>
          <p:cNvSpPr/>
          <p:nvPr/>
        </p:nvSpPr>
        <p:spPr>
          <a:xfrm>
            <a:off x="1020416" y="179766"/>
            <a:ext cx="1895061" cy="768627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6" name="Fluxograma: Entrada Manual 5">
            <a:extLst>
              <a:ext uri="{FF2B5EF4-FFF2-40B4-BE49-F238E27FC236}">
                <a16:creationId xmlns:a16="http://schemas.microsoft.com/office/drawing/2014/main" id="{26D60120-8743-C164-B3B6-4D13CF74E177}"/>
              </a:ext>
            </a:extLst>
          </p:cNvPr>
          <p:cNvSpPr/>
          <p:nvPr/>
        </p:nvSpPr>
        <p:spPr>
          <a:xfrm>
            <a:off x="1020416" y="1192695"/>
            <a:ext cx="1881809" cy="768627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Ler idade</a:t>
            </a:r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485472A4-0A7C-62D0-DE03-90A9CD5FD87C}"/>
              </a:ext>
            </a:extLst>
          </p:cNvPr>
          <p:cNvSpPr/>
          <p:nvPr/>
        </p:nvSpPr>
        <p:spPr>
          <a:xfrm>
            <a:off x="735493" y="2345634"/>
            <a:ext cx="2451653" cy="117944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Idade&gt;=18</a:t>
            </a:r>
          </a:p>
        </p:txBody>
      </p:sp>
      <p:sp>
        <p:nvSpPr>
          <p:cNvPr id="8" name="Fluxograma: Documento 7">
            <a:extLst>
              <a:ext uri="{FF2B5EF4-FFF2-40B4-BE49-F238E27FC236}">
                <a16:creationId xmlns:a16="http://schemas.microsoft.com/office/drawing/2014/main" id="{93178EA6-3CD5-BC95-545B-8FCAD55E09B8}"/>
              </a:ext>
            </a:extLst>
          </p:cNvPr>
          <p:cNvSpPr/>
          <p:nvPr/>
        </p:nvSpPr>
        <p:spPr>
          <a:xfrm>
            <a:off x="4838903" y="2451651"/>
            <a:ext cx="1868557" cy="1073427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Liberado para entrar</a:t>
            </a:r>
          </a:p>
        </p:txBody>
      </p:sp>
      <p:sp>
        <p:nvSpPr>
          <p:cNvPr id="9" name="Fluxograma: Decisão 8">
            <a:extLst>
              <a:ext uri="{FF2B5EF4-FFF2-40B4-BE49-F238E27FC236}">
                <a16:creationId xmlns:a16="http://schemas.microsoft.com/office/drawing/2014/main" id="{C83F2B9D-D814-086B-B928-0903C8452C84}"/>
              </a:ext>
            </a:extLst>
          </p:cNvPr>
          <p:cNvSpPr/>
          <p:nvPr/>
        </p:nvSpPr>
        <p:spPr>
          <a:xfrm>
            <a:off x="735493" y="3829878"/>
            <a:ext cx="2451653" cy="117944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Idade&gt;=16</a:t>
            </a:r>
          </a:p>
        </p:txBody>
      </p:sp>
      <p:sp>
        <p:nvSpPr>
          <p:cNvPr id="10" name="Fluxograma: Decisão 9">
            <a:extLst>
              <a:ext uri="{FF2B5EF4-FFF2-40B4-BE49-F238E27FC236}">
                <a16:creationId xmlns:a16="http://schemas.microsoft.com/office/drawing/2014/main" id="{871172FA-E41B-744B-2143-B2B850B1E7A0}"/>
              </a:ext>
            </a:extLst>
          </p:cNvPr>
          <p:cNvSpPr/>
          <p:nvPr/>
        </p:nvSpPr>
        <p:spPr>
          <a:xfrm>
            <a:off x="6639863" y="3916882"/>
            <a:ext cx="2637185" cy="117944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Autorização == “S”</a:t>
            </a:r>
          </a:p>
        </p:txBody>
      </p:sp>
      <p:sp>
        <p:nvSpPr>
          <p:cNvPr id="11" name="Fluxograma: Entrada Manual 10">
            <a:extLst>
              <a:ext uri="{FF2B5EF4-FFF2-40B4-BE49-F238E27FC236}">
                <a16:creationId xmlns:a16="http://schemas.microsoft.com/office/drawing/2014/main" id="{22889527-D82A-0159-FE7B-5883FF885AB4}"/>
              </a:ext>
            </a:extLst>
          </p:cNvPr>
          <p:cNvSpPr/>
          <p:nvPr/>
        </p:nvSpPr>
        <p:spPr>
          <a:xfrm>
            <a:off x="4240695" y="4068418"/>
            <a:ext cx="1881809" cy="768627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Autorização dos Pais</a:t>
            </a:r>
          </a:p>
        </p:txBody>
      </p:sp>
      <p:sp>
        <p:nvSpPr>
          <p:cNvPr id="12" name="Fluxograma: Documento 11">
            <a:extLst>
              <a:ext uri="{FF2B5EF4-FFF2-40B4-BE49-F238E27FC236}">
                <a16:creationId xmlns:a16="http://schemas.microsoft.com/office/drawing/2014/main" id="{789D3D1E-B23C-D285-E22E-DFE6052462B2}"/>
              </a:ext>
            </a:extLst>
          </p:cNvPr>
          <p:cNvSpPr/>
          <p:nvPr/>
        </p:nvSpPr>
        <p:spPr>
          <a:xfrm>
            <a:off x="1033668" y="5314122"/>
            <a:ext cx="1868557" cy="1073427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está liberado para entra</a:t>
            </a:r>
          </a:p>
        </p:txBody>
      </p:sp>
      <p:sp>
        <p:nvSpPr>
          <p:cNvPr id="13" name="Fluxograma: Documento 12">
            <a:extLst>
              <a:ext uri="{FF2B5EF4-FFF2-40B4-BE49-F238E27FC236}">
                <a16:creationId xmlns:a16="http://schemas.microsoft.com/office/drawing/2014/main" id="{50E45B9C-D4E6-A25C-E52B-219565C8F98A}"/>
              </a:ext>
            </a:extLst>
          </p:cNvPr>
          <p:cNvSpPr/>
          <p:nvPr/>
        </p:nvSpPr>
        <p:spPr>
          <a:xfrm>
            <a:off x="6990223" y="5387007"/>
            <a:ext cx="1868557" cy="1073427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está liberado para entra</a:t>
            </a:r>
          </a:p>
        </p:txBody>
      </p:sp>
      <p:sp>
        <p:nvSpPr>
          <p:cNvPr id="18" name="Fluxograma: Documento 17">
            <a:extLst>
              <a:ext uri="{FF2B5EF4-FFF2-40B4-BE49-F238E27FC236}">
                <a16:creationId xmlns:a16="http://schemas.microsoft.com/office/drawing/2014/main" id="{F01EA250-B6C2-95D0-EFE4-11C7ED1A0D02}"/>
              </a:ext>
            </a:extLst>
          </p:cNvPr>
          <p:cNvSpPr/>
          <p:nvPr/>
        </p:nvSpPr>
        <p:spPr>
          <a:xfrm>
            <a:off x="9685019" y="3962400"/>
            <a:ext cx="1868557" cy="1073427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Liberado para entrar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AFB0434-85CE-107B-6995-4AC121F215C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961321" y="948393"/>
            <a:ext cx="6626" cy="321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5822B439-4F88-1340-0A58-DF66AB7E246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961320" y="1961322"/>
            <a:ext cx="1" cy="384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12513D86-FBD0-D267-BA03-C73C20144461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1961320" y="3525078"/>
            <a:ext cx="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BA3F5EA-53A4-2494-D4F9-4839069E7FB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187146" y="2935356"/>
            <a:ext cx="1651757" cy="530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14F310F-0E3C-4316-106C-5AAA8E50F23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1961320" y="5009322"/>
            <a:ext cx="6627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0E6BEC89-B552-06BD-173E-C01F4707D8AC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187146" y="4419600"/>
            <a:ext cx="1053549" cy="33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20B046F5-543A-96F0-384B-D2C9F59A885A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6122504" y="4452732"/>
            <a:ext cx="517359" cy="53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8791928-754D-914C-229E-99C92E0467FC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 flipV="1">
            <a:off x="9277048" y="4499114"/>
            <a:ext cx="407971" cy="7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C950678E-F9F6-4E4E-1735-43EC1B921AEE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flipH="1">
            <a:off x="7924502" y="5096326"/>
            <a:ext cx="33954" cy="290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C68EFDC-DB72-92E3-F2B9-DDAD92DF2795}"/>
              </a:ext>
            </a:extLst>
          </p:cNvPr>
          <p:cNvSpPr txBox="1"/>
          <p:nvPr/>
        </p:nvSpPr>
        <p:spPr>
          <a:xfrm>
            <a:off x="3187146" y="2508838"/>
            <a:ext cx="141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VERDADEIRO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0D7A375-3A85-7757-3FBD-ECFFE797DB4F}"/>
              </a:ext>
            </a:extLst>
          </p:cNvPr>
          <p:cNvSpPr txBox="1"/>
          <p:nvPr/>
        </p:nvSpPr>
        <p:spPr>
          <a:xfrm>
            <a:off x="2820210" y="3930134"/>
            <a:ext cx="141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VERDADEIRO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7BE3DEE-B964-CA1B-81D5-AC755A8136B5}"/>
              </a:ext>
            </a:extLst>
          </p:cNvPr>
          <p:cNvSpPr txBox="1"/>
          <p:nvPr/>
        </p:nvSpPr>
        <p:spPr>
          <a:xfrm>
            <a:off x="8318591" y="3727321"/>
            <a:ext cx="141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VERDADEIRO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C317289-6347-0E87-063B-68B6A75ACD76}"/>
              </a:ext>
            </a:extLst>
          </p:cNvPr>
          <p:cNvSpPr txBox="1"/>
          <p:nvPr/>
        </p:nvSpPr>
        <p:spPr>
          <a:xfrm>
            <a:off x="610698" y="3492812"/>
            <a:ext cx="76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FALSO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C221289-487F-C651-3001-F1EC39B13C78}"/>
              </a:ext>
            </a:extLst>
          </p:cNvPr>
          <p:cNvSpPr txBox="1"/>
          <p:nvPr/>
        </p:nvSpPr>
        <p:spPr>
          <a:xfrm>
            <a:off x="795202" y="4890917"/>
            <a:ext cx="76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FALSO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7997A4A-9ADC-B470-F488-C3CEBDE65C17}"/>
              </a:ext>
            </a:extLst>
          </p:cNvPr>
          <p:cNvSpPr txBox="1"/>
          <p:nvPr/>
        </p:nvSpPr>
        <p:spPr>
          <a:xfrm>
            <a:off x="6954089" y="4996935"/>
            <a:ext cx="76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FALSO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C64ACDE3-E588-B08A-70DB-B289C45AB463}"/>
              </a:ext>
            </a:extLst>
          </p:cNvPr>
          <p:cNvSpPr txBox="1"/>
          <p:nvPr/>
        </p:nvSpPr>
        <p:spPr>
          <a:xfrm>
            <a:off x="6477215" y="669475"/>
            <a:ext cx="2894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BALADA DO DUDU</a:t>
            </a:r>
          </a:p>
        </p:txBody>
      </p:sp>
      <p:sp>
        <p:nvSpPr>
          <p:cNvPr id="51" name="Fluxograma: Terminação 50">
            <a:extLst>
              <a:ext uri="{FF2B5EF4-FFF2-40B4-BE49-F238E27FC236}">
                <a16:creationId xmlns:a16="http://schemas.microsoft.com/office/drawing/2014/main" id="{A3119F11-BEF7-D198-686A-2C3DE1D235BA}"/>
              </a:ext>
            </a:extLst>
          </p:cNvPr>
          <p:cNvSpPr/>
          <p:nvPr/>
        </p:nvSpPr>
        <p:spPr>
          <a:xfrm>
            <a:off x="9876186" y="5850835"/>
            <a:ext cx="1895061" cy="768627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E7C41CD6-BD83-F7EF-434A-A597B72494ED}"/>
              </a:ext>
            </a:extLst>
          </p:cNvPr>
          <p:cNvCxnSpPr>
            <a:stCxn id="12" idx="2"/>
          </p:cNvCxnSpPr>
          <p:nvPr/>
        </p:nvCxnSpPr>
        <p:spPr>
          <a:xfrm flipH="1">
            <a:off x="1967946" y="6316584"/>
            <a:ext cx="1" cy="302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B32D8257-79C3-8FFC-ECCA-DD41F2C80041}"/>
              </a:ext>
            </a:extLst>
          </p:cNvPr>
          <p:cNvCxnSpPr>
            <a:stCxn id="13" idx="3"/>
            <a:endCxn id="51" idx="1"/>
          </p:cNvCxnSpPr>
          <p:nvPr/>
        </p:nvCxnSpPr>
        <p:spPr>
          <a:xfrm>
            <a:off x="8858780" y="5923721"/>
            <a:ext cx="1017406" cy="311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80C9EA9F-3F56-B9D9-2AA1-34BD67FDEBBE}"/>
              </a:ext>
            </a:extLst>
          </p:cNvPr>
          <p:cNvCxnSpPr/>
          <p:nvPr/>
        </p:nvCxnSpPr>
        <p:spPr>
          <a:xfrm flipV="1">
            <a:off x="1967946" y="6468023"/>
            <a:ext cx="7908240" cy="151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060E1A91-551B-50D9-46FC-3A4AF6D3E7D2}"/>
              </a:ext>
            </a:extLst>
          </p:cNvPr>
          <p:cNvCxnSpPr/>
          <p:nvPr/>
        </p:nvCxnSpPr>
        <p:spPr>
          <a:xfrm flipV="1">
            <a:off x="6824870" y="2961860"/>
            <a:ext cx="4946377" cy="26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0ED305D8-5F8F-64F4-FA04-D5FA03B4F4D6}"/>
              </a:ext>
            </a:extLst>
          </p:cNvPr>
          <p:cNvCxnSpPr/>
          <p:nvPr/>
        </p:nvCxnSpPr>
        <p:spPr>
          <a:xfrm>
            <a:off x="11771247" y="2988364"/>
            <a:ext cx="0" cy="2862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291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107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Balada do DUDU</vt:lpstr>
      <vt:lpstr>Balada do DUDU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Balada do DUDU</dc:title>
  <dc:creator>EDUARDO DE ALMEIDA HERNANDES</dc:creator>
  <cp:lastModifiedBy>EDUARDO DE ALMEIDA HERNANDES</cp:lastModifiedBy>
  <cp:revision>1</cp:revision>
  <dcterms:created xsi:type="dcterms:W3CDTF">2023-08-22T13:06:05Z</dcterms:created>
  <dcterms:modified xsi:type="dcterms:W3CDTF">2023-08-22T13:40:20Z</dcterms:modified>
</cp:coreProperties>
</file>