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D119-E8EA-4F5A-96E1-FF77C9165F45}" type="datetimeFigureOut">
              <a:rPr lang="fr-FR" smtClean="0"/>
              <a:t>04/07/2024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A0FF8-D5AF-46BC-A5B5-822B0655D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7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Australia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Austria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Belgium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'Brazil'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'Canada'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'Chile'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Czechia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Denmark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Estonia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'Europe'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Finland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'France'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'Germany'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Greece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Hungary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'Ireland'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Italy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'Japan'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Korea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Lithuania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'Luxembourg'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'Mexico'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Netherlands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Norway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'New 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Zealand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Poland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'Portugal'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Slovak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Republic'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'Spain'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Sweden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Switzerland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Turkiye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'United </a:t>
            </a:r>
            <a:r>
              <a:rPr lang="fr-F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Kingdom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'United States'</a:t>
            </a:r>
            <a:endParaRPr lang="fr-FR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A0FF8-D5AF-46BC-A5B5-822B0655DEA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0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8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9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6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8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4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Vue basse de nuages dans le ciel">
            <a:extLst>
              <a:ext uri="{FF2B5EF4-FFF2-40B4-BE49-F238E27FC236}">
                <a16:creationId xmlns:a16="http://schemas.microsoft.com/office/drawing/2014/main" id="{71D720E4-B62B-BCDA-7277-D46C5142A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5" b="1001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E72153B-59A5-4713-6711-8655ED77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fr-FR" sz="4400" dirty="0"/>
              <a:t>Projet Final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85DA3-DC44-003A-3F1B-72013CFD6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fr-FR" sz="2000" dirty="0"/>
              <a:t>Présentation de sujet</a:t>
            </a:r>
          </a:p>
        </p:txBody>
      </p:sp>
    </p:spTree>
    <p:extLst>
      <p:ext uri="{BB962C8B-B14F-4D97-AF65-F5344CB8AC3E}">
        <p14:creationId xmlns:p14="http://schemas.microsoft.com/office/powerpoint/2010/main" val="405770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FFBEF-B921-26BD-BD15-A2FA2F0A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6D7B1-AD15-9E44-1639-385E231F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Sujets environnementaux au cœur des discours depuis des années </a:t>
            </a:r>
          </a:p>
          <a:p>
            <a:r>
              <a:rPr lang="fr-FR" dirty="0"/>
              <a:t>Impacts du changement climatique de plus en plus visibles</a:t>
            </a:r>
          </a:p>
          <a:p>
            <a:r>
              <a:rPr lang="fr-FR" dirty="0"/>
              <a:t>Enjeux croissants au niveau des investissements globaux pour accélérer dans la transition écologique </a:t>
            </a:r>
          </a:p>
          <a:p>
            <a:r>
              <a:rPr lang="fr-FR" dirty="0"/>
              <a:t>Un contexte mondial compliqué tendant vers un ralentissement de la croissance </a:t>
            </a:r>
          </a:p>
        </p:txBody>
      </p:sp>
    </p:spTree>
    <p:extLst>
      <p:ext uri="{BB962C8B-B14F-4D97-AF65-F5344CB8AC3E}">
        <p14:creationId xmlns:p14="http://schemas.microsoft.com/office/powerpoint/2010/main" val="11299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0A08F-E9C7-6D6A-F371-18E156112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A5B93-26EF-D7CB-880B-54797F564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8932"/>
            <a:ext cx="10515600" cy="166558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Comprendre les liens qui existent entre la santé économique d’un pays et ses investissements dans les énergies renouvelables. </a:t>
            </a:r>
          </a:p>
        </p:txBody>
      </p:sp>
    </p:spTree>
    <p:extLst>
      <p:ext uri="{BB962C8B-B14F-4D97-AF65-F5344CB8AC3E}">
        <p14:creationId xmlns:p14="http://schemas.microsoft.com/office/powerpoint/2010/main" val="214260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6C906-3CD8-400D-74B4-077EA07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 de données</a:t>
            </a:r>
          </a:p>
        </p:txBody>
      </p:sp>
      <p:pic>
        <p:nvPicPr>
          <p:cNvPr id="1026" name="Picture 2" descr="Forum économique mondial — Wikipédia">
            <a:extLst>
              <a:ext uri="{FF2B5EF4-FFF2-40B4-BE49-F238E27FC236}">
                <a16:creationId xmlns:a16="http://schemas.microsoft.com/office/drawing/2014/main" id="{EDC1BBC3-18EF-518F-11D8-746146E9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37" y="2596266"/>
            <a:ext cx="4078236" cy="25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A - Is there enough global wind and solar PV manufacturing to meet Net  Zero targets in 2030? | EnR">
            <a:extLst>
              <a:ext uri="{FF2B5EF4-FFF2-40B4-BE49-F238E27FC236}">
                <a16:creationId xmlns:a16="http://schemas.microsoft.com/office/drawing/2014/main" id="{4BC3FE9B-0C4F-CC0E-641E-DA58DE26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49" y="2531727"/>
            <a:ext cx="4482108" cy="249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A55E6-3240-3728-B083-B1227CF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F31929-F389-FDDA-D407-DEE603D4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datasets</a:t>
            </a:r>
            <a:r>
              <a:rPr lang="fr-FR" dirty="0"/>
              <a:t> : Rapport complet 2017 du WEF </a:t>
            </a:r>
          </a:p>
          <a:p>
            <a:r>
              <a:rPr lang="fr-FR" dirty="0"/>
              <a:t>Période de 2007 à 2017 </a:t>
            </a:r>
          </a:p>
          <a:p>
            <a:r>
              <a:rPr lang="fr-FR" dirty="0"/>
              <a:t>34 pays à travers le monde</a:t>
            </a:r>
          </a:p>
          <a:p>
            <a:r>
              <a:rPr lang="fr-FR" dirty="0"/>
              <a:t>3 fichiers de documentation  </a:t>
            </a:r>
          </a:p>
        </p:txBody>
      </p:sp>
    </p:spTree>
    <p:extLst>
      <p:ext uri="{BB962C8B-B14F-4D97-AF65-F5344CB8AC3E}">
        <p14:creationId xmlns:p14="http://schemas.microsoft.com/office/powerpoint/2010/main" val="269893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C8DECA-D7F4-BE56-C836-2DB810A2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Ambitions et challenges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1C4859-0910-E570-AF5D-D389A9EE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8557"/>
            <a:ext cx="10515600" cy="4056969"/>
          </a:xfrm>
        </p:spPr>
        <p:txBody>
          <a:bodyPr>
            <a:normAutofit/>
          </a:bodyPr>
          <a:lstStyle/>
          <a:p>
            <a:r>
              <a:rPr lang="fr-FR" dirty="0"/>
              <a:t>Comprendre l’étendue du scope </a:t>
            </a:r>
          </a:p>
          <a:p>
            <a:r>
              <a:rPr lang="fr-FR" dirty="0"/>
              <a:t>Bonne définition des KPIs </a:t>
            </a:r>
          </a:p>
          <a:p>
            <a:r>
              <a:rPr lang="fr-FR" dirty="0"/>
              <a:t>Quantité des données &amp; complexité d’interprétation </a:t>
            </a:r>
          </a:p>
          <a:p>
            <a:r>
              <a:rPr lang="fr-FR" dirty="0"/>
              <a:t>Le clean des </a:t>
            </a:r>
            <a:r>
              <a:rPr lang="fr-FR" dirty="0" err="1"/>
              <a:t>dataset</a:t>
            </a:r>
            <a:r>
              <a:rPr lang="fr-FR" dirty="0"/>
              <a:t> pour ne garder que les informations pertinentes pour le sujet </a:t>
            </a:r>
          </a:p>
          <a:p>
            <a:r>
              <a:rPr lang="fr-FR" dirty="0"/>
              <a:t>Interprétation des datas brutes </a:t>
            </a:r>
          </a:p>
          <a:p>
            <a:r>
              <a:rPr lang="fr-FR" dirty="0"/>
              <a:t>Réponse claire et pertinente à notre problématique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26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ADC781A-42C4-B9D4-AED9-35F7CEFA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2" y="1817012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i="0" dirty="0"/>
              <a:t>Merci ! </a:t>
            </a:r>
          </a:p>
        </p:txBody>
      </p:sp>
      <p:pic>
        <p:nvPicPr>
          <p:cNvPr id="3074" name="Picture 2" descr="Team Work Illustration Concept Illustration par pixency · Creative Fabrica">
            <a:extLst>
              <a:ext uri="{FF2B5EF4-FFF2-40B4-BE49-F238E27FC236}">
                <a16:creationId xmlns:a16="http://schemas.microsoft.com/office/drawing/2014/main" id="{34A09A3B-CA3D-0257-0123-06264FE5D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7"/>
          <a:stretch/>
        </p:blipFill>
        <p:spPr bwMode="auto">
          <a:xfrm>
            <a:off x="6229215" y="891663"/>
            <a:ext cx="5962785" cy="473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4541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212</Words>
  <Application>Microsoft Office PowerPoint</Application>
  <PresentationFormat>Grand écran</PresentationFormat>
  <Paragraphs>28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Arial</vt:lpstr>
      <vt:lpstr>Century Gothic</vt:lpstr>
      <vt:lpstr>Consolas</vt:lpstr>
      <vt:lpstr>Elephant</vt:lpstr>
      <vt:lpstr>BrushVTI</vt:lpstr>
      <vt:lpstr>Projet Final </vt:lpstr>
      <vt:lpstr>Contexte</vt:lpstr>
      <vt:lpstr>Problématique </vt:lpstr>
      <vt:lpstr>Sources de données</vt:lpstr>
      <vt:lpstr>Données</vt:lpstr>
      <vt:lpstr>Ambitions et challenges</vt:lpstr>
      <vt:lpstr>Merci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Marine TASSETTO</dc:creator>
  <cp:lastModifiedBy>Marine TASSETTO</cp:lastModifiedBy>
  <cp:revision>1</cp:revision>
  <dcterms:created xsi:type="dcterms:W3CDTF">2024-07-04T10:31:23Z</dcterms:created>
  <dcterms:modified xsi:type="dcterms:W3CDTF">2024-07-04T11:05:01Z</dcterms:modified>
</cp:coreProperties>
</file>