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Intelligent Classroom</a:t>
            </a:r>
            <a:endParaRPr lang="" alt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" y="4527550"/>
            <a:ext cx="4165600" cy="1754505"/>
          </a:xfrm>
        </p:spPr>
        <p:txBody>
          <a:bodyPr/>
          <a:lstStyle/>
          <a:p>
            <a:r>
              <a:rPr lang="" altLang="en-US" sz="1800" b="1"/>
              <a:t>Prezentare:</a:t>
            </a:r>
            <a:endParaRPr lang="" altLang="en-US" sz="1800" b="1"/>
          </a:p>
          <a:p>
            <a:r>
              <a:rPr lang="" altLang="en-US" sz="1800" b="1"/>
              <a:t>Horia Litan</a:t>
            </a:r>
            <a:endParaRPr lang="" altLang="en-US" sz="1800" b="1"/>
          </a:p>
          <a:p>
            <a:r>
              <a:rPr lang="" altLang="en-US" sz="1800" b="1"/>
              <a:t>Mircea Cristian</a:t>
            </a:r>
            <a:endParaRPr lang="" altLang="en-US" sz="1800" b="1"/>
          </a:p>
          <a:p>
            <a:r>
              <a:rPr lang="" altLang="en-US" sz="1800" b="1"/>
              <a:t>Camelia Caraian</a:t>
            </a:r>
            <a:endParaRPr lang="" altLang="en-US" sz="1800" b="1"/>
          </a:p>
        </p:txBody>
      </p:sp>
      <p:sp>
        <p:nvSpPr>
          <p:cNvPr id="4" name="Text Box 3"/>
          <p:cNvSpPr txBox="1"/>
          <p:nvPr/>
        </p:nvSpPr>
        <p:spPr>
          <a:xfrm>
            <a:off x="1007110" y="2487295"/>
            <a:ext cx="10615295" cy="1278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1600"/>
              <a:t>Setul de date Intelligent Classroom pentru </a:t>
            </a:r>
            <a:r>
              <a:rPr lang="en-US" altLang="en-US" sz="1600"/>
              <a:t>î</a:t>
            </a:r>
            <a:r>
              <a:rPr lang="en-US" altLang="en-GB" sz="1600"/>
              <a:t>nv</a:t>
            </a:r>
            <a:r>
              <a:rPr lang="" altLang="en-US" sz="1600"/>
              <a:t>ăț</a:t>
            </a:r>
            <a:r>
              <a:rPr lang="en-US" altLang="en-GB" sz="1600"/>
              <a:t>area personalizat</a:t>
            </a:r>
            <a:r>
              <a:rPr lang="" altLang="en-US" sz="1600"/>
              <a:t>ă</a:t>
            </a:r>
            <a:r>
              <a:rPr lang="en-US" altLang="en-GB" sz="1600"/>
              <a:t> a limbii engleze ofer</a:t>
            </a:r>
            <a:r>
              <a:rPr lang="" altLang="en-US" sz="1600"/>
              <a:t>ă</a:t>
            </a:r>
            <a:r>
              <a:rPr lang="en-US" altLang="en-GB" sz="1600"/>
              <a:t> date complete pentru a sprijini cercetarea </a:t>
            </a:r>
            <a:r>
              <a:rPr lang="" altLang="en-US" sz="1600"/>
              <a:t>ș</a:t>
            </a:r>
            <a:r>
              <a:rPr lang="en-US" altLang="en-GB" sz="1600"/>
              <a:t>i dezvoltarea </a:t>
            </a:r>
            <a:r>
              <a:rPr lang="en-US" altLang="en-US" sz="1600"/>
              <a:t>î</a:t>
            </a:r>
            <a:r>
              <a:rPr lang="en-US" altLang="en-GB" sz="1600"/>
              <a:t>n sistemele educa</a:t>
            </a:r>
            <a:r>
              <a:rPr lang="" altLang="en-US" sz="1600"/>
              <a:t>ț</a:t>
            </a:r>
            <a:r>
              <a:rPr lang="en-US" altLang="en-GB" sz="1600"/>
              <a:t>ionale bazate pe IoT </a:t>
            </a:r>
            <a:r>
              <a:rPr lang="" altLang="en-US" sz="1600"/>
              <a:t>ș</a:t>
            </a:r>
            <a:r>
              <a:rPr lang="en-US" altLang="en-GB" sz="1600"/>
              <a:t>i AI. Setul de date este conceput pentru a explora modul </a:t>
            </a:r>
            <a:r>
              <a:rPr lang="en-US" altLang="en-US" sz="1600"/>
              <a:t>î</a:t>
            </a:r>
            <a:r>
              <a:rPr lang="en-US" altLang="en-GB" sz="1600"/>
              <a:t>n care dispozitivele IoT </a:t>
            </a:r>
            <a:r>
              <a:rPr lang="" altLang="en-US" sz="1600"/>
              <a:t>ș</a:t>
            </a:r>
            <a:r>
              <a:rPr lang="en-US" altLang="en-GB" sz="1600"/>
              <a:t>i algoritmii AI pot </a:t>
            </a:r>
            <a:r>
              <a:rPr lang="en-US" altLang="en-US" sz="1600"/>
              <a:t>î</a:t>
            </a:r>
            <a:r>
              <a:rPr lang="en-US" altLang="en-GB" sz="1600"/>
              <a:t>mbun</a:t>
            </a:r>
            <a:r>
              <a:rPr lang="" altLang="en-US" sz="1600"/>
              <a:t>ă</a:t>
            </a:r>
            <a:r>
              <a:rPr lang="en-US" altLang="en-GB" sz="1600"/>
              <a:t>t</a:t>
            </a:r>
            <a:r>
              <a:rPr lang="" altLang="en-US" sz="1600"/>
              <a:t>ăț</a:t>
            </a:r>
            <a:r>
              <a:rPr lang="en-US" altLang="en-GB" sz="1600"/>
              <a:t>i experien</a:t>
            </a:r>
            <a:r>
              <a:rPr lang="" altLang="en-US" sz="1600"/>
              <a:t>ț</a:t>
            </a:r>
            <a:r>
              <a:rPr lang="en-US" altLang="en-GB" sz="1600"/>
              <a:t>ele de </a:t>
            </a:r>
            <a:r>
              <a:rPr lang="en-US" altLang="en-US" sz="1600"/>
              <a:t>î</a:t>
            </a:r>
            <a:r>
              <a:rPr lang="en-US" altLang="en-GB" sz="1600"/>
              <a:t>nv</a:t>
            </a:r>
            <a:r>
              <a:rPr lang="" altLang="en-US" sz="1600"/>
              <a:t>ăț</a:t>
            </a:r>
            <a:r>
              <a:rPr lang="en-US" altLang="en-GB" sz="1600"/>
              <a:t>are personalizate </a:t>
            </a:r>
            <a:r>
              <a:rPr lang="en-US" altLang="en-US" sz="1600"/>
              <a:t>î</a:t>
            </a:r>
            <a:r>
              <a:rPr lang="en-US" altLang="en-GB" sz="1600"/>
              <a:t>n predarea limbii engleze.</a:t>
            </a:r>
            <a:endParaRPr lang="en-US" altLang="en-GB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GB"/>
              <a:t>DataFrame Intelligent Classroom</a:t>
            </a:r>
            <a:endParaRPr lang="" altLang="en-GB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1990" y="1543050"/>
            <a:ext cx="10440035" cy="413893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45845" y="6042025"/>
            <a:ext cx="803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>
                <a:latin typeface="Calibri" panose="020F0502020204030204" charset="0"/>
                <a:cs typeface="Calibri" panose="020F0502020204030204" charset="0"/>
                <a:sym typeface="+mn-ea"/>
              </a:rPr>
              <a:t>Setul de date privind </a:t>
            </a:r>
            <a:r>
              <a:rPr lang="" altLang="en-US">
                <a:latin typeface="Calibri" panose="020F0502020204030204" charset="0"/>
                <a:cs typeface="Calibri" panose="020F0502020204030204" charset="0"/>
                <a:sym typeface="+mn-ea"/>
              </a:rPr>
              <a:t>Intelligent Classroom cuprinde 14 coloane si 5000 de randuri.</a:t>
            </a:r>
            <a:endParaRPr lang="" altLang="en-US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  <a:sym typeface="+mn-ea"/>
              </a:rPr>
              <a:t>In contextul procesarii datelor ne-am folosit de urmatoarele importuri/biblioteci:</a:t>
            </a:r>
            <a:endParaRPr lang="en-GB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WPS Presentation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system-ui</vt:lpstr>
      <vt:lpstr>Segoe Print</vt:lpstr>
      <vt:lpstr>Business Cooperate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Classroom</dc:title>
  <dc:creator>Lenovo</dc:creator>
  <cp:lastModifiedBy>Lenovo</cp:lastModifiedBy>
  <cp:revision>4</cp:revision>
  <dcterms:created xsi:type="dcterms:W3CDTF">2025-02-14T20:33:32Z</dcterms:created>
  <dcterms:modified xsi:type="dcterms:W3CDTF">2025-02-14T20:53:34Z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1B53F4A9308E4C399AB07CBA8F053C11_12</vt:lpwstr>
  </property>
  <property fmtid="{D5CDD505-2E9C-101B-9397-08002B2CF9AE}" pid="3" name="KSOProductBuildVer">
    <vt:lpwstr>2057-12.2.0.19805</vt:lpwstr>
  </property>
</Properties>
</file>