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4F1F05-6B96-4472-B1FC-32C7FCE7D9B4}" v="7" dt="2020-06-07T19:33:15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84" d="100"/>
          <a:sy n="84" d="100"/>
        </p:scale>
        <p:origin x="1518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microsoft.com/office/2015/10/relationships/revisionInfo" Target="revisionInfo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chooljaar">
            <a:extLst>
              <a:ext uri="{FF2B5EF4-FFF2-40B4-BE49-F238E27FC236}">
                <a16:creationId xmlns:a16="http://schemas.microsoft.com/office/drawing/2014/main" id="{0B35ABD6-4991-9F8E-21E7-49EFAB4935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1600" y="4294800"/>
            <a:ext cx="6400800" cy="864000"/>
          </a:xfrm>
        </p:spPr>
        <p:txBody>
          <a:bodyPr anchor="ctr" anchorCtr="1"/>
          <a:lstStyle>
            <a:lvl1pPr marL="0" indent="0" algn="l">
              <a:buNone/>
              <a:defRPr sz="4400">
                <a:solidFill>
                  <a:schemeClr val="bg1"/>
                </a:solidFill>
                <a:latin typeface="Eras Medium ITC" panose="020B0602030504020804" pitchFamily="34" charset="0"/>
              </a:defRPr>
            </a:lvl1pPr>
            <a:lvl2pPr>
              <a:defRPr sz="4400">
                <a:solidFill>
                  <a:schemeClr val="bg1"/>
                </a:solidFill>
                <a:latin typeface="Eras Medium ITC" panose="020B0602030504020804" pitchFamily="34" charset="0"/>
              </a:defRPr>
            </a:lvl2pPr>
            <a:lvl3pPr>
              <a:defRPr sz="4400">
                <a:solidFill>
                  <a:schemeClr val="bg1"/>
                </a:solidFill>
                <a:latin typeface="Eras Medium ITC" panose="020B0602030504020804" pitchFamily="34" charset="0"/>
              </a:defRPr>
            </a:lvl3pPr>
            <a:lvl4pPr>
              <a:defRPr sz="4400">
                <a:solidFill>
                  <a:schemeClr val="bg1"/>
                </a:solidFill>
                <a:latin typeface="Eras Medium ITC" panose="020B0602030504020804" pitchFamily="34" charset="0"/>
              </a:defRPr>
            </a:lvl4pPr>
            <a:lvl5pPr>
              <a:defRPr sz="4400">
                <a:solidFill>
                  <a:schemeClr val="bg1"/>
                </a:solidFill>
                <a:latin typeface="Eras Medium ITC" panose="020B0602030504020804" pitchFamily="34" charset="0"/>
              </a:defRPr>
            </a:lvl5pPr>
          </a:lstStyle>
          <a:p>
            <a:pPr lvl="0"/>
            <a:endParaRPr lang="nl-BE" dirty="0"/>
          </a:p>
        </p:txBody>
      </p:sp>
      <p:sp>
        <p:nvSpPr>
          <p:cNvPr id="11" name="Title tekstvak">
            <a:extLst>
              <a:ext uri="{FF2B5EF4-FFF2-40B4-BE49-F238E27FC236}">
                <a16:creationId xmlns:a16="http://schemas.microsoft.com/office/drawing/2014/main" id="{E66581B3-0452-F833-6B65-D48CA78772F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595438"/>
            <a:ext cx="9144000" cy="230832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nl-BE" sz="7200" dirty="0">
                <a:solidFill>
                  <a:schemeClr val="bg1"/>
                </a:solidFill>
                <a:latin typeface="Eras Medium ITC" panose="020B0602030504020804" pitchFamily="34" charset="0"/>
              </a:rPr>
              <a:t>het HDC</a:t>
            </a:r>
            <a:br>
              <a:rPr lang="nl-BE" sz="7200" dirty="0">
                <a:solidFill>
                  <a:schemeClr val="bg1"/>
                </a:solidFill>
                <a:latin typeface="Eras Medium ITC" panose="020B0602030504020804" pitchFamily="34" charset="0"/>
              </a:rPr>
            </a:br>
            <a:r>
              <a:rPr lang="nl-BE" sz="7200" dirty="0">
                <a:solidFill>
                  <a:schemeClr val="bg1"/>
                </a:solidFill>
                <a:latin typeface="Eras Medium ITC" panose="020B0602030504020804" pitchFamily="34" charset="0"/>
              </a:rPr>
              <a:t>binnen en buiten</a:t>
            </a:r>
          </a:p>
        </p:txBody>
      </p:sp>
    </p:spTree>
    <p:extLst>
      <p:ext uri="{BB962C8B-B14F-4D97-AF65-F5344CB8AC3E}">
        <p14:creationId xmlns:p14="http://schemas.microsoft.com/office/powerpoint/2010/main" val="1537769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 dir="r"/>
      </p:transition>
    </mc:Choice>
    <mc:Fallback>
      <p:transition spd="slow">
        <p:wipe dir="r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lasnaam">
            <a:extLst>
              <a:ext uri="{FF2B5EF4-FFF2-40B4-BE49-F238E27FC236}">
                <a16:creationId xmlns:a16="http://schemas.microsoft.com/office/drawing/2014/main" id="{FF7BEB8C-D3CA-25B6-1DE8-C51839EF7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448" y="2286000"/>
            <a:ext cx="6851104" cy="1143000"/>
          </a:xfrm>
        </p:spPr>
        <p:txBody>
          <a:bodyPr/>
          <a:lstStyle>
            <a:lvl1pPr>
              <a:defRPr sz="10000">
                <a:solidFill>
                  <a:schemeClr val="bg1"/>
                </a:solidFill>
                <a:latin typeface="Eras Medium ITC" panose="020B0602030504020804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D647E67-B8A0-ADBA-7DD3-E2F0A5CC48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6125" y="3789362"/>
            <a:ext cx="5111750" cy="719137"/>
          </a:xfrm>
        </p:spPr>
        <p:txBody>
          <a:bodyPr/>
          <a:lstStyle>
            <a:lvl1pPr marL="0" indent="0" algn="ctr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7108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l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own-upface image">
            <a:extLst>
              <a:ext uri="{FF2B5EF4-FFF2-40B4-BE49-F238E27FC236}">
                <a16:creationId xmlns:a16="http://schemas.microsoft.com/office/drawing/2014/main" id="{7DBF5BC9-F6D6-403D-0192-02EF3EA7A8EC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4284000" y="2160587"/>
            <a:ext cx="4089600" cy="4089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8" name="Babyface image">
            <a:extLst>
              <a:ext uri="{FF2B5EF4-FFF2-40B4-BE49-F238E27FC236}">
                <a16:creationId xmlns:a16="http://schemas.microsoft.com/office/drawing/2014/main" id="{6B8F0777-E3E5-F7DA-9E8B-25D71F0CF1D0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756000" y="2160000"/>
            <a:ext cx="2725200" cy="4089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3" name="Klasnaam">
            <a:extLst>
              <a:ext uri="{FF2B5EF4-FFF2-40B4-BE49-F238E27FC236}">
                <a16:creationId xmlns:a16="http://schemas.microsoft.com/office/drawing/2014/main" id="{7BBCAABA-764D-8F06-F5AF-5AC32652B1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2000" y="260350"/>
            <a:ext cx="2160000" cy="6477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Eras Medium ITC" panose="020B0602030504020804" pitchFamily="34" charset="0"/>
              </a:defRPr>
            </a:lvl1pPr>
            <a:lvl2pPr>
              <a:defRPr sz="3200">
                <a:solidFill>
                  <a:schemeClr val="bg1"/>
                </a:solidFill>
                <a:latin typeface="Eras Medium ITC" panose="020B06020305040208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Eras Medium ITC" panose="020B0602030504020804" pitchFamily="34" charset="0"/>
              </a:defRPr>
            </a:lvl3pPr>
            <a:lvl4pPr>
              <a:defRPr sz="3200">
                <a:solidFill>
                  <a:schemeClr val="bg1"/>
                </a:solidFill>
                <a:latin typeface="Eras Medium ITC" panose="020B0602030504020804" pitchFamily="34" charset="0"/>
              </a:defRPr>
            </a:lvl4pPr>
            <a:lvl5pPr>
              <a:defRPr sz="3200">
                <a:solidFill>
                  <a:schemeClr val="bg1"/>
                </a:solidFill>
                <a:latin typeface="Eras Medium ITC" panose="020B0602030504020804" pitchFamily="34" charset="0"/>
              </a:defRPr>
            </a:lvl5pPr>
          </a:lstStyle>
          <a:p>
            <a:pPr lvl="0"/>
            <a:endParaRPr lang="nl-BE" dirty="0"/>
          </a:p>
        </p:txBody>
      </p:sp>
      <p:sp>
        <p:nvSpPr>
          <p:cNvPr id="2" name="Leerling naam">
            <a:extLst>
              <a:ext uri="{FF2B5EF4-FFF2-40B4-BE49-F238E27FC236}">
                <a16:creationId xmlns:a16="http://schemas.microsoft.com/office/drawing/2014/main" id="{3A65968B-30EC-F988-803D-8AB875EB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660" y="607813"/>
            <a:ext cx="6120680" cy="114300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  <a:latin typeface="Eras Medium ITC" panose="020B0602030504020804" pitchFamily="34" charset="0"/>
              </a:defRPr>
            </a:lvl1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393006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2" grpId="0"/>
    </p:bldLst>
  </p:timing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stijl te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3B9A538-7B95-4DFF-915B-03F0E353C28A}" type="datetimeFigureOut">
              <a:rPr lang="nl-NL"/>
              <a:pPr>
                <a:defRPr/>
              </a:pPr>
              <a:t>21-6-2024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F927ADE-E72E-492E-956B-DE7CFF9DA67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Eras Medium ITC" panose="020B06020305040208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Eras Medium ITC" panose="020B06020305040208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Eras Medium ITC" panose="020B06020305040208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Eras Medium ITC" panose="020B06020305040208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Eras Medium ITC" panose="020B06020305040208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Eras Medium ITC" panose="020B06020305040208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6de jaar 2023-2024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6WEWIe1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Jo Vanhaecht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rick.astley.jpg"/>
          <p:cNvPicPr>
            <a:picLocks noGrp="1" noChangeAspect="1"/>
          </p:cNvPicPr>
          <p:nvPr>
            <p:ph type="pic" idx="11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3" name="Picture Placeholder 2" descr="rick.astley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6681" r="1668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6WEWIe1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Rick Astley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0</Words>
  <Application>Microsoft Office PowerPoint</Application>
  <PresentationFormat>Diavoorstelling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0</vt:i4>
      </vt:variant>
    </vt:vector>
  </HeadingPairs>
  <TitlesOfParts>
    <vt:vector size="4" baseType="lpstr">
      <vt:lpstr>Arial</vt:lpstr>
      <vt:lpstr>Calibri</vt:lpstr>
      <vt:lpstr>Eras Medium ITC</vt:lpstr>
      <vt:lpstr>Office-thema</vt:lpstr>
    </vt:vector>
  </TitlesOfParts>
  <Company>HDC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 HDC binnen en buiten</dc:title>
  <dc:creator>Jo Vanhaecht</dc:creator>
  <cp:keywords>HDC</cp:keywords>
  <cp:lastModifiedBy>Arthur Huyghe</cp:lastModifiedBy>
  <cp:revision>23</cp:revision>
  <dcterms:created xsi:type="dcterms:W3CDTF">2011-06-03T08:55:04Z</dcterms:created>
  <dcterms:modified xsi:type="dcterms:W3CDTF">2024-06-21T17:04:27Z</dcterms:modified>
</cp:coreProperties>
</file>