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9C26D-9077-4450-B640-3F8F4CD5B44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AD776-4325-4AE1-91A9-6BAFA501D78C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C5777639-AC43-498D-A563-01329B5F73E9}" type="parTrans" cxnId="{823F66A1-C291-4B91-A40C-6605E07B8511}">
      <dgm:prSet/>
      <dgm:spPr/>
      <dgm:t>
        <a:bodyPr/>
        <a:lstStyle/>
        <a:p>
          <a:endParaRPr lang="fr-FR"/>
        </a:p>
      </dgm:t>
    </dgm:pt>
    <dgm:pt modelId="{97026531-D20B-4BDA-B665-C1EF7B04CD04}" type="sibTrans" cxnId="{823F66A1-C291-4B91-A40C-6605E07B8511}">
      <dgm:prSet/>
      <dgm:spPr/>
      <dgm:t>
        <a:bodyPr/>
        <a:lstStyle/>
        <a:p>
          <a:endParaRPr lang="fr-FR"/>
        </a:p>
      </dgm:t>
    </dgm:pt>
    <dgm:pt modelId="{B001F118-062A-48C9-8689-1721F1D967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D0E55C69-6EFE-484E-85FD-93747FA3DA57}" type="parTrans" cxnId="{27E84155-7EC2-4C73-85D2-38731A8D0BE9}">
      <dgm:prSet/>
      <dgm:spPr/>
      <dgm:t>
        <a:bodyPr/>
        <a:lstStyle/>
        <a:p>
          <a:endParaRPr lang="fr-FR"/>
        </a:p>
      </dgm:t>
    </dgm:pt>
    <dgm:pt modelId="{19C24CD0-9446-4945-B2D1-82600D12CFE4}" type="sibTrans" cxnId="{27E84155-7EC2-4C73-85D2-38731A8D0BE9}">
      <dgm:prSet/>
      <dgm:spPr/>
      <dgm:t>
        <a:bodyPr/>
        <a:lstStyle/>
        <a:p>
          <a:endParaRPr lang="fr-FR"/>
        </a:p>
      </dgm:t>
    </dgm:pt>
    <dgm:pt modelId="{E24BB2E4-3D38-4C41-BE63-A23328913C12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73E90B60-B018-4E6B-A685-469E0B3A9CE0}" type="parTrans" cxnId="{66387680-333C-44C7-A8FB-EC214E89A49D}">
      <dgm:prSet/>
      <dgm:spPr/>
      <dgm:t>
        <a:bodyPr/>
        <a:lstStyle/>
        <a:p>
          <a:endParaRPr lang="fr-FR"/>
        </a:p>
      </dgm:t>
    </dgm:pt>
    <dgm:pt modelId="{606BA573-C58A-443C-9B90-165197F3ECA5}" type="sibTrans" cxnId="{66387680-333C-44C7-A8FB-EC214E89A49D}">
      <dgm:prSet/>
      <dgm:spPr/>
      <dgm:t>
        <a:bodyPr/>
        <a:lstStyle/>
        <a:p>
          <a:endParaRPr lang="fr-FR"/>
        </a:p>
      </dgm:t>
    </dgm:pt>
    <dgm:pt modelId="{089282B8-ED3C-46A1-88C2-052D7052E2D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9F2E1C51-D7A5-4132-81FB-D8AB2FD3467B}" type="parTrans" cxnId="{072F3209-1EAF-4644-B29D-2521B5BC70B9}">
      <dgm:prSet/>
      <dgm:spPr/>
      <dgm:t>
        <a:bodyPr/>
        <a:lstStyle/>
        <a:p>
          <a:endParaRPr lang="fr-FR"/>
        </a:p>
      </dgm:t>
    </dgm:pt>
    <dgm:pt modelId="{7F3ABFCD-5899-41B6-B25A-08F2078C7BBD}" type="sibTrans" cxnId="{072F3209-1EAF-4644-B29D-2521B5BC70B9}">
      <dgm:prSet/>
      <dgm:spPr/>
      <dgm:t>
        <a:bodyPr/>
        <a:lstStyle/>
        <a:p>
          <a:endParaRPr lang="fr-FR"/>
        </a:p>
      </dgm:t>
    </dgm:pt>
    <dgm:pt modelId="{348CBD95-B7FD-409E-A0AA-7431C7B5D4E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B3B63FB8-0550-4CA6-BB60-E6C8951C404B}" type="parTrans" cxnId="{1E50E3B6-08BE-4EA6-85FB-385E1045DE5C}">
      <dgm:prSet/>
      <dgm:spPr/>
      <dgm:t>
        <a:bodyPr/>
        <a:lstStyle/>
        <a:p>
          <a:endParaRPr lang="fr-FR"/>
        </a:p>
      </dgm:t>
    </dgm:pt>
    <dgm:pt modelId="{9DEA7922-80E8-460B-B9AA-AA3623467861}" type="sibTrans" cxnId="{1E50E3B6-08BE-4EA6-85FB-385E1045DE5C}">
      <dgm:prSet/>
      <dgm:spPr/>
      <dgm:t>
        <a:bodyPr/>
        <a:lstStyle/>
        <a:p>
          <a:endParaRPr lang="fr-FR"/>
        </a:p>
      </dgm:t>
    </dgm:pt>
    <dgm:pt modelId="{E69D8413-5949-4F45-89B3-15099A9F1C37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2E54B73C-B796-4297-832A-3D8DDB67BA02}" type="parTrans" cxnId="{8821A2A8-64AD-4CD6-974A-403E0E67B792}">
      <dgm:prSet/>
      <dgm:spPr/>
      <dgm:t>
        <a:bodyPr/>
        <a:lstStyle/>
        <a:p>
          <a:endParaRPr lang="fr-FR"/>
        </a:p>
      </dgm:t>
    </dgm:pt>
    <dgm:pt modelId="{CA524A8E-B8C0-4503-8F92-D3C6CD8F6DD0}" type="sibTrans" cxnId="{8821A2A8-64AD-4CD6-974A-403E0E67B792}">
      <dgm:prSet/>
      <dgm:spPr/>
      <dgm:t>
        <a:bodyPr/>
        <a:lstStyle/>
        <a:p>
          <a:endParaRPr lang="fr-FR"/>
        </a:p>
      </dgm:t>
    </dgm:pt>
    <dgm:pt modelId="{B606F3BA-5BE8-4AA2-BA27-0A593D54FA6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Customisation de la voiture</a:t>
          </a:r>
        </a:p>
      </dgm:t>
    </dgm:pt>
    <dgm:pt modelId="{069A1717-42C5-4678-90D6-67DB92549027}" type="parTrans" cxnId="{4B8E9F20-93D2-427A-B0FD-9D877476E2E9}">
      <dgm:prSet/>
      <dgm:spPr/>
      <dgm:t>
        <a:bodyPr/>
        <a:lstStyle/>
        <a:p>
          <a:endParaRPr lang="fr-FR"/>
        </a:p>
      </dgm:t>
    </dgm:pt>
    <dgm:pt modelId="{EBBB2D5A-0D4D-413B-A878-00E052A8E98C}" type="sibTrans" cxnId="{4B8E9F20-93D2-427A-B0FD-9D877476E2E9}">
      <dgm:prSet/>
      <dgm:spPr/>
      <dgm:t>
        <a:bodyPr/>
        <a:lstStyle/>
        <a:p>
          <a:endParaRPr lang="fr-FR"/>
        </a:p>
      </dgm:t>
    </dgm:pt>
    <dgm:pt modelId="{65E89657-B73B-472A-87F5-5A0E4DC92C8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Quitter</a:t>
          </a:r>
        </a:p>
      </dgm:t>
    </dgm:pt>
    <dgm:pt modelId="{40D716D5-A6BB-4352-9598-0B21D3DEE778}" type="parTrans" cxnId="{B95A6BB2-E27C-4E20-A7FC-6F444636CE88}">
      <dgm:prSet/>
      <dgm:spPr/>
      <dgm:t>
        <a:bodyPr/>
        <a:lstStyle/>
        <a:p>
          <a:endParaRPr lang="fr-FR"/>
        </a:p>
      </dgm:t>
    </dgm:pt>
    <dgm:pt modelId="{C4D25D5A-2B97-4437-B54E-E5E45838D509}" type="sibTrans" cxnId="{B95A6BB2-E27C-4E20-A7FC-6F444636CE88}">
      <dgm:prSet/>
      <dgm:spPr/>
      <dgm:t>
        <a:bodyPr/>
        <a:lstStyle/>
        <a:p>
          <a:endParaRPr lang="fr-FR"/>
        </a:p>
      </dgm:t>
    </dgm:pt>
    <dgm:pt modelId="{6AB7A73A-2EF2-46EE-B81C-C0B25F0767E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Jouer</a:t>
          </a:r>
        </a:p>
      </dgm:t>
    </dgm:pt>
    <dgm:pt modelId="{879107DD-865C-4BC8-AD05-D9CC4D58EC6F}" type="parTrans" cxnId="{23BB1316-ABC0-4C09-86BE-8F4362328D79}">
      <dgm:prSet/>
      <dgm:spPr/>
      <dgm:t>
        <a:bodyPr/>
        <a:lstStyle/>
        <a:p>
          <a:endParaRPr lang="fr-FR"/>
        </a:p>
      </dgm:t>
    </dgm:pt>
    <dgm:pt modelId="{79CE4633-8F42-4331-AA3B-DFC40577AA75}" type="sibTrans" cxnId="{23BB1316-ABC0-4C09-86BE-8F4362328D79}">
      <dgm:prSet/>
      <dgm:spPr/>
      <dgm:t>
        <a:bodyPr/>
        <a:lstStyle/>
        <a:p>
          <a:endParaRPr lang="fr-FR"/>
        </a:p>
      </dgm:t>
    </dgm:pt>
    <dgm:pt modelId="{2460BFB7-722C-438B-B415-042331A40AF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En jeu</a:t>
          </a:r>
        </a:p>
      </dgm:t>
    </dgm:pt>
    <dgm:pt modelId="{18AE4581-F75C-43B3-BDC0-6E0D116ACC4F}" type="parTrans" cxnId="{4ED32547-BD8E-49C0-AD37-AA9CD9DEA5CE}">
      <dgm:prSet/>
      <dgm:spPr/>
      <dgm:t>
        <a:bodyPr/>
        <a:lstStyle/>
        <a:p>
          <a:endParaRPr lang="fr-FR"/>
        </a:p>
      </dgm:t>
    </dgm:pt>
    <dgm:pt modelId="{34C62291-ACBA-4DCC-9C86-F4A5ED81BCF7}" type="sibTrans" cxnId="{4ED32547-BD8E-49C0-AD37-AA9CD9DEA5CE}">
      <dgm:prSet/>
      <dgm:spPr/>
      <dgm:t>
        <a:bodyPr/>
        <a:lstStyle/>
        <a:p>
          <a:endParaRPr lang="fr-FR"/>
        </a:p>
      </dgm:t>
    </dgm:pt>
    <dgm:pt modelId="{E871918B-F659-4948-B81E-906B88580F19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AD4837E6-2F38-46CF-B5D7-D94358DBFBC2}" type="parTrans" cxnId="{57D865AF-C8B4-42B2-B6BE-F3841BCBC7FB}">
      <dgm:prSet/>
      <dgm:spPr/>
      <dgm:t>
        <a:bodyPr/>
        <a:lstStyle/>
        <a:p>
          <a:endParaRPr lang="fr-FR"/>
        </a:p>
      </dgm:t>
    </dgm:pt>
    <dgm:pt modelId="{F21B942F-6D6C-48A4-B224-BE799E79F731}" type="sibTrans" cxnId="{57D865AF-C8B4-42B2-B6BE-F3841BCBC7FB}">
      <dgm:prSet/>
      <dgm:spPr/>
      <dgm:t>
        <a:bodyPr/>
        <a:lstStyle/>
        <a:p>
          <a:endParaRPr lang="fr-FR"/>
        </a:p>
      </dgm:t>
    </dgm:pt>
    <dgm:pt modelId="{5D6162DD-1A9A-4F72-B84F-A987AEA471FC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23AB2502-B6D9-43FC-B2EF-6009BE9838CC}" type="parTrans" cxnId="{EB9F4FA1-F67E-4AA9-8109-41ABAB73EE9D}">
      <dgm:prSet/>
      <dgm:spPr/>
      <dgm:t>
        <a:bodyPr/>
        <a:lstStyle/>
        <a:p>
          <a:endParaRPr lang="fr-FR"/>
        </a:p>
      </dgm:t>
    </dgm:pt>
    <dgm:pt modelId="{556E04AC-751C-41C7-BD65-CD78E4B3E857}" type="sibTrans" cxnId="{EB9F4FA1-F67E-4AA9-8109-41ABAB73EE9D}">
      <dgm:prSet/>
      <dgm:spPr/>
      <dgm:t>
        <a:bodyPr/>
        <a:lstStyle/>
        <a:p>
          <a:endParaRPr lang="fr-FR"/>
        </a:p>
      </dgm:t>
    </dgm:pt>
    <dgm:pt modelId="{43A3F90F-076E-4534-94A9-1B1FD4A8444A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Musique ambiance</a:t>
          </a:r>
        </a:p>
      </dgm:t>
    </dgm:pt>
    <dgm:pt modelId="{42E3B156-09FC-466E-8B22-43B0DD895C61}" type="parTrans" cxnId="{A7296596-AE89-45B7-B52C-3A3343D293CA}">
      <dgm:prSet/>
      <dgm:spPr/>
      <dgm:t>
        <a:bodyPr/>
        <a:lstStyle/>
        <a:p>
          <a:endParaRPr lang="fr-FR"/>
        </a:p>
      </dgm:t>
    </dgm:pt>
    <dgm:pt modelId="{AFEBF0D8-733A-43A6-90F4-1D8A3DE973CF}" type="sibTrans" cxnId="{A7296596-AE89-45B7-B52C-3A3343D293CA}">
      <dgm:prSet/>
      <dgm:spPr/>
      <dgm:t>
        <a:bodyPr/>
        <a:lstStyle/>
        <a:p>
          <a:endParaRPr lang="fr-FR"/>
        </a:p>
      </dgm:t>
    </dgm:pt>
    <dgm:pt modelId="{FCB32B12-859F-4A12-926F-A011E25495E5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Effets sonores</a:t>
          </a:r>
        </a:p>
      </dgm:t>
    </dgm:pt>
    <dgm:pt modelId="{9BF60406-B368-41A9-B480-7FD07F16E0A2}" type="parTrans" cxnId="{843C81A3-5691-43F6-8035-E0100B15B563}">
      <dgm:prSet/>
      <dgm:spPr/>
      <dgm:t>
        <a:bodyPr/>
        <a:lstStyle/>
        <a:p>
          <a:endParaRPr lang="fr-FR"/>
        </a:p>
      </dgm:t>
    </dgm:pt>
    <dgm:pt modelId="{C8B3D231-E262-42CA-AE42-A3A4724D2BAC}" type="sibTrans" cxnId="{843C81A3-5691-43F6-8035-E0100B15B563}">
      <dgm:prSet/>
      <dgm:spPr/>
      <dgm:t>
        <a:bodyPr/>
        <a:lstStyle/>
        <a:p>
          <a:endParaRPr lang="fr-FR"/>
        </a:p>
      </dgm:t>
    </dgm:pt>
    <dgm:pt modelId="{4C395CE2-48FB-48C5-BBEF-7F7E66585F00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Voix</a:t>
          </a:r>
        </a:p>
      </dgm:t>
    </dgm:pt>
    <dgm:pt modelId="{070C51AE-2F61-4399-9723-0030007291F2}" type="parTrans" cxnId="{D8CD0361-1126-454E-A73D-29DC4337C357}">
      <dgm:prSet/>
      <dgm:spPr/>
      <dgm:t>
        <a:bodyPr/>
        <a:lstStyle/>
        <a:p>
          <a:endParaRPr lang="fr-FR"/>
        </a:p>
      </dgm:t>
    </dgm:pt>
    <dgm:pt modelId="{E20BF135-7A6D-495A-B7F6-64D1BB756B14}" type="sibTrans" cxnId="{D8CD0361-1126-454E-A73D-29DC4337C357}">
      <dgm:prSet/>
      <dgm:spPr/>
      <dgm:t>
        <a:bodyPr/>
        <a:lstStyle/>
        <a:p>
          <a:endParaRPr lang="fr-FR"/>
        </a:p>
      </dgm:t>
    </dgm:pt>
    <dgm:pt modelId="{FADC2930-EABF-4AFC-8B05-CF590CCD383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 de partie</a:t>
          </a:r>
        </a:p>
      </dgm:t>
    </dgm:pt>
    <dgm:pt modelId="{30198DAE-6109-4C7C-80D0-F44439583284}" type="parTrans" cxnId="{EFCBAD6A-490D-43DA-9D67-032FA1443CFD}">
      <dgm:prSet/>
      <dgm:spPr/>
      <dgm:t>
        <a:bodyPr/>
        <a:lstStyle/>
        <a:p>
          <a:endParaRPr lang="fr-FR"/>
        </a:p>
      </dgm:t>
    </dgm:pt>
    <dgm:pt modelId="{E2B8C17B-B9C2-4A73-9BEC-2D297249E5E0}" type="sibTrans" cxnId="{EFCBAD6A-490D-43DA-9D67-032FA1443CFD}">
      <dgm:prSet/>
      <dgm:spPr/>
      <dgm:t>
        <a:bodyPr/>
        <a:lstStyle/>
        <a:p>
          <a:endParaRPr lang="fr-FR"/>
        </a:p>
      </dgm:t>
    </dgm:pt>
    <dgm:pt modelId="{2A520DCA-BCD1-43BF-9937-3FB0F0B269D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Accueil</a:t>
          </a:r>
        </a:p>
      </dgm:t>
    </dgm:pt>
    <dgm:pt modelId="{5ED9331B-F040-4A3E-BF23-D7051FB954EE}" type="parTrans" cxnId="{EE72B3FD-D267-4647-AD1F-965D0D7A444A}">
      <dgm:prSet/>
      <dgm:spPr/>
      <dgm:t>
        <a:bodyPr/>
        <a:lstStyle/>
        <a:p>
          <a:endParaRPr lang="fr-FR"/>
        </a:p>
      </dgm:t>
    </dgm:pt>
    <dgm:pt modelId="{CF2580D1-50E9-4E69-87A5-CF9C0D2B3BDD}" type="sibTrans" cxnId="{EE72B3FD-D267-4647-AD1F-965D0D7A444A}">
      <dgm:prSet/>
      <dgm:spPr/>
      <dgm:t>
        <a:bodyPr/>
        <a:lstStyle/>
        <a:p>
          <a:endParaRPr lang="fr-FR"/>
        </a:p>
      </dgm:t>
    </dgm:pt>
    <dgm:pt modelId="{A2F23379-0708-4329-B33C-03854D12E5CA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Réseaux sociaux</a:t>
          </a:r>
        </a:p>
      </dgm:t>
    </dgm:pt>
    <dgm:pt modelId="{291F3EB2-9966-4D31-BBFF-BC9181FEE77C}" type="parTrans" cxnId="{7FB7F73C-F761-4C58-8DAD-D365F51D7E6F}">
      <dgm:prSet/>
      <dgm:spPr/>
      <dgm:t>
        <a:bodyPr/>
        <a:lstStyle/>
        <a:p>
          <a:endParaRPr lang="fr-FR"/>
        </a:p>
      </dgm:t>
    </dgm:pt>
    <dgm:pt modelId="{55E61337-C14A-41FE-8B76-20A8B5A929C0}" type="sibTrans" cxnId="{7FB7F73C-F761-4C58-8DAD-D365F51D7E6F}">
      <dgm:prSet/>
      <dgm:spPr/>
      <dgm:t>
        <a:bodyPr/>
        <a:lstStyle/>
        <a:p>
          <a:endParaRPr lang="fr-FR"/>
        </a:p>
      </dgm:t>
    </dgm:pt>
    <dgm:pt modelId="{3F8AE2C5-F756-4DA5-9752-CA70DC2593A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Reprise</a:t>
          </a:r>
        </a:p>
      </dgm:t>
    </dgm:pt>
    <dgm:pt modelId="{3EAD63C0-5758-4BC0-BC95-66EA389393CB}" type="parTrans" cxnId="{32DEE60C-02E2-4C02-B6B0-0AE9BAA1B7A3}">
      <dgm:prSet/>
      <dgm:spPr/>
      <dgm:t>
        <a:bodyPr/>
        <a:lstStyle/>
        <a:p>
          <a:endParaRPr lang="fr-FR"/>
        </a:p>
      </dgm:t>
    </dgm:pt>
    <dgm:pt modelId="{4F8719E4-1112-4A45-AFD5-35A8B212B590}" type="sibTrans" cxnId="{32DEE60C-02E2-4C02-B6B0-0AE9BAA1B7A3}">
      <dgm:prSet/>
      <dgm:spPr/>
      <dgm:t>
        <a:bodyPr/>
        <a:lstStyle/>
        <a:p>
          <a:endParaRPr lang="fr-FR"/>
        </a:p>
      </dgm:t>
    </dgm:pt>
    <dgm:pt modelId="{EDEE53D5-71A3-46B9-97A9-467EDB3775D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9C23874E-82E6-4A2D-8A8A-3B08931926E5}" type="parTrans" cxnId="{5E583BA8-051D-42BC-8D11-D7E1BBB49F70}">
      <dgm:prSet/>
      <dgm:spPr/>
      <dgm:t>
        <a:bodyPr/>
        <a:lstStyle/>
        <a:p>
          <a:endParaRPr lang="fr-FR"/>
        </a:p>
      </dgm:t>
    </dgm:pt>
    <dgm:pt modelId="{61822C99-35DF-4A94-B761-E6D459F3C647}" type="sibTrans" cxnId="{5E583BA8-051D-42BC-8D11-D7E1BBB49F70}">
      <dgm:prSet/>
      <dgm:spPr/>
      <dgm:t>
        <a:bodyPr/>
        <a:lstStyle/>
        <a:p>
          <a:endParaRPr lang="fr-FR"/>
        </a:p>
      </dgm:t>
    </dgm:pt>
    <dgm:pt modelId="{DA50BE67-ABBB-4822-A5DB-19BFD60810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8F8B88B2-6C2A-4379-8F39-1565D7971673}" type="parTrans" cxnId="{699A2B56-301A-4CD2-AAB9-653477A0EC4C}">
      <dgm:prSet/>
      <dgm:spPr/>
      <dgm:t>
        <a:bodyPr/>
        <a:lstStyle/>
        <a:p>
          <a:endParaRPr lang="fr-FR"/>
        </a:p>
      </dgm:t>
    </dgm:pt>
    <dgm:pt modelId="{A74F874C-F2A4-4C2B-B671-CE194BF5D8E8}" type="sibTrans" cxnId="{699A2B56-301A-4CD2-AAB9-653477A0EC4C}">
      <dgm:prSet/>
      <dgm:spPr/>
      <dgm:t>
        <a:bodyPr/>
        <a:lstStyle/>
        <a:p>
          <a:endParaRPr lang="fr-FR"/>
        </a:p>
      </dgm:t>
    </dgm:pt>
    <dgm:pt modelId="{47FD801B-2DC5-44AF-87E0-1CDA21146964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</a:t>
          </a:r>
        </a:p>
      </dgm:t>
    </dgm:pt>
    <dgm:pt modelId="{93431D08-AC0D-4AEC-B283-1846B0F987DF}" type="parTrans" cxnId="{05798844-7033-40C7-9F17-F8E69CAB792B}">
      <dgm:prSet/>
      <dgm:spPr/>
      <dgm:t>
        <a:bodyPr/>
        <a:lstStyle/>
        <a:p>
          <a:endParaRPr lang="fr-FR"/>
        </a:p>
      </dgm:t>
    </dgm:pt>
    <dgm:pt modelId="{BEF04CCB-9B0A-4428-9E90-E52657A5AA9B}" type="sibTrans" cxnId="{05798844-7033-40C7-9F17-F8E69CAB792B}">
      <dgm:prSet/>
      <dgm:spPr/>
      <dgm:t>
        <a:bodyPr/>
        <a:lstStyle/>
        <a:p>
          <a:endParaRPr lang="fr-FR"/>
        </a:p>
      </dgm:t>
    </dgm:pt>
    <dgm:pt modelId="{D592EB25-BA73-4D56-B882-1C9C683A999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Stats</a:t>
          </a:r>
        </a:p>
      </dgm:t>
    </dgm:pt>
    <dgm:pt modelId="{9998B31B-59C7-4EEC-BDBD-3877963A52B2}" type="parTrans" cxnId="{A6FA4768-D93E-4D49-BA8A-0954F9A42DBF}">
      <dgm:prSet/>
      <dgm:spPr/>
      <dgm:t>
        <a:bodyPr/>
        <a:lstStyle/>
        <a:p>
          <a:endParaRPr lang="fr-FR"/>
        </a:p>
      </dgm:t>
    </dgm:pt>
    <dgm:pt modelId="{081CA735-BE8B-4636-9E42-39E628F17F40}" type="sibTrans" cxnId="{A6FA4768-D93E-4D49-BA8A-0954F9A42DBF}">
      <dgm:prSet/>
      <dgm:spPr/>
      <dgm:t>
        <a:bodyPr/>
        <a:lstStyle/>
        <a:p>
          <a:endParaRPr lang="fr-FR"/>
        </a:p>
      </dgm:t>
    </dgm:pt>
    <dgm:pt modelId="{1F98A315-026C-4431-83C2-5E5C870EEE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C2187B59-1855-4BF6-9F66-ED69EEA27D61}" type="parTrans" cxnId="{D04019FD-9ECE-4A81-9182-4F9B96B6C174}">
      <dgm:prSet/>
      <dgm:spPr/>
      <dgm:t>
        <a:bodyPr/>
        <a:lstStyle/>
        <a:p>
          <a:endParaRPr lang="fr-FR"/>
        </a:p>
      </dgm:t>
    </dgm:pt>
    <dgm:pt modelId="{86FB3719-E1A0-45D8-A845-56D08C67F981}" type="sibTrans" cxnId="{D04019FD-9ECE-4A81-9182-4F9B96B6C174}">
      <dgm:prSet/>
      <dgm:spPr/>
      <dgm:t>
        <a:bodyPr/>
        <a:lstStyle/>
        <a:p>
          <a:endParaRPr lang="fr-FR"/>
        </a:p>
      </dgm:t>
    </dgm:pt>
    <dgm:pt modelId="{C504C141-AD11-4252-83E8-33F1FA6D48AD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D079A56B-8CFB-4EED-9DB8-67EDDAC0B3E2}" type="parTrans" cxnId="{91EDD689-DCB5-424C-A4B3-52CF92BB3AE3}">
      <dgm:prSet/>
      <dgm:spPr/>
      <dgm:t>
        <a:bodyPr/>
        <a:lstStyle/>
        <a:p>
          <a:endParaRPr lang="fr-FR"/>
        </a:p>
      </dgm:t>
    </dgm:pt>
    <dgm:pt modelId="{158A472C-DDA2-4101-A00C-4F2A74506CC6}" type="sibTrans" cxnId="{91EDD689-DCB5-424C-A4B3-52CF92BB3AE3}">
      <dgm:prSet/>
      <dgm:spPr/>
      <dgm:t>
        <a:bodyPr/>
        <a:lstStyle/>
        <a:p>
          <a:endParaRPr lang="fr-FR"/>
        </a:p>
      </dgm:t>
    </dgm:pt>
    <dgm:pt modelId="{D1935371-0E29-4829-A632-FAEB2F44BE64}">
      <dgm:prSet phldrT="[Texte]"/>
      <dgm:spPr/>
      <dgm:t>
        <a:bodyPr/>
        <a:lstStyle/>
        <a:p>
          <a:r>
            <a:rPr lang="fr-FR" dirty="0"/>
            <a:t>Collectables</a:t>
          </a:r>
        </a:p>
      </dgm:t>
    </dgm:pt>
    <dgm:pt modelId="{746A2C7B-36BC-4346-84A5-207C73C06547}" type="parTrans" cxnId="{559EECF6-847B-40DB-9A8F-9827224C5BD8}">
      <dgm:prSet/>
      <dgm:spPr/>
      <dgm:t>
        <a:bodyPr/>
        <a:lstStyle/>
        <a:p>
          <a:endParaRPr lang="fr-FR"/>
        </a:p>
      </dgm:t>
    </dgm:pt>
    <dgm:pt modelId="{F06347BE-FD1A-4905-A908-0BA6F520A2D4}" type="sibTrans" cxnId="{559EECF6-847B-40DB-9A8F-9827224C5BD8}">
      <dgm:prSet/>
      <dgm:spPr/>
      <dgm:t>
        <a:bodyPr/>
        <a:lstStyle/>
        <a:p>
          <a:endParaRPr lang="fr-FR"/>
        </a:p>
      </dgm:t>
    </dgm:pt>
    <dgm:pt modelId="{E22F0503-C4A0-453C-82CB-8779888F4EA0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DA25EEB-D093-455E-86A7-8A4D05562AC6}" type="parTrans" cxnId="{AF670D4E-2598-490E-AE12-0F9ED0699253}">
      <dgm:prSet/>
      <dgm:spPr/>
      <dgm:t>
        <a:bodyPr/>
        <a:lstStyle/>
        <a:p>
          <a:endParaRPr lang="fr-FR"/>
        </a:p>
      </dgm:t>
    </dgm:pt>
    <dgm:pt modelId="{B194BF45-080F-49F7-A059-88150AF1CE1D}" type="sibTrans" cxnId="{AF670D4E-2598-490E-AE12-0F9ED0699253}">
      <dgm:prSet/>
      <dgm:spPr/>
      <dgm:t>
        <a:bodyPr/>
        <a:lstStyle/>
        <a:p>
          <a:endParaRPr lang="fr-FR"/>
        </a:p>
      </dgm:t>
    </dgm:pt>
    <dgm:pt modelId="{1818BD13-0ECC-4A7C-A57D-59CB2A26AC64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6DA34DD5-021A-449D-89DD-BFBF337E5B62}" type="parTrans" cxnId="{0F34D6CB-795D-41E6-9955-474CC2FD02CB}">
      <dgm:prSet/>
      <dgm:spPr/>
      <dgm:t>
        <a:bodyPr/>
        <a:lstStyle/>
        <a:p>
          <a:endParaRPr lang="fr-FR"/>
        </a:p>
      </dgm:t>
    </dgm:pt>
    <dgm:pt modelId="{4F16527D-FF37-4851-A310-9FB9A198A326}" type="sibTrans" cxnId="{0F34D6CB-795D-41E6-9955-474CC2FD02CB}">
      <dgm:prSet/>
      <dgm:spPr/>
      <dgm:t>
        <a:bodyPr/>
        <a:lstStyle/>
        <a:p>
          <a:endParaRPr lang="fr-FR"/>
        </a:p>
      </dgm:t>
    </dgm:pt>
    <dgm:pt modelId="{C9F50604-6FEB-4149-8397-A5E6C2930BBA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76CB18D2-5FFB-4381-BBE2-F8646E6F03BA}" type="parTrans" cxnId="{477A0993-7622-4A9D-A79B-26B7A234D93D}">
      <dgm:prSet/>
      <dgm:spPr/>
      <dgm:t>
        <a:bodyPr/>
        <a:lstStyle/>
        <a:p>
          <a:endParaRPr lang="fr-FR"/>
        </a:p>
      </dgm:t>
    </dgm:pt>
    <dgm:pt modelId="{F0596DD7-0317-48CF-AB52-F1C4B47AA56E}" type="sibTrans" cxnId="{477A0993-7622-4A9D-A79B-26B7A234D93D}">
      <dgm:prSet/>
      <dgm:spPr/>
      <dgm:t>
        <a:bodyPr/>
        <a:lstStyle/>
        <a:p>
          <a:endParaRPr lang="fr-FR"/>
        </a:p>
      </dgm:t>
    </dgm:pt>
    <dgm:pt modelId="{AC6D93D6-5269-4835-A791-9204AB36BFFD}">
      <dgm:prSet phldrT="[Texte]"/>
      <dgm:spPr/>
      <dgm:t>
        <a:bodyPr/>
        <a:lstStyle/>
        <a:p>
          <a:r>
            <a:rPr lang="fr-FR" dirty="0"/>
            <a:t>Equipement</a:t>
          </a:r>
        </a:p>
      </dgm:t>
    </dgm:pt>
    <dgm:pt modelId="{3749B360-7C76-422D-BC52-23929CDE06E0}" type="parTrans" cxnId="{DF0C0C3C-447F-49DE-9D5F-336DD65EC542}">
      <dgm:prSet/>
      <dgm:spPr/>
      <dgm:t>
        <a:bodyPr/>
        <a:lstStyle/>
        <a:p>
          <a:endParaRPr lang="fr-FR"/>
        </a:p>
      </dgm:t>
    </dgm:pt>
    <dgm:pt modelId="{C38D20A1-628A-49A5-A220-83005C51CDE4}" type="sibTrans" cxnId="{DF0C0C3C-447F-49DE-9D5F-336DD65EC542}">
      <dgm:prSet/>
      <dgm:spPr/>
      <dgm:t>
        <a:bodyPr/>
        <a:lstStyle/>
        <a:p>
          <a:endParaRPr lang="fr-FR"/>
        </a:p>
      </dgm:t>
    </dgm:pt>
    <dgm:pt modelId="{8AD71A13-2253-4269-AD26-F97101E194DA}">
      <dgm:prSet phldrT="[Texte]"/>
      <dgm:spPr/>
      <dgm:t>
        <a:bodyPr/>
        <a:lstStyle/>
        <a:p>
          <a:r>
            <a:rPr lang="fr-FR" dirty="0"/>
            <a:t>Consommables</a:t>
          </a:r>
        </a:p>
      </dgm:t>
    </dgm:pt>
    <dgm:pt modelId="{8A8F0D0A-DE6E-487E-87A3-0EC6C26992C8}" type="parTrans" cxnId="{F9EE0E6C-9905-40A9-AB93-1AFA75B46E22}">
      <dgm:prSet/>
      <dgm:spPr/>
      <dgm:t>
        <a:bodyPr/>
        <a:lstStyle/>
        <a:p>
          <a:endParaRPr lang="fr-FR"/>
        </a:p>
      </dgm:t>
    </dgm:pt>
    <dgm:pt modelId="{0C5A2D6B-0CB3-4287-A6F5-93B6F4A8A66F}" type="sibTrans" cxnId="{F9EE0E6C-9905-40A9-AB93-1AFA75B46E22}">
      <dgm:prSet/>
      <dgm:spPr/>
      <dgm:t>
        <a:bodyPr/>
        <a:lstStyle/>
        <a:p>
          <a:endParaRPr lang="fr-FR"/>
        </a:p>
      </dgm:t>
    </dgm:pt>
    <dgm:pt modelId="{2B1759CA-81D3-4203-AEE1-2E30EBD2D540}">
      <dgm:prSet phldrT="[Texte]"/>
      <dgm:spPr/>
      <dgm:t>
        <a:bodyPr/>
        <a:lstStyle/>
        <a:p>
          <a:r>
            <a:rPr lang="fr-FR" dirty="0"/>
            <a:t>Ferraille</a:t>
          </a:r>
        </a:p>
      </dgm:t>
    </dgm:pt>
    <dgm:pt modelId="{6781A919-E20D-4891-9B72-CD240574BD32}" type="parTrans" cxnId="{9EA0B89D-FC49-478F-A0D8-3A7CFA975479}">
      <dgm:prSet/>
      <dgm:spPr/>
      <dgm:t>
        <a:bodyPr/>
        <a:lstStyle/>
        <a:p>
          <a:endParaRPr lang="fr-FR"/>
        </a:p>
      </dgm:t>
    </dgm:pt>
    <dgm:pt modelId="{A2C77064-472A-40A1-B97B-4C8BD2EECB8F}" type="sibTrans" cxnId="{9EA0B89D-FC49-478F-A0D8-3A7CFA975479}">
      <dgm:prSet/>
      <dgm:spPr/>
      <dgm:t>
        <a:bodyPr/>
        <a:lstStyle/>
        <a:p>
          <a:endParaRPr lang="fr-FR"/>
        </a:p>
      </dgm:t>
    </dgm:pt>
    <dgm:pt modelId="{5ACDBF96-23EB-4E60-9CA9-A1EC58BD9647}">
      <dgm:prSet phldrT="[Texte]"/>
      <dgm:spPr/>
      <dgm:t>
        <a:bodyPr/>
        <a:lstStyle/>
        <a:p>
          <a:r>
            <a:rPr lang="fr-FR" dirty="0"/>
            <a:t>Usine</a:t>
          </a:r>
        </a:p>
      </dgm:t>
    </dgm:pt>
    <dgm:pt modelId="{6B9212BE-553D-4943-A8AB-230725EEA971}" type="parTrans" cxnId="{0DD3D25E-363D-460C-BDB1-F68B52FCE022}">
      <dgm:prSet/>
      <dgm:spPr/>
      <dgm:t>
        <a:bodyPr/>
        <a:lstStyle/>
        <a:p>
          <a:endParaRPr lang="fr-FR"/>
        </a:p>
      </dgm:t>
    </dgm:pt>
    <dgm:pt modelId="{19B7916A-B4F9-4565-9997-DB0BF70EACF5}" type="sibTrans" cxnId="{0DD3D25E-363D-460C-BDB1-F68B52FCE022}">
      <dgm:prSet/>
      <dgm:spPr/>
      <dgm:t>
        <a:bodyPr/>
        <a:lstStyle/>
        <a:p>
          <a:endParaRPr lang="fr-FR"/>
        </a:p>
      </dgm:t>
    </dgm:pt>
    <dgm:pt modelId="{F994FB41-4095-4863-A25E-E6BFB9BBC3A7}">
      <dgm:prSet phldrT="[Texte]"/>
      <dgm:spPr/>
      <dgm:t>
        <a:bodyPr/>
        <a:lstStyle/>
        <a:p>
          <a:r>
            <a:rPr lang="fr-FR" dirty="0"/>
            <a:t>Garage</a:t>
          </a:r>
        </a:p>
      </dgm:t>
    </dgm:pt>
    <dgm:pt modelId="{DFBCD708-F42B-4763-BFA9-DE443AB3BC87}" type="parTrans" cxnId="{D93D4A9C-AC65-4629-A47D-2FDBCF53D66B}">
      <dgm:prSet/>
      <dgm:spPr/>
      <dgm:t>
        <a:bodyPr/>
        <a:lstStyle/>
        <a:p>
          <a:endParaRPr lang="fr-FR"/>
        </a:p>
      </dgm:t>
    </dgm:pt>
    <dgm:pt modelId="{278927A7-799A-4B76-BE20-F4E736D514A7}" type="sibTrans" cxnId="{D93D4A9C-AC65-4629-A47D-2FDBCF53D66B}">
      <dgm:prSet/>
      <dgm:spPr/>
      <dgm:t>
        <a:bodyPr/>
        <a:lstStyle/>
        <a:p>
          <a:endParaRPr lang="fr-FR"/>
        </a:p>
      </dgm:t>
    </dgm:pt>
    <dgm:pt modelId="{6F606AEB-B757-4B84-93CF-ECFE81D2D946}">
      <dgm:prSet phldrT="[Texte]"/>
      <dgm:spPr/>
      <dgm:t>
        <a:bodyPr/>
        <a:lstStyle/>
        <a:p>
          <a:r>
            <a:rPr lang="fr-FR" dirty="0"/>
            <a:t>Temps</a:t>
          </a:r>
        </a:p>
      </dgm:t>
    </dgm:pt>
    <dgm:pt modelId="{CD0D7D0A-474F-489B-98BF-924AF3BE4D82}" type="parTrans" cxnId="{B7645716-6717-4D4C-8479-66BA343D65FA}">
      <dgm:prSet/>
      <dgm:spPr/>
      <dgm:t>
        <a:bodyPr/>
        <a:lstStyle/>
        <a:p>
          <a:endParaRPr lang="fr-FR"/>
        </a:p>
      </dgm:t>
    </dgm:pt>
    <dgm:pt modelId="{C95752A7-247D-4981-B18D-2269DC526C2D}" type="sibTrans" cxnId="{B7645716-6717-4D4C-8479-66BA343D65FA}">
      <dgm:prSet/>
      <dgm:spPr/>
      <dgm:t>
        <a:bodyPr/>
        <a:lstStyle/>
        <a:p>
          <a:endParaRPr lang="fr-FR"/>
        </a:p>
      </dgm:t>
    </dgm:pt>
    <dgm:pt modelId="{4AB22498-9B45-4A26-8217-617BDAF7834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0FB665DA-FCFA-4352-9FDE-5E859D5E43F0}" type="parTrans" cxnId="{94E8119A-D503-4EA0-8371-10F0B346AC8C}">
      <dgm:prSet/>
      <dgm:spPr/>
      <dgm:t>
        <a:bodyPr/>
        <a:lstStyle/>
        <a:p>
          <a:endParaRPr lang="fr-FR"/>
        </a:p>
      </dgm:t>
    </dgm:pt>
    <dgm:pt modelId="{820358F9-922B-4CFE-920B-47C1F8E212C9}" type="sibTrans" cxnId="{94E8119A-D503-4EA0-8371-10F0B346AC8C}">
      <dgm:prSet/>
      <dgm:spPr/>
      <dgm:t>
        <a:bodyPr/>
        <a:lstStyle/>
        <a:p>
          <a:endParaRPr lang="fr-FR"/>
        </a:p>
      </dgm:t>
    </dgm:pt>
    <dgm:pt modelId="{D389177D-368F-445F-8348-DADD51F25355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30D793C0-A526-45FE-AFE6-F6F04972FFD0}" type="parTrans" cxnId="{337CC062-ED13-4C62-81E6-60899499858B}">
      <dgm:prSet/>
      <dgm:spPr/>
      <dgm:t>
        <a:bodyPr/>
        <a:lstStyle/>
        <a:p>
          <a:endParaRPr lang="fr-FR"/>
        </a:p>
      </dgm:t>
    </dgm:pt>
    <dgm:pt modelId="{5316FF43-90A9-4070-BCC6-58B827A4466B}" type="sibTrans" cxnId="{337CC062-ED13-4C62-81E6-60899499858B}">
      <dgm:prSet/>
      <dgm:spPr/>
      <dgm:t>
        <a:bodyPr/>
        <a:lstStyle/>
        <a:p>
          <a:endParaRPr lang="fr-FR"/>
        </a:p>
      </dgm:t>
    </dgm:pt>
    <dgm:pt modelId="{CB754465-25F8-473C-92C2-0E0A12108FB0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2B488B0A-878B-4B56-947A-3B957223CF9E}" type="parTrans" cxnId="{2F93A9E8-40C0-4C92-BBA4-D9906AC452DC}">
      <dgm:prSet/>
      <dgm:spPr/>
      <dgm:t>
        <a:bodyPr/>
        <a:lstStyle/>
        <a:p>
          <a:endParaRPr lang="fr-FR"/>
        </a:p>
      </dgm:t>
    </dgm:pt>
    <dgm:pt modelId="{64C690E7-3EF1-4BCA-B99E-463783F4B1BC}" type="sibTrans" cxnId="{2F93A9E8-40C0-4C92-BBA4-D9906AC452DC}">
      <dgm:prSet/>
      <dgm:spPr/>
      <dgm:t>
        <a:bodyPr/>
        <a:lstStyle/>
        <a:p>
          <a:endParaRPr lang="fr-FR"/>
        </a:p>
      </dgm:t>
    </dgm:pt>
    <dgm:pt modelId="{92E940C0-F67E-4C41-9C90-2DF5F5919B55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07D6B8B6-E221-4FD8-B032-C43DACD7A3E9}" type="parTrans" cxnId="{ABD00AE6-E629-4ED5-B37B-7F3EE033E2E1}">
      <dgm:prSet/>
      <dgm:spPr/>
      <dgm:t>
        <a:bodyPr/>
        <a:lstStyle/>
        <a:p>
          <a:endParaRPr lang="fr-FR"/>
        </a:p>
      </dgm:t>
    </dgm:pt>
    <dgm:pt modelId="{98E70FC6-F700-45D0-9BA1-90580C3CB584}" type="sibTrans" cxnId="{ABD00AE6-E629-4ED5-B37B-7F3EE033E2E1}">
      <dgm:prSet/>
      <dgm:spPr/>
      <dgm:t>
        <a:bodyPr/>
        <a:lstStyle/>
        <a:p>
          <a:endParaRPr lang="fr-FR"/>
        </a:p>
      </dgm:t>
    </dgm:pt>
    <dgm:pt modelId="{04BF857B-5DDE-4C69-BFE6-0F048373EFB2}" type="pres">
      <dgm:prSet presAssocID="{A459C26D-9077-4450-B640-3F8F4CD5B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E528A7-120A-4128-8D29-29A40979C9D0}" type="pres">
      <dgm:prSet presAssocID="{1B7AD776-4325-4AE1-91A9-6BAFA501D78C}" presName="hierRoot1" presStyleCnt="0">
        <dgm:presLayoutVars>
          <dgm:hierBranch val="init"/>
        </dgm:presLayoutVars>
      </dgm:prSet>
      <dgm:spPr/>
    </dgm:pt>
    <dgm:pt modelId="{C2822433-C362-48E4-AEB3-9187C5AF061D}" type="pres">
      <dgm:prSet presAssocID="{1B7AD776-4325-4AE1-91A9-6BAFA501D78C}" presName="rootComposite1" presStyleCnt="0"/>
      <dgm:spPr/>
    </dgm:pt>
    <dgm:pt modelId="{A7AD3A89-A75D-4C9D-98DF-3F0F34F077E5}" type="pres">
      <dgm:prSet presAssocID="{1B7AD776-4325-4AE1-91A9-6BAFA501D78C}" presName="rootText1" presStyleLbl="node0" presStyleIdx="0" presStyleCnt="1">
        <dgm:presLayoutVars>
          <dgm:chPref val="3"/>
        </dgm:presLayoutVars>
      </dgm:prSet>
      <dgm:spPr/>
    </dgm:pt>
    <dgm:pt modelId="{A3B64FB0-AF26-4277-BA2B-F97858AFDC1A}" type="pres">
      <dgm:prSet presAssocID="{1B7AD776-4325-4AE1-91A9-6BAFA501D78C}" presName="rootConnector1" presStyleLbl="node1" presStyleIdx="0" presStyleCnt="0"/>
      <dgm:spPr/>
    </dgm:pt>
    <dgm:pt modelId="{7A82380E-D8F8-433B-9091-902BA1DC258D}" type="pres">
      <dgm:prSet presAssocID="{1B7AD776-4325-4AE1-91A9-6BAFA501D78C}" presName="hierChild2" presStyleCnt="0"/>
      <dgm:spPr/>
    </dgm:pt>
    <dgm:pt modelId="{D045BF71-CC66-4627-9830-2A9F4C8E67BD}" type="pres">
      <dgm:prSet presAssocID="{D0E55C69-6EFE-484E-85FD-93747FA3DA57}" presName="Name37" presStyleLbl="parChTrans1D2" presStyleIdx="0" presStyleCnt="4"/>
      <dgm:spPr/>
    </dgm:pt>
    <dgm:pt modelId="{E19102D4-AB2B-4DF7-B0E9-70881C3B20F1}" type="pres">
      <dgm:prSet presAssocID="{B001F118-062A-48C9-8689-1721F1D967ED}" presName="hierRoot2" presStyleCnt="0">
        <dgm:presLayoutVars>
          <dgm:hierBranch val="init"/>
        </dgm:presLayoutVars>
      </dgm:prSet>
      <dgm:spPr/>
    </dgm:pt>
    <dgm:pt modelId="{A290C959-5127-4C89-B0F7-F497187BBFA3}" type="pres">
      <dgm:prSet presAssocID="{B001F118-062A-48C9-8689-1721F1D967ED}" presName="rootComposite" presStyleCnt="0"/>
      <dgm:spPr/>
    </dgm:pt>
    <dgm:pt modelId="{77AC34E0-BB07-48B0-B9A6-679A1512271B}" type="pres">
      <dgm:prSet presAssocID="{B001F118-062A-48C9-8689-1721F1D967ED}" presName="rootText" presStyleLbl="node2" presStyleIdx="0" presStyleCnt="4">
        <dgm:presLayoutVars>
          <dgm:chPref val="3"/>
        </dgm:presLayoutVars>
      </dgm:prSet>
      <dgm:spPr/>
    </dgm:pt>
    <dgm:pt modelId="{C796A136-D618-4394-8DB6-87B0A97B16B9}" type="pres">
      <dgm:prSet presAssocID="{B001F118-062A-48C9-8689-1721F1D967ED}" presName="rootConnector" presStyleLbl="node2" presStyleIdx="0" presStyleCnt="4"/>
      <dgm:spPr/>
    </dgm:pt>
    <dgm:pt modelId="{127F2E6E-5E45-4F9C-9526-208F52C4FA0F}" type="pres">
      <dgm:prSet presAssocID="{B001F118-062A-48C9-8689-1721F1D967ED}" presName="hierChild4" presStyleCnt="0"/>
      <dgm:spPr/>
    </dgm:pt>
    <dgm:pt modelId="{BC409F24-6C1F-4158-B05B-C92D208DDC74}" type="pres">
      <dgm:prSet presAssocID="{5ED9331B-F040-4A3E-BF23-D7051FB954EE}" presName="Name37" presStyleLbl="parChTrans1D3" presStyleIdx="0" presStyleCnt="14"/>
      <dgm:spPr/>
    </dgm:pt>
    <dgm:pt modelId="{775B72D4-0E63-4A33-9C1F-F0A789D50A12}" type="pres">
      <dgm:prSet presAssocID="{2A520DCA-BCD1-43BF-9937-3FB0F0B269D3}" presName="hierRoot2" presStyleCnt="0">
        <dgm:presLayoutVars>
          <dgm:hierBranch val="init"/>
        </dgm:presLayoutVars>
      </dgm:prSet>
      <dgm:spPr/>
    </dgm:pt>
    <dgm:pt modelId="{9061E37D-9E49-4FF6-B1BB-05AF6824CC12}" type="pres">
      <dgm:prSet presAssocID="{2A520DCA-BCD1-43BF-9937-3FB0F0B269D3}" presName="rootComposite" presStyleCnt="0"/>
      <dgm:spPr/>
    </dgm:pt>
    <dgm:pt modelId="{7E3A4818-65DB-4B04-BE47-798CF5138F05}" type="pres">
      <dgm:prSet presAssocID="{2A520DCA-BCD1-43BF-9937-3FB0F0B269D3}" presName="rootText" presStyleLbl="node3" presStyleIdx="0" presStyleCnt="14">
        <dgm:presLayoutVars>
          <dgm:chPref val="3"/>
        </dgm:presLayoutVars>
      </dgm:prSet>
      <dgm:spPr/>
    </dgm:pt>
    <dgm:pt modelId="{68ACA18F-D098-4313-8430-B1D2B7EBC8AD}" type="pres">
      <dgm:prSet presAssocID="{2A520DCA-BCD1-43BF-9937-3FB0F0B269D3}" presName="rootConnector" presStyleLbl="node3" presStyleIdx="0" presStyleCnt="14"/>
      <dgm:spPr/>
    </dgm:pt>
    <dgm:pt modelId="{42412326-38F0-402A-8E60-19C4AAFE9294}" type="pres">
      <dgm:prSet presAssocID="{2A520DCA-BCD1-43BF-9937-3FB0F0B269D3}" presName="hierChild4" presStyleCnt="0"/>
      <dgm:spPr/>
    </dgm:pt>
    <dgm:pt modelId="{973E7B61-219A-4455-8D53-B32295C0C39D}" type="pres">
      <dgm:prSet presAssocID="{879107DD-865C-4BC8-AD05-D9CC4D58EC6F}" presName="Name37" presStyleLbl="parChTrans1D4" presStyleIdx="0" presStyleCnt="20"/>
      <dgm:spPr/>
    </dgm:pt>
    <dgm:pt modelId="{567566B9-485B-4FA5-B91F-7B98A1A863A1}" type="pres">
      <dgm:prSet presAssocID="{6AB7A73A-2EF2-46EE-B81C-C0B25F0767E2}" presName="hierRoot2" presStyleCnt="0">
        <dgm:presLayoutVars>
          <dgm:hierBranch val="init"/>
        </dgm:presLayoutVars>
      </dgm:prSet>
      <dgm:spPr/>
    </dgm:pt>
    <dgm:pt modelId="{185346F7-FBE8-46A1-8916-36079B02754B}" type="pres">
      <dgm:prSet presAssocID="{6AB7A73A-2EF2-46EE-B81C-C0B25F0767E2}" presName="rootComposite" presStyleCnt="0"/>
      <dgm:spPr/>
    </dgm:pt>
    <dgm:pt modelId="{D311F373-5493-4C5F-87FA-794DB6DF9A6B}" type="pres">
      <dgm:prSet presAssocID="{6AB7A73A-2EF2-46EE-B81C-C0B25F0767E2}" presName="rootText" presStyleLbl="node4" presStyleIdx="0" presStyleCnt="20">
        <dgm:presLayoutVars>
          <dgm:chPref val="3"/>
        </dgm:presLayoutVars>
      </dgm:prSet>
      <dgm:spPr/>
    </dgm:pt>
    <dgm:pt modelId="{D4525169-5D6D-4151-AB88-D1F4FED80180}" type="pres">
      <dgm:prSet presAssocID="{6AB7A73A-2EF2-46EE-B81C-C0B25F0767E2}" presName="rootConnector" presStyleLbl="node4" presStyleIdx="0" presStyleCnt="20"/>
      <dgm:spPr/>
    </dgm:pt>
    <dgm:pt modelId="{30D2286C-09C7-481A-8857-DDE97CCA6E55}" type="pres">
      <dgm:prSet presAssocID="{6AB7A73A-2EF2-46EE-B81C-C0B25F0767E2}" presName="hierChild4" presStyleCnt="0"/>
      <dgm:spPr/>
    </dgm:pt>
    <dgm:pt modelId="{58C63295-6133-4ACF-8190-030415EA16DB}" type="pres">
      <dgm:prSet presAssocID="{6AB7A73A-2EF2-46EE-B81C-C0B25F0767E2}" presName="hierChild5" presStyleCnt="0"/>
      <dgm:spPr/>
    </dgm:pt>
    <dgm:pt modelId="{187041E5-6F89-420A-9B2E-2FA8CD8124B5}" type="pres">
      <dgm:prSet presAssocID="{2E54B73C-B796-4297-832A-3D8DDB67BA02}" presName="Name37" presStyleLbl="parChTrans1D4" presStyleIdx="1" presStyleCnt="20"/>
      <dgm:spPr/>
    </dgm:pt>
    <dgm:pt modelId="{4A0D83D9-93B4-496D-B130-0E266CDE133E}" type="pres">
      <dgm:prSet presAssocID="{E69D8413-5949-4F45-89B3-15099A9F1C37}" presName="hierRoot2" presStyleCnt="0">
        <dgm:presLayoutVars>
          <dgm:hierBranch val="init"/>
        </dgm:presLayoutVars>
      </dgm:prSet>
      <dgm:spPr/>
    </dgm:pt>
    <dgm:pt modelId="{23A80361-CB9C-48F9-AF06-65EA40899107}" type="pres">
      <dgm:prSet presAssocID="{E69D8413-5949-4F45-89B3-15099A9F1C37}" presName="rootComposite" presStyleCnt="0"/>
      <dgm:spPr/>
    </dgm:pt>
    <dgm:pt modelId="{16612FBC-5253-4DBF-8A0E-DE80AC81042F}" type="pres">
      <dgm:prSet presAssocID="{E69D8413-5949-4F45-89B3-15099A9F1C37}" presName="rootText" presStyleLbl="node4" presStyleIdx="1" presStyleCnt="20">
        <dgm:presLayoutVars>
          <dgm:chPref val="3"/>
        </dgm:presLayoutVars>
      </dgm:prSet>
      <dgm:spPr/>
    </dgm:pt>
    <dgm:pt modelId="{AC452B8E-5959-469F-85C8-E620954797FD}" type="pres">
      <dgm:prSet presAssocID="{E69D8413-5949-4F45-89B3-15099A9F1C37}" presName="rootConnector" presStyleLbl="node4" presStyleIdx="1" presStyleCnt="20"/>
      <dgm:spPr/>
    </dgm:pt>
    <dgm:pt modelId="{08D84352-30A8-4057-A317-937AD1008C7D}" type="pres">
      <dgm:prSet presAssocID="{E69D8413-5949-4F45-89B3-15099A9F1C37}" presName="hierChild4" presStyleCnt="0"/>
      <dgm:spPr/>
    </dgm:pt>
    <dgm:pt modelId="{1C3DDB91-8CB8-483A-BF96-D858D81D0E64}" type="pres">
      <dgm:prSet presAssocID="{E69D8413-5949-4F45-89B3-15099A9F1C37}" presName="hierChild5" presStyleCnt="0"/>
      <dgm:spPr/>
    </dgm:pt>
    <dgm:pt modelId="{AE0923D8-6F34-4E08-9D1D-80B9892C8B39}" type="pres">
      <dgm:prSet presAssocID="{069A1717-42C5-4678-90D6-67DB92549027}" presName="Name37" presStyleLbl="parChTrans1D4" presStyleIdx="2" presStyleCnt="20"/>
      <dgm:spPr/>
    </dgm:pt>
    <dgm:pt modelId="{EC1D4117-9418-440F-9EC0-A7551E52EBE5}" type="pres">
      <dgm:prSet presAssocID="{B606F3BA-5BE8-4AA2-BA27-0A593D54FA6E}" presName="hierRoot2" presStyleCnt="0">
        <dgm:presLayoutVars>
          <dgm:hierBranch val="init"/>
        </dgm:presLayoutVars>
      </dgm:prSet>
      <dgm:spPr/>
    </dgm:pt>
    <dgm:pt modelId="{DEAB8717-0F22-4A45-83BB-BF91426630EC}" type="pres">
      <dgm:prSet presAssocID="{B606F3BA-5BE8-4AA2-BA27-0A593D54FA6E}" presName="rootComposite" presStyleCnt="0"/>
      <dgm:spPr/>
    </dgm:pt>
    <dgm:pt modelId="{C11F4A87-40A1-4DB9-90DD-61CE9B0EBD73}" type="pres">
      <dgm:prSet presAssocID="{B606F3BA-5BE8-4AA2-BA27-0A593D54FA6E}" presName="rootText" presStyleLbl="node4" presStyleIdx="2" presStyleCnt="20">
        <dgm:presLayoutVars>
          <dgm:chPref val="3"/>
        </dgm:presLayoutVars>
      </dgm:prSet>
      <dgm:spPr/>
    </dgm:pt>
    <dgm:pt modelId="{DB1D1BC8-F406-4559-BF99-6BFE84D48646}" type="pres">
      <dgm:prSet presAssocID="{B606F3BA-5BE8-4AA2-BA27-0A593D54FA6E}" presName="rootConnector" presStyleLbl="node4" presStyleIdx="2" presStyleCnt="20"/>
      <dgm:spPr/>
    </dgm:pt>
    <dgm:pt modelId="{7C65D4C0-628F-4349-8E78-3D5D20361ADE}" type="pres">
      <dgm:prSet presAssocID="{B606F3BA-5BE8-4AA2-BA27-0A593D54FA6E}" presName="hierChild4" presStyleCnt="0"/>
      <dgm:spPr/>
    </dgm:pt>
    <dgm:pt modelId="{3B9D05A1-ED15-49B9-9647-C61762C48306}" type="pres">
      <dgm:prSet presAssocID="{B606F3BA-5BE8-4AA2-BA27-0A593D54FA6E}" presName="hierChild5" presStyleCnt="0"/>
      <dgm:spPr/>
    </dgm:pt>
    <dgm:pt modelId="{27116311-C860-4E73-A00C-3F5386D25908}" type="pres">
      <dgm:prSet presAssocID="{40D716D5-A6BB-4352-9598-0B21D3DEE778}" presName="Name37" presStyleLbl="parChTrans1D4" presStyleIdx="3" presStyleCnt="20"/>
      <dgm:spPr/>
    </dgm:pt>
    <dgm:pt modelId="{A7960495-0DDF-4367-AFA2-CE76D3784477}" type="pres">
      <dgm:prSet presAssocID="{65E89657-B73B-472A-87F5-5A0E4DC92C83}" presName="hierRoot2" presStyleCnt="0">
        <dgm:presLayoutVars>
          <dgm:hierBranch val="init"/>
        </dgm:presLayoutVars>
      </dgm:prSet>
      <dgm:spPr/>
    </dgm:pt>
    <dgm:pt modelId="{59745A46-6352-4647-9C85-2D29DF636743}" type="pres">
      <dgm:prSet presAssocID="{65E89657-B73B-472A-87F5-5A0E4DC92C83}" presName="rootComposite" presStyleCnt="0"/>
      <dgm:spPr/>
    </dgm:pt>
    <dgm:pt modelId="{D0A0E7D0-E750-4D24-BC27-F61D21AD908F}" type="pres">
      <dgm:prSet presAssocID="{65E89657-B73B-472A-87F5-5A0E4DC92C83}" presName="rootText" presStyleLbl="node4" presStyleIdx="3" presStyleCnt="20">
        <dgm:presLayoutVars>
          <dgm:chPref val="3"/>
        </dgm:presLayoutVars>
      </dgm:prSet>
      <dgm:spPr/>
    </dgm:pt>
    <dgm:pt modelId="{96B693BC-F59D-40A7-85BC-1F4860B1D21C}" type="pres">
      <dgm:prSet presAssocID="{65E89657-B73B-472A-87F5-5A0E4DC92C83}" presName="rootConnector" presStyleLbl="node4" presStyleIdx="3" presStyleCnt="20"/>
      <dgm:spPr/>
    </dgm:pt>
    <dgm:pt modelId="{9E63DEAB-B1D2-4E38-BDEF-6CD1D3B730D2}" type="pres">
      <dgm:prSet presAssocID="{65E89657-B73B-472A-87F5-5A0E4DC92C83}" presName="hierChild4" presStyleCnt="0"/>
      <dgm:spPr/>
    </dgm:pt>
    <dgm:pt modelId="{D905FB73-1873-45E2-BD11-7F5E095FA5B7}" type="pres">
      <dgm:prSet presAssocID="{65E89657-B73B-472A-87F5-5A0E4DC92C83}" presName="hierChild5" presStyleCnt="0"/>
      <dgm:spPr/>
    </dgm:pt>
    <dgm:pt modelId="{8B80407F-3C5C-41EC-B6CC-EA7A557FB7B7}" type="pres">
      <dgm:prSet presAssocID="{2A520DCA-BCD1-43BF-9937-3FB0F0B269D3}" presName="hierChild5" presStyleCnt="0"/>
      <dgm:spPr/>
    </dgm:pt>
    <dgm:pt modelId="{902313DC-38DC-4D56-B3B7-122F0B31ADD8}" type="pres">
      <dgm:prSet presAssocID="{18AE4581-F75C-43B3-BDC0-6E0D116ACC4F}" presName="Name37" presStyleLbl="parChTrans1D3" presStyleIdx="1" presStyleCnt="14"/>
      <dgm:spPr/>
    </dgm:pt>
    <dgm:pt modelId="{9A6DB427-1638-4BD4-904B-60894A451191}" type="pres">
      <dgm:prSet presAssocID="{2460BFB7-722C-438B-B415-042331A40AF2}" presName="hierRoot2" presStyleCnt="0">
        <dgm:presLayoutVars>
          <dgm:hierBranch val="init"/>
        </dgm:presLayoutVars>
      </dgm:prSet>
      <dgm:spPr/>
    </dgm:pt>
    <dgm:pt modelId="{D29F9F3F-4C18-4F88-B81A-0B3444EE0798}" type="pres">
      <dgm:prSet presAssocID="{2460BFB7-722C-438B-B415-042331A40AF2}" presName="rootComposite" presStyleCnt="0"/>
      <dgm:spPr/>
    </dgm:pt>
    <dgm:pt modelId="{A58DA27A-1F30-499D-8794-6FD121E35C2C}" type="pres">
      <dgm:prSet presAssocID="{2460BFB7-722C-438B-B415-042331A40AF2}" presName="rootText" presStyleLbl="node3" presStyleIdx="1" presStyleCnt="14">
        <dgm:presLayoutVars>
          <dgm:chPref val="3"/>
        </dgm:presLayoutVars>
      </dgm:prSet>
      <dgm:spPr/>
    </dgm:pt>
    <dgm:pt modelId="{5DD70391-003B-43A2-AFC1-039E216962D7}" type="pres">
      <dgm:prSet presAssocID="{2460BFB7-722C-438B-B415-042331A40AF2}" presName="rootConnector" presStyleLbl="node3" presStyleIdx="1" presStyleCnt="14"/>
      <dgm:spPr/>
    </dgm:pt>
    <dgm:pt modelId="{2939E85B-A847-4547-B612-A7CDD9E88536}" type="pres">
      <dgm:prSet presAssocID="{2460BFB7-722C-438B-B415-042331A40AF2}" presName="hierChild4" presStyleCnt="0"/>
      <dgm:spPr/>
    </dgm:pt>
    <dgm:pt modelId="{CE1D0AEE-78F0-4D6D-9679-D01A42FA5E26}" type="pres">
      <dgm:prSet presAssocID="{93431D08-AC0D-4AEC-B283-1846B0F987DF}" presName="Name37" presStyleLbl="parChTrans1D4" presStyleIdx="4" presStyleCnt="20"/>
      <dgm:spPr/>
    </dgm:pt>
    <dgm:pt modelId="{437281EC-5CD6-4A30-922A-EAB0AD1B2A2D}" type="pres">
      <dgm:prSet presAssocID="{47FD801B-2DC5-44AF-87E0-1CDA21146964}" presName="hierRoot2" presStyleCnt="0">
        <dgm:presLayoutVars>
          <dgm:hierBranch val="init"/>
        </dgm:presLayoutVars>
      </dgm:prSet>
      <dgm:spPr/>
    </dgm:pt>
    <dgm:pt modelId="{C5A9F285-8D78-4B1B-8163-0ECBD634A8A2}" type="pres">
      <dgm:prSet presAssocID="{47FD801B-2DC5-44AF-87E0-1CDA21146964}" presName="rootComposite" presStyleCnt="0"/>
      <dgm:spPr/>
    </dgm:pt>
    <dgm:pt modelId="{D9FBE6DD-5BE5-4ED0-A9F3-0753AF8FCE2D}" type="pres">
      <dgm:prSet presAssocID="{47FD801B-2DC5-44AF-87E0-1CDA21146964}" presName="rootText" presStyleLbl="node4" presStyleIdx="4" presStyleCnt="20">
        <dgm:presLayoutVars>
          <dgm:chPref val="3"/>
        </dgm:presLayoutVars>
      </dgm:prSet>
      <dgm:spPr/>
    </dgm:pt>
    <dgm:pt modelId="{42348DA4-F525-4085-98DC-9DAF8499EDFE}" type="pres">
      <dgm:prSet presAssocID="{47FD801B-2DC5-44AF-87E0-1CDA21146964}" presName="rootConnector" presStyleLbl="node4" presStyleIdx="4" presStyleCnt="20"/>
      <dgm:spPr/>
    </dgm:pt>
    <dgm:pt modelId="{CD0DE7C7-726A-4BEE-8014-2B6EF4C3493A}" type="pres">
      <dgm:prSet presAssocID="{47FD801B-2DC5-44AF-87E0-1CDA21146964}" presName="hierChild4" presStyleCnt="0"/>
      <dgm:spPr/>
    </dgm:pt>
    <dgm:pt modelId="{11971505-4D6A-4AB0-89D2-ABA52D9046D4}" type="pres">
      <dgm:prSet presAssocID="{47FD801B-2DC5-44AF-87E0-1CDA21146964}" presName="hierChild5" presStyleCnt="0"/>
      <dgm:spPr/>
    </dgm:pt>
    <dgm:pt modelId="{89A7BAAF-BD1D-4FEE-97D1-0A0D6FFF9B2E}" type="pres">
      <dgm:prSet presAssocID="{3EAD63C0-5758-4BC0-BC95-66EA389393CB}" presName="Name37" presStyleLbl="parChTrans1D4" presStyleIdx="5" presStyleCnt="20"/>
      <dgm:spPr/>
    </dgm:pt>
    <dgm:pt modelId="{EDB99E27-B786-4D5E-9AD8-8FBEA5AC2E11}" type="pres">
      <dgm:prSet presAssocID="{3F8AE2C5-F756-4DA5-9752-CA70DC2593AF}" presName="hierRoot2" presStyleCnt="0">
        <dgm:presLayoutVars>
          <dgm:hierBranch val="init"/>
        </dgm:presLayoutVars>
      </dgm:prSet>
      <dgm:spPr/>
    </dgm:pt>
    <dgm:pt modelId="{28D8F6F0-F77B-4800-A44B-2EE8C4748612}" type="pres">
      <dgm:prSet presAssocID="{3F8AE2C5-F756-4DA5-9752-CA70DC2593AF}" presName="rootComposite" presStyleCnt="0"/>
      <dgm:spPr/>
    </dgm:pt>
    <dgm:pt modelId="{D5B6F2B2-6C82-4F61-A876-009A2D7FCFD0}" type="pres">
      <dgm:prSet presAssocID="{3F8AE2C5-F756-4DA5-9752-CA70DC2593AF}" presName="rootText" presStyleLbl="node4" presStyleIdx="5" presStyleCnt="20">
        <dgm:presLayoutVars>
          <dgm:chPref val="3"/>
        </dgm:presLayoutVars>
      </dgm:prSet>
      <dgm:spPr/>
    </dgm:pt>
    <dgm:pt modelId="{D01186C8-193E-445B-8969-0DB9F72B6BB2}" type="pres">
      <dgm:prSet presAssocID="{3F8AE2C5-F756-4DA5-9752-CA70DC2593AF}" presName="rootConnector" presStyleLbl="node4" presStyleIdx="5" presStyleCnt="20"/>
      <dgm:spPr/>
    </dgm:pt>
    <dgm:pt modelId="{505AA63E-79E2-4DDB-9CF7-726A08641E56}" type="pres">
      <dgm:prSet presAssocID="{3F8AE2C5-F756-4DA5-9752-CA70DC2593AF}" presName="hierChild4" presStyleCnt="0"/>
      <dgm:spPr/>
    </dgm:pt>
    <dgm:pt modelId="{79B14E42-8ACD-40F3-A670-51AA035D206C}" type="pres">
      <dgm:prSet presAssocID="{3F8AE2C5-F756-4DA5-9752-CA70DC2593AF}" presName="hierChild5" presStyleCnt="0"/>
      <dgm:spPr/>
    </dgm:pt>
    <dgm:pt modelId="{06A262FE-717F-4FD3-8C12-CF3AFB710B83}" type="pres">
      <dgm:prSet presAssocID="{9C23874E-82E6-4A2D-8A8A-3B08931926E5}" presName="Name37" presStyleLbl="parChTrans1D4" presStyleIdx="6" presStyleCnt="20"/>
      <dgm:spPr/>
    </dgm:pt>
    <dgm:pt modelId="{14CC4896-1D90-4CF6-B056-A1CE32EC91DB}" type="pres">
      <dgm:prSet presAssocID="{EDEE53D5-71A3-46B9-97A9-467EDB3775DC}" presName="hierRoot2" presStyleCnt="0">
        <dgm:presLayoutVars>
          <dgm:hierBranch val="init"/>
        </dgm:presLayoutVars>
      </dgm:prSet>
      <dgm:spPr/>
    </dgm:pt>
    <dgm:pt modelId="{A6C2C687-069E-422C-BA93-FC9B351CAD9E}" type="pres">
      <dgm:prSet presAssocID="{EDEE53D5-71A3-46B9-97A9-467EDB3775DC}" presName="rootComposite" presStyleCnt="0"/>
      <dgm:spPr/>
    </dgm:pt>
    <dgm:pt modelId="{C346AC1F-2F36-429F-A3EA-0E9489CE387F}" type="pres">
      <dgm:prSet presAssocID="{EDEE53D5-71A3-46B9-97A9-467EDB3775DC}" presName="rootText" presStyleLbl="node4" presStyleIdx="6" presStyleCnt="20">
        <dgm:presLayoutVars>
          <dgm:chPref val="3"/>
        </dgm:presLayoutVars>
      </dgm:prSet>
      <dgm:spPr/>
    </dgm:pt>
    <dgm:pt modelId="{17A46959-5224-4FF4-878D-EAB4BCA4AAD1}" type="pres">
      <dgm:prSet presAssocID="{EDEE53D5-71A3-46B9-97A9-467EDB3775DC}" presName="rootConnector" presStyleLbl="node4" presStyleIdx="6" presStyleCnt="20"/>
      <dgm:spPr/>
    </dgm:pt>
    <dgm:pt modelId="{B37A3002-7F4F-4897-8389-1C018584874D}" type="pres">
      <dgm:prSet presAssocID="{EDEE53D5-71A3-46B9-97A9-467EDB3775DC}" presName="hierChild4" presStyleCnt="0"/>
      <dgm:spPr/>
    </dgm:pt>
    <dgm:pt modelId="{487BE8EC-2C2C-4FD9-A950-04F741809638}" type="pres">
      <dgm:prSet presAssocID="{EDEE53D5-71A3-46B9-97A9-467EDB3775DC}" presName="hierChild5" presStyleCnt="0"/>
      <dgm:spPr/>
    </dgm:pt>
    <dgm:pt modelId="{BC98BBD8-00A5-4025-AC4A-CA10359D0D19}" type="pres">
      <dgm:prSet presAssocID="{8F8B88B2-6C2A-4379-8F39-1565D7971673}" presName="Name37" presStyleLbl="parChTrans1D4" presStyleIdx="7" presStyleCnt="20"/>
      <dgm:spPr/>
    </dgm:pt>
    <dgm:pt modelId="{96B03567-730F-4B50-B335-224B9898BA2C}" type="pres">
      <dgm:prSet presAssocID="{DA50BE67-ABBB-4822-A5DB-19BFD6081053}" presName="hierRoot2" presStyleCnt="0">
        <dgm:presLayoutVars>
          <dgm:hierBranch val="init"/>
        </dgm:presLayoutVars>
      </dgm:prSet>
      <dgm:spPr/>
    </dgm:pt>
    <dgm:pt modelId="{A86C0415-5D6C-458B-BA34-C0B26026EE3E}" type="pres">
      <dgm:prSet presAssocID="{DA50BE67-ABBB-4822-A5DB-19BFD6081053}" presName="rootComposite" presStyleCnt="0"/>
      <dgm:spPr/>
    </dgm:pt>
    <dgm:pt modelId="{0619DC5D-65CD-4F1E-9F1C-14EF10477802}" type="pres">
      <dgm:prSet presAssocID="{DA50BE67-ABBB-4822-A5DB-19BFD6081053}" presName="rootText" presStyleLbl="node4" presStyleIdx="7" presStyleCnt="20">
        <dgm:presLayoutVars>
          <dgm:chPref val="3"/>
        </dgm:presLayoutVars>
      </dgm:prSet>
      <dgm:spPr/>
    </dgm:pt>
    <dgm:pt modelId="{8CEEA0CD-BE9A-40AA-B451-5841F0851F5A}" type="pres">
      <dgm:prSet presAssocID="{DA50BE67-ABBB-4822-A5DB-19BFD6081053}" presName="rootConnector" presStyleLbl="node4" presStyleIdx="7" presStyleCnt="20"/>
      <dgm:spPr/>
    </dgm:pt>
    <dgm:pt modelId="{09F0EC6E-FD41-4020-B060-9FDCDCBE2BED}" type="pres">
      <dgm:prSet presAssocID="{DA50BE67-ABBB-4822-A5DB-19BFD6081053}" presName="hierChild4" presStyleCnt="0"/>
      <dgm:spPr/>
    </dgm:pt>
    <dgm:pt modelId="{27A1047C-9617-490A-A78B-7ED223847F78}" type="pres">
      <dgm:prSet presAssocID="{DA50BE67-ABBB-4822-A5DB-19BFD6081053}" presName="hierChild5" presStyleCnt="0"/>
      <dgm:spPr/>
    </dgm:pt>
    <dgm:pt modelId="{A376B164-1321-4FEE-9CDA-6A07BEF17B97}" type="pres">
      <dgm:prSet presAssocID="{2460BFB7-722C-438B-B415-042331A40AF2}" presName="hierChild5" presStyleCnt="0"/>
      <dgm:spPr/>
    </dgm:pt>
    <dgm:pt modelId="{97E798F1-AEE4-406C-9196-2CBE2E16414B}" type="pres">
      <dgm:prSet presAssocID="{30198DAE-6109-4C7C-80D0-F44439583284}" presName="Name37" presStyleLbl="parChTrans1D3" presStyleIdx="2" presStyleCnt="14"/>
      <dgm:spPr/>
    </dgm:pt>
    <dgm:pt modelId="{73B4C1B8-7125-4AFE-9E6C-8C1489BF1A18}" type="pres">
      <dgm:prSet presAssocID="{FADC2930-EABF-4AFC-8B05-CF590CCD383D}" presName="hierRoot2" presStyleCnt="0">
        <dgm:presLayoutVars>
          <dgm:hierBranch val="init"/>
        </dgm:presLayoutVars>
      </dgm:prSet>
      <dgm:spPr/>
    </dgm:pt>
    <dgm:pt modelId="{52C9B27A-A73E-4BD4-B68C-4666EC60B9FF}" type="pres">
      <dgm:prSet presAssocID="{FADC2930-EABF-4AFC-8B05-CF590CCD383D}" presName="rootComposite" presStyleCnt="0"/>
      <dgm:spPr/>
    </dgm:pt>
    <dgm:pt modelId="{31AAC313-56B1-4281-B6C5-1D9AC0E00EEE}" type="pres">
      <dgm:prSet presAssocID="{FADC2930-EABF-4AFC-8B05-CF590CCD383D}" presName="rootText" presStyleLbl="node3" presStyleIdx="2" presStyleCnt="14">
        <dgm:presLayoutVars>
          <dgm:chPref val="3"/>
        </dgm:presLayoutVars>
      </dgm:prSet>
      <dgm:spPr/>
    </dgm:pt>
    <dgm:pt modelId="{337ACF65-9D25-4E56-AFD1-126942308794}" type="pres">
      <dgm:prSet presAssocID="{FADC2930-EABF-4AFC-8B05-CF590CCD383D}" presName="rootConnector" presStyleLbl="node3" presStyleIdx="2" presStyleCnt="14"/>
      <dgm:spPr/>
    </dgm:pt>
    <dgm:pt modelId="{C67FA969-FEC7-436D-81D9-350B418349E1}" type="pres">
      <dgm:prSet presAssocID="{FADC2930-EABF-4AFC-8B05-CF590CCD383D}" presName="hierChild4" presStyleCnt="0"/>
      <dgm:spPr/>
    </dgm:pt>
    <dgm:pt modelId="{342C5AC9-B0D0-43E9-959C-6C5D339C434C}" type="pres">
      <dgm:prSet presAssocID="{291F3EB2-9966-4D31-BBFF-BC9181FEE77C}" presName="Name37" presStyleLbl="parChTrans1D4" presStyleIdx="8" presStyleCnt="20"/>
      <dgm:spPr/>
    </dgm:pt>
    <dgm:pt modelId="{BBD8D6E3-7CC0-4A24-A6E6-52FE46E9EE46}" type="pres">
      <dgm:prSet presAssocID="{A2F23379-0708-4329-B33C-03854D12E5CA}" presName="hierRoot2" presStyleCnt="0">
        <dgm:presLayoutVars>
          <dgm:hierBranch val="init"/>
        </dgm:presLayoutVars>
      </dgm:prSet>
      <dgm:spPr/>
    </dgm:pt>
    <dgm:pt modelId="{607ECF49-F213-4E42-A599-1F162F44BFF3}" type="pres">
      <dgm:prSet presAssocID="{A2F23379-0708-4329-B33C-03854D12E5CA}" presName="rootComposite" presStyleCnt="0"/>
      <dgm:spPr/>
    </dgm:pt>
    <dgm:pt modelId="{F6DF1720-9993-4A7A-A177-D5CD412ECDDD}" type="pres">
      <dgm:prSet presAssocID="{A2F23379-0708-4329-B33C-03854D12E5CA}" presName="rootText" presStyleLbl="node4" presStyleIdx="8" presStyleCnt="20">
        <dgm:presLayoutVars>
          <dgm:chPref val="3"/>
        </dgm:presLayoutVars>
      </dgm:prSet>
      <dgm:spPr/>
    </dgm:pt>
    <dgm:pt modelId="{CC7CD8A9-0585-450F-984A-772B47825683}" type="pres">
      <dgm:prSet presAssocID="{A2F23379-0708-4329-B33C-03854D12E5CA}" presName="rootConnector" presStyleLbl="node4" presStyleIdx="8" presStyleCnt="20"/>
      <dgm:spPr/>
    </dgm:pt>
    <dgm:pt modelId="{3E865627-F98C-4063-90C9-412940A7A0C9}" type="pres">
      <dgm:prSet presAssocID="{A2F23379-0708-4329-B33C-03854D12E5CA}" presName="hierChild4" presStyleCnt="0"/>
      <dgm:spPr/>
    </dgm:pt>
    <dgm:pt modelId="{AF3C0645-F918-48D0-9C8D-F3D0A6C31FA4}" type="pres">
      <dgm:prSet presAssocID="{A2F23379-0708-4329-B33C-03854D12E5CA}" presName="hierChild5" presStyleCnt="0"/>
      <dgm:spPr/>
    </dgm:pt>
    <dgm:pt modelId="{698EA435-E017-450D-B741-D77246EEB22F}" type="pres">
      <dgm:prSet presAssocID="{9998B31B-59C7-4EEC-BDBD-3877963A52B2}" presName="Name37" presStyleLbl="parChTrans1D4" presStyleIdx="9" presStyleCnt="20"/>
      <dgm:spPr/>
    </dgm:pt>
    <dgm:pt modelId="{8E5E20A3-BD48-4AB1-89F3-CD984DD320A7}" type="pres">
      <dgm:prSet presAssocID="{D592EB25-BA73-4D56-B882-1C9C683A999F}" presName="hierRoot2" presStyleCnt="0">
        <dgm:presLayoutVars>
          <dgm:hierBranch val="init"/>
        </dgm:presLayoutVars>
      </dgm:prSet>
      <dgm:spPr/>
    </dgm:pt>
    <dgm:pt modelId="{288178DB-3B6C-433D-9D7C-A2ED5C44B666}" type="pres">
      <dgm:prSet presAssocID="{D592EB25-BA73-4D56-B882-1C9C683A999F}" presName="rootComposite" presStyleCnt="0"/>
      <dgm:spPr/>
    </dgm:pt>
    <dgm:pt modelId="{50AF31A6-F05A-4090-BB4D-3B5FCF588226}" type="pres">
      <dgm:prSet presAssocID="{D592EB25-BA73-4D56-B882-1C9C683A999F}" presName="rootText" presStyleLbl="node4" presStyleIdx="9" presStyleCnt="20">
        <dgm:presLayoutVars>
          <dgm:chPref val="3"/>
        </dgm:presLayoutVars>
      </dgm:prSet>
      <dgm:spPr/>
    </dgm:pt>
    <dgm:pt modelId="{B6D98368-74AC-4517-ACCA-9DBBF234668F}" type="pres">
      <dgm:prSet presAssocID="{D592EB25-BA73-4D56-B882-1C9C683A999F}" presName="rootConnector" presStyleLbl="node4" presStyleIdx="9" presStyleCnt="20"/>
      <dgm:spPr/>
    </dgm:pt>
    <dgm:pt modelId="{A1C6D193-7C55-4509-8F7F-2842AB6CBB4A}" type="pres">
      <dgm:prSet presAssocID="{D592EB25-BA73-4D56-B882-1C9C683A999F}" presName="hierChild4" presStyleCnt="0"/>
      <dgm:spPr/>
    </dgm:pt>
    <dgm:pt modelId="{27E0926E-05D4-455E-8593-27CE3FA5DEC2}" type="pres">
      <dgm:prSet presAssocID="{D592EB25-BA73-4D56-B882-1C9C683A999F}" presName="hierChild5" presStyleCnt="0"/>
      <dgm:spPr/>
    </dgm:pt>
    <dgm:pt modelId="{4141D623-AB2E-4220-817C-EF4B5E4D997E}" type="pres">
      <dgm:prSet presAssocID="{C2187B59-1855-4BF6-9F66-ED69EEA27D61}" presName="Name37" presStyleLbl="parChTrans1D4" presStyleIdx="10" presStyleCnt="20"/>
      <dgm:spPr/>
    </dgm:pt>
    <dgm:pt modelId="{6A4757D3-A16D-4DD4-851B-B742F7174ADA}" type="pres">
      <dgm:prSet presAssocID="{1F98A315-026C-4431-83C2-5E5C870EEE53}" presName="hierRoot2" presStyleCnt="0">
        <dgm:presLayoutVars>
          <dgm:hierBranch val="init"/>
        </dgm:presLayoutVars>
      </dgm:prSet>
      <dgm:spPr/>
    </dgm:pt>
    <dgm:pt modelId="{CB23DC00-1B69-45B8-9B44-5B44C6963A77}" type="pres">
      <dgm:prSet presAssocID="{1F98A315-026C-4431-83C2-5E5C870EEE53}" presName="rootComposite" presStyleCnt="0"/>
      <dgm:spPr/>
    </dgm:pt>
    <dgm:pt modelId="{56CC7145-4BB2-4554-BE8D-8DDA77005712}" type="pres">
      <dgm:prSet presAssocID="{1F98A315-026C-4431-83C2-5E5C870EEE53}" presName="rootText" presStyleLbl="node4" presStyleIdx="10" presStyleCnt="20">
        <dgm:presLayoutVars>
          <dgm:chPref val="3"/>
        </dgm:presLayoutVars>
      </dgm:prSet>
      <dgm:spPr/>
    </dgm:pt>
    <dgm:pt modelId="{2E39B386-59E3-43F3-8C99-C8B061157807}" type="pres">
      <dgm:prSet presAssocID="{1F98A315-026C-4431-83C2-5E5C870EEE53}" presName="rootConnector" presStyleLbl="node4" presStyleIdx="10" presStyleCnt="20"/>
      <dgm:spPr/>
    </dgm:pt>
    <dgm:pt modelId="{16BB9100-B723-4529-AAA0-C7EBE4E846FA}" type="pres">
      <dgm:prSet presAssocID="{1F98A315-026C-4431-83C2-5E5C870EEE53}" presName="hierChild4" presStyleCnt="0"/>
      <dgm:spPr/>
    </dgm:pt>
    <dgm:pt modelId="{32048D64-A1BF-46B5-A94C-2C35B272A531}" type="pres">
      <dgm:prSet presAssocID="{1F98A315-026C-4431-83C2-5E5C870EEE53}" presName="hierChild5" presStyleCnt="0"/>
      <dgm:spPr/>
    </dgm:pt>
    <dgm:pt modelId="{5BC0EFE7-0775-4196-9DEF-89FD38E39601}" type="pres">
      <dgm:prSet presAssocID="{FADC2930-EABF-4AFC-8B05-CF590CCD383D}" presName="hierChild5" presStyleCnt="0"/>
      <dgm:spPr/>
    </dgm:pt>
    <dgm:pt modelId="{C202B5DD-3980-40AA-92A3-9D6A76B46318}" type="pres">
      <dgm:prSet presAssocID="{B001F118-062A-48C9-8689-1721F1D967ED}" presName="hierChild5" presStyleCnt="0"/>
      <dgm:spPr/>
    </dgm:pt>
    <dgm:pt modelId="{60C28067-BC28-4713-A85D-D11188B20BA6}" type="pres">
      <dgm:prSet presAssocID="{B3B63FB8-0550-4CA6-BB60-E6C8951C404B}" presName="Name37" presStyleLbl="parChTrans1D2" presStyleIdx="1" presStyleCnt="4"/>
      <dgm:spPr/>
    </dgm:pt>
    <dgm:pt modelId="{EC9DEDCE-75F7-4E00-8486-0C03F7BAF067}" type="pres">
      <dgm:prSet presAssocID="{348CBD95-B7FD-409E-A0AA-7431C7B5D4E2}" presName="hierRoot2" presStyleCnt="0">
        <dgm:presLayoutVars>
          <dgm:hierBranch val="init"/>
        </dgm:presLayoutVars>
      </dgm:prSet>
      <dgm:spPr/>
    </dgm:pt>
    <dgm:pt modelId="{477E402A-25BD-4A79-9B64-8DA04BCB65B4}" type="pres">
      <dgm:prSet presAssocID="{348CBD95-B7FD-409E-A0AA-7431C7B5D4E2}" presName="rootComposite" presStyleCnt="0"/>
      <dgm:spPr/>
    </dgm:pt>
    <dgm:pt modelId="{98CD120B-645F-4AD7-87A1-DFC729C99B10}" type="pres">
      <dgm:prSet presAssocID="{348CBD95-B7FD-409E-A0AA-7431C7B5D4E2}" presName="rootText" presStyleLbl="node2" presStyleIdx="1" presStyleCnt="4">
        <dgm:presLayoutVars>
          <dgm:chPref val="3"/>
        </dgm:presLayoutVars>
      </dgm:prSet>
      <dgm:spPr/>
    </dgm:pt>
    <dgm:pt modelId="{2838C9F0-A918-48B3-AC78-4F34B1077F37}" type="pres">
      <dgm:prSet presAssocID="{348CBD95-B7FD-409E-A0AA-7431C7B5D4E2}" presName="rootConnector" presStyleLbl="node2" presStyleIdx="1" presStyleCnt="4"/>
      <dgm:spPr/>
    </dgm:pt>
    <dgm:pt modelId="{E335D302-5FAF-408F-974C-65EDB428BE81}" type="pres">
      <dgm:prSet presAssocID="{348CBD95-B7FD-409E-A0AA-7431C7B5D4E2}" presName="hierChild4" presStyleCnt="0"/>
      <dgm:spPr/>
    </dgm:pt>
    <dgm:pt modelId="{D5A26B8D-FDD4-4226-9DC6-AA907FA3B26A}" type="pres">
      <dgm:prSet presAssocID="{0FB665DA-FCFA-4352-9FDE-5E859D5E43F0}" presName="Name37" presStyleLbl="parChTrans1D3" presStyleIdx="3" presStyleCnt="14"/>
      <dgm:spPr/>
    </dgm:pt>
    <dgm:pt modelId="{4C8A6DFB-2C0F-43FD-A5C8-D97E3F72A5D3}" type="pres">
      <dgm:prSet presAssocID="{4AB22498-9B45-4A26-8217-617BDAF7834F}" presName="hierRoot2" presStyleCnt="0">
        <dgm:presLayoutVars>
          <dgm:hierBranch val="init"/>
        </dgm:presLayoutVars>
      </dgm:prSet>
      <dgm:spPr/>
    </dgm:pt>
    <dgm:pt modelId="{8FA8946D-EEED-4946-944D-DB8E8CE17D3A}" type="pres">
      <dgm:prSet presAssocID="{4AB22498-9B45-4A26-8217-617BDAF7834F}" presName="rootComposite" presStyleCnt="0"/>
      <dgm:spPr/>
    </dgm:pt>
    <dgm:pt modelId="{4E2859AC-28A7-4C2E-8E3F-6DEB4E2F41F6}" type="pres">
      <dgm:prSet presAssocID="{4AB22498-9B45-4A26-8217-617BDAF7834F}" presName="rootText" presStyleLbl="node3" presStyleIdx="3" presStyleCnt="14">
        <dgm:presLayoutVars>
          <dgm:chPref val="3"/>
        </dgm:presLayoutVars>
      </dgm:prSet>
      <dgm:spPr/>
    </dgm:pt>
    <dgm:pt modelId="{F3BB2462-4E85-4CF1-B232-6B590EEDB0D8}" type="pres">
      <dgm:prSet presAssocID="{4AB22498-9B45-4A26-8217-617BDAF7834F}" presName="rootConnector" presStyleLbl="node3" presStyleIdx="3" presStyleCnt="14"/>
      <dgm:spPr/>
    </dgm:pt>
    <dgm:pt modelId="{F4D92F09-A72A-4653-8EFB-10FE486DB62C}" type="pres">
      <dgm:prSet presAssocID="{4AB22498-9B45-4A26-8217-617BDAF7834F}" presName="hierChild4" presStyleCnt="0"/>
      <dgm:spPr/>
    </dgm:pt>
    <dgm:pt modelId="{CBC69284-0D85-45B8-BE42-F6547278AA50}" type="pres">
      <dgm:prSet presAssocID="{4AB22498-9B45-4A26-8217-617BDAF7834F}" presName="hierChild5" presStyleCnt="0"/>
      <dgm:spPr/>
    </dgm:pt>
    <dgm:pt modelId="{8151B395-6D44-4E53-A55E-F2C26012FF12}" type="pres">
      <dgm:prSet presAssocID="{30D793C0-A526-45FE-AFE6-F6F04972FFD0}" presName="Name37" presStyleLbl="parChTrans1D3" presStyleIdx="4" presStyleCnt="14"/>
      <dgm:spPr/>
    </dgm:pt>
    <dgm:pt modelId="{33A21787-C4B7-471E-88A0-8E0BCB74A74C}" type="pres">
      <dgm:prSet presAssocID="{D389177D-368F-445F-8348-DADD51F25355}" presName="hierRoot2" presStyleCnt="0">
        <dgm:presLayoutVars>
          <dgm:hierBranch val="init"/>
        </dgm:presLayoutVars>
      </dgm:prSet>
      <dgm:spPr/>
    </dgm:pt>
    <dgm:pt modelId="{0A272345-ECF9-4029-A7F6-DB6A6142F85D}" type="pres">
      <dgm:prSet presAssocID="{D389177D-368F-445F-8348-DADD51F25355}" presName="rootComposite" presStyleCnt="0"/>
      <dgm:spPr/>
    </dgm:pt>
    <dgm:pt modelId="{FDA0D5FB-1121-4EAF-8EA3-3AAB26DEA91E}" type="pres">
      <dgm:prSet presAssocID="{D389177D-368F-445F-8348-DADD51F25355}" presName="rootText" presStyleLbl="node3" presStyleIdx="4" presStyleCnt="14">
        <dgm:presLayoutVars>
          <dgm:chPref val="3"/>
        </dgm:presLayoutVars>
      </dgm:prSet>
      <dgm:spPr/>
    </dgm:pt>
    <dgm:pt modelId="{CD7D73E0-9290-435B-9A95-E05917AFF2FD}" type="pres">
      <dgm:prSet presAssocID="{D389177D-368F-445F-8348-DADD51F25355}" presName="rootConnector" presStyleLbl="node3" presStyleIdx="4" presStyleCnt="14"/>
      <dgm:spPr/>
    </dgm:pt>
    <dgm:pt modelId="{E0C91D0C-1A45-44E8-8588-BD99908A9A1C}" type="pres">
      <dgm:prSet presAssocID="{D389177D-368F-445F-8348-DADD51F25355}" presName="hierChild4" presStyleCnt="0"/>
      <dgm:spPr/>
    </dgm:pt>
    <dgm:pt modelId="{4D1A1CA1-AD34-4777-8FD8-036353336F69}" type="pres">
      <dgm:prSet presAssocID="{D389177D-368F-445F-8348-DADD51F25355}" presName="hierChild5" presStyleCnt="0"/>
      <dgm:spPr/>
    </dgm:pt>
    <dgm:pt modelId="{D7084778-BC2E-4F16-A682-846A9122C619}" type="pres">
      <dgm:prSet presAssocID="{348CBD95-B7FD-409E-A0AA-7431C7B5D4E2}" presName="hierChild5" presStyleCnt="0"/>
      <dgm:spPr/>
    </dgm:pt>
    <dgm:pt modelId="{38E2C54E-A764-4134-B2FD-5B9546B0FA47}" type="pres">
      <dgm:prSet presAssocID="{73E90B60-B018-4E6B-A685-469E0B3A9CE0}" presName="Name37" presStyleLbl="parChTrans1D2" presStyleIdx="2" presStyleCnt="4"/>
      <dgm:spPr/>
    </dgm:pt>
    <dgm:pt modelId="{7E3ED891-F433-4E3D-8288-73BF6009D491}" type="pres">
      <dgm:prSet presAssocID="{E24BB2E4-3D38-4C41-BE63-A23328913C12}" presName="hierRoot2" presStyleCnt="0">
        <dgm:presLayoutVars>
          <dgm:hierBranch val="init"/>
        </dgm:presLayoutVars>
      </dgm:prSet>
      <dgm:spPr/>
    </dgm:pt>
    <dgm:pt modelId="{0EABA2E2-B45C-4862-8BC8-51556E535D44}" type="pres">
      <dgm:prSet presAssocID="{E24BB2E4-3D38-4C41-BE63-A23328913C12}" presName="rootComposite" presStyleCnt="0"/>
      <dgm:spPr/>
    </dgm:pt>
    <dgm:pt modelId="{242A6CFE-266E-409F-B3BE-1401A28E89A2}" type="pres">
      <dgm:prSet presAssocID="{E24BB2E4-3D38-4C41-BE63-A23328913C12}" presName="rootText" presStyleLbl="node2" presStyleIdx="2" presStyleCnt="4">
        <dgm:presLayoutVars>
          <dgm:chPref val="3"/>
        </dgm:presLayoutVars>
      </dgm:prSet>
      <dgm:spPr/>
    </dgm:pt>
    <dgm:pt modelId="{090BA481-0ADF-4353-BFCD-959BCD9F1BE0}" type="pres">
      <dgm:prSet presAssocID="{E24BB2E4-3D38-4C41-BE63-A23328913C12}" presName="rootConnector" presStyleLbl="node2" presStyleIdx="2" presStyleCnt="4"/>
      <dgm:spPr/>
    </dgm:pt>
    <dgm:pt modelId="{488CF4A6-5653-4675-B8CC-5AA915146186}" type="pres">
      <dgm:prSet presAssocID="{E24BB2E4-3D38-4C41-BE63-A23328913C12}" presName="hierChild4" presStyleCnt="0"/>
      <dgm:spPr/>
    </dgm:pt>
    <dgm:pt modelId="{9342EC87-78AA-4202-B4B6-40FD5EB35608}" type="pres">
      <dgm:prSet presAssocID="{AD4837E6-2F38-46CF-B5D7-D94358DBFBC2}" presName="Name37" presStyleLbl="parChTrans1D3" presStyleIdx="5" presStyleCnt="14"/>
      <dgm:spPr/>
    </dgm:pt>
    <dgm:pt modelId="{0B38E3F6-E933-4214-8D24-48956366A721}" type="pres">
      <dgm:prSet presAssocID="{E871918B-F659-4948-B81E-906B88580F19}" presName="hierRoot2" presStyleCnt="0">
        <dgm:presLayoutVars>
          <dgm:hierBranch val="init"/>
        </dgm:presLayoutVars>
      </dgm:prSet>
      <dgm:spPr/>
    </dgm:pt>
    <dgm:pt modelId="{9EF1C3BC-ABC6-40E5-888A-AA1A23497626}" type="pres">
      <dgm:prSet presAssocID="{E871918B-F659-4948-B81E-906B88580F19}" presName="rootComposite" presStyleCnt="0"/>
      <dgm:spPr/>
    </dgm:pt>
    <dgm:pt modelId="{2A3C25A8-3A61-4E5C-8117-2C86DF65D1A4}" type="pres">
      <dgm:prSet presAssocID="{E871918B-F659-4948-B81E-906B88580F19}" presName="rootText" presStyleLbl="node3" presStyleIdx="5" presStyleCnt="14">
        <dgm:presLayoutVars>
          <dgm:chPref val="3"/>
        </dgm:presLayoutVars>
      </dgm:prSet>
      <dgm:spPr/>
    </dgm:pt>
    <dgm:pt modelId="{9739B05A-D184-47F5-ADE2-D54F7C391EBF}" type="pres">
      <dgm:prSet presAssocID="{E871918B-F659-4948-B81E-906B88580F19}" presName="rootConnector" presStyleLbl="node3" presStyleIdx="5" presStyleCnt="14"/>
      <dgm:spPr/>
    </dgm:pt>
    <dgm:pt modelId="{475EAFF3-EAA5-428E-8090-F78020CE1D8D}" type="pres">
      <dgm:prSet presAssocID="{E871918B-F659-4948-B81E-906B88580F19}" presName="hierChild4" presStyleCnt="0"/>
      <dgm:spPr/>
    </dgm:pt>
    <dgm:pt modelId="{71DD8A21-D5C5-422A-B816-7D49CC86F75B}" type="pres">
      <dgm:prSet presAssocID="{E871918B-F659-4948-B81E-906B88580F19}" presName="hierChild5" presStyleCnt="0"/>
      <dgm:spPr/>
    </dgm:pt>
    <dgm:pt modelId="{7BEB4598-19E6-467C-9F75-EDA255D16434}" type="pres">
      <dgm:prSet presAssocID="{23AB2502-B6D9-43FC-B2EF-6009BE9838CC}" presName="Name37" presStyleLbl="parChTrans1D3" presStyleIdx="6" presStyleCnt="14"/>
      <dgm:spPr/>
    </dgm:pt>
    <dgm:pt modelId="{3CDBA718-C097-49E7-93D8-BF69F1BE5BE6}" type="pres">
      <dgm:prSet presAssocID="{5D6162DD-1A9A-4F72-B84F-A987AEA471FC}" presName="hierRoot2" presStyleCnt="0">
        <dgm:presLayoutVars>
          <dgm:hierBranch val="init"/>
        </dgm:presLayoutVars>
      </dgm:prSet>
      <dgm:spPr/>
    </dgm:pt>
    <dgm:pt modelId="{C8A5D372-8D78-43E3-B9C8-CB9F258937B8}" type="pres">
      <dgm:prSet presAssocID="{5D6162DD-1A9A-4F72-B84F-A987AEA471FC}" presName="rootComposite" presStyleCnt="0"/>
      <dgm:spPr/>
    </dgm:pt>
    <dgm:pt modelId="{E784262F-9629-4309-8486-4FCACFBDCD22}" type="pres">
      <dgm:prSet presAssocID="{5D6162DD-1A9A-4F72-B84F-A987AEA471FC}" presName="rootText" presStyleLbl="node3" presStyleIdx="6" presStyleCnt="14">
        <dgm:presLayoutVars>
          <dgm:chPref val="3"/>
        </dgm:presLayoutVars>
      </dgm:prSet>
      <dgm:spPr/>
    </dgm:pt>
    <dgm:pt modelId="{1A7F80D8-8CDA-4E5D-BEC2-83918691AC92}" type="pres">
      <dgm:prSet presAssocID="{5D6162DD-1A9A-4F72-B84F-A987AEA471FC}" presName="rootConnector" presStyleLbl="node3" presStyleIdx="6" presStyleCnt="14"/>
      <dgm:spPr/>
    </dgm:pt>
    <dgm:pt modelId="{8BB74A71-E9C5-448A-A4E4-63C37C8DE2CA}" type="pres">
      <dgm:prSet presAssocID="{5D6162DD-1A9A-4F72-B84F-A987AEA471FC}" presName="hierChild4" presStyleCnt="0"/>
      <dgm:spPr/>
    </dgm:pt>
    <dgm:pt modelId="{E2A5D7BE-D226-4294-8994-0E665FE415A2}" type="pres">
      <dgm:prSet presAssocID="{2B488B0A-878B-4B56-947A-3B957223CF9E}" presName="Name37" presStyleLbl="parChTrans1D4" presStyleIdx="11" presStyleCnt="20"/>
      <dgm:spPr/>
    </dgm:pt>
    <dgm:pt modelId="{FB447BD1-E935-4F7E-91FD-BE68B3F0D9B7}" type="pres">
      <dgm:prSet presAssocID="{CB754465-25F8-473C-92C2-0E0A12108FB0}" presName="hierRoot2" presStyleCnt="0">
        <dgm:presLayoutVars>
          <dgm:hierBranch val="init"/>
        </dgm:presLayoutVars>
      </dgm:prSet>
      <dgm:spPr/>
    </dgm:pt>
    <dgm:pt modelId="{1E50B365-E5E0-44BB-A0F1-75CF65A7697E}" type="pres">
      <dgm:prSet presAssocID="{CB754465-25F8-473C-92C2-0E0A12108FB0}" presName="rootComposite" presStyleCnt="0"/>
      <dgm:spPr/>
    </dgm:pt>
    <dgm:pt modelId="{E5D1B315-193D-4BF4-BD95-041200664081}" type="pres">
      <dgm:prSet presAssocID="{CB754465-25F8-473C-92C2-0E0A12108FB0}" presName="rootText" presStyleLbl="node4" presStyleIdx="11" presStyleCnt="20">
        <dgm:presLayoutVars>
          <dgm:chPref val="3"/>
        </dgm:presLayoutVars>
      </dgm:prSet>
      <dgm:spPr/>
    </dgm:pt>
    <dgm:pt modelId="{28317ED0-1ABB-49E7-9092-66B1E61E9304}" type="pres">
      <dgm:prSet presAssocID="{CB754465-25F8-473C-92C2-0E0A12108FB0}" presName="rootConnector" presStyleLbl="node4" presStyleIdx="11" presStyleCnt="20"/>
      <dgm:spPr/>
    </dgm:pt>
    <dgm:pt modelId="{CD4682B0-6CDA-45AE-8D61-C844230F098A}" type="pres">
      <dgm:prSet presAssocID="{CB754465-25F8-473C-92C2-0E0A12108FB0}" presName="hierChild4" presStyleCnt="0"/>
      <dgm:spPr/>
    </dgm:pt>
    <dgm:pt modelId="{E00D0D77-2B28-4AD5-9846-CDCF786E7AD2}" type="pres">
      <dgm:prSet presAssocID="{CB754465-25F8-473C-92C2-0E0A12108FB0}" presName="hierChild5" presStyleCnt="0"/>
      <dgm:spPr/>
    </dgm:pt>
    <dgm:pt modelId="{4DEE6FCD-2DBE-4D2D-8C94-00AAE214066C}" type="pres">
      <dgm:prSet presAssocID="{6DA34DD5-021A-449D-89DD-BFBF337E5B62}" presName="Name37" presStyleLbl="parChTrans1D4" presStyleIdx="12" presStyleCnt="20"/>
      <dgm:spPr/>
    </dgm:pt>
    <dgm:pt modelId="{823FB3BB-5556-4DA5-B9CE-CA37DD17AE0B}" type="pres">
      <dgm:prSet presAssocID="{1818BD13-0ECC-4A7C-A57D-59CB2A26AC64}" presName="hierRoot2" presStyleCnt="0">
        <dgm:presLayoutVars>
          <dgm:hierBranch val="init"/>
        </dgm:presLayoutVars>
      </dgm:prSet>
      <dgm:spPr/>
    </dgm:pt>
    <dgm:pt modelId="{45B086CC-4C5E-451C-BE6E-1457543E0BEC}" type="pres">
      <dgm:prSet presAssocID="{1818BD13-0ECC-4A7C-A57D-59CB2A26AC64}" presName="rootComposite" presStyleCnt="0"/>
      <dgm:spPr/>
    </dgm:pt>
    <dgm:pt modelId="{BA4E6E08-36E3-4F01-BF4C-DDFB79F9EC1D}" type="pres">
      <dgm:prSet presAssocID="{1818BD13-0ECC-4A7C-A57D-59CB2A26AC64}" presName="rootText" presStyleLbl="node4" presStyleIdx="12" presStyleCnt="20">
        <dgm:presLayoutVars>
          <dgm:chPref val="3"/>
        </dgm:presLayoutVars>
      </dgm:prSet>
      <dgm:spPr/>
    </dgm:pt>
    <dgm:pt modelId="{7A75E0DD-8DC7-4BEC-8EAB-51BD1D7BB31B}" type="pres">
      <dgm:prSet presAssocID="{1818BD13-0ECC-4A7C-A57D-59CB2A26AC64}" presName="rootConnector" presStyleLbl="node4" presStyleIdx="12" presStyleCnt="20"/>
      <dgm:spPr/>
    </dgm:pt>
    <dgm:pt modelId="{83B73937-4B1D-413E-B9A5-5B42665CE0DC}" type="pres">
      <dgm:prSet presAssocID="{1818BD13-0ECC-4A7C-A57D-59CB2A26AC64}" presName="hierChild4" presStyleCnt="0"/>
      <dgm:spPr/>
    </dgm:pt>
    <dgm:pt modelId="{9440CD81-00A2-400F-B36A-362B400F33CE}" type="pres">
      <dgm:prSet presAssocID="{1818BD13-0ECC-4A7C-A57D-59CB2A26AC64}" presName="hierChild5" presStyleCnt="0"/>
      <dgm:spPr/>
    </dgm:pt>
    <dgm:pt modelId="{16F80DCD-5AF6-4465-B80A-E34762ABEE8D}" type="pres">
      <dgm:prSet presAssocID="{76CB18D2-5FFB-4381-BBE2-F8646E6F03BA}" presName="Name37" presStyleLbl="parChTrans1D4" presStyleIdx="13" presStyleCnt="20"/>
      <dgm:spPr/>
    </dgm:pt>
    <dgm:pt modelId="{370817C3-1E0A-4CD5-87B7-BCE2308894E9}" type="pres">
      <dgm:prSet presAssocID="{C9F50604-6FEB-4149-8397-A5E6C2930BBA}" presName="hierRoot2" presStyleCnt="0">
        <dgm:presLayoutVars>
          <dgm:hierBranch val="init"/>
        </dgm:presLayoutVars>
      </dgm:prSet>
      <dgm:spPr/>
    </dgm:pt>
    <dgm:pt modelId="{05EE545C-EC55-412F-BB6E-E23E392C2062}" type="pres">
      <dgm:prSet presAssocID="{C9F50604-6FEB-4149-8397-A5E6C2930BBA}" presName="rootComposite" presStyleCnt="0"/>
      <dgm:spPr/>
    </dgm:pt>
    <dgm:pt modelId="{B4F0CD5F-077D-48AC-A55A-4FAA5D5F96D3}" type="pres">
      <dgm:prSet presAssocID="{C9F50604-6FEB-4149-8397-A5E6C2930BBA}" presName="rootText" presStyleLbl="node4" presStyleIdx="13" presStyleCnt="20">
        <dgm:presLayoutVars>
          <dgm:chPref val="3"/>
        </dgm:presLayoutVars>
      </dgm:prSet>
      <dgm:spPr/>
    </dgm:pt>
    <dgm:pt modelId="{97591091-422D-4C99-85D8-36C471335993}" type="pres">
      <dgm:prSet presAssocID="{C9F50604-6FEB-4149-8397-A5E6C2930BBA}" presName="rootConnector" presStyleLbl="node4" presStyleIdx="13" presStyleCnt="20"/>
      <dgm:spPr/>
    </dgm:pt>
    <dgm:pt modelId="{3E5AC188-1B8E-4BF0-8751-DF9ACA73C8B7}" type="pres">
      <dgm:prSet presAssocID="{C9F50604-6FEB-4149-8397-A5E6C2930BBA}" presName="hierChild4" presStyleCnt="0"/>
      <dgm:spPr/>
    </dgm:pt>
    <dgm:pt modelId="{6A23AEE9-9C9F-4D0B-A236-8F13AE4F9B12}" type="pres">
      <dgm:prSet presAssocID="{C9F50604-6FEB-4149-8397-A5E6C2930BBA}" presName="hierChild5" presStyleCnt="0"/>
      <dgm:spPr/>
    </dgm:pt>
    <dgm:pt modelId="{3778AC8B-8CAA-45E5-BD27-D687FA0CB9C7}" type="pres">
      <dgm:prSet presAssocID="{5D6162DD-1A9A-4F72-B84F-A987AEA471FC}" presName="hierChild5" presStyleCnt="0"/>
      <dgm:spPr/>
    </dgm:pt>
    <dgm:pt modelId="{A2918898-6FC0-4859-80BE-3B26A3B92910}" type="pres">
      <dgm:prSet presAssocID="{D079A56B-8CFB-4EED-9DB8-67EDDAC0B3E2}" presName="Name37" presStyleLbl="parChTrans1D3" presStyleIdx="7" presStyleCnt="14"/>
      <dgm:spPr/>
    </dgm:pt>
    <dgm:pt modelId="{12FEB15F-D53A-497D-A810-575762DAD4BA}" type="pres">
      <dgm:prSet presAssocID="{C504C141-AD11-4252-83E8-33F1FA6D48AD}" presName="hierRoot2" presStyleCnt="0">
        <dgm:presLayoutVars>
          <dgm:hierBranch val="init"/>
        </dgm:presLayoutVars>
      </dgm:prSet>
      <dgm:spPr/>
    </dgm:pt>
    <dgm:pt modelId="{3B841B83-49FC-41F0-B51A-74320D905432}" type="pres">
      <dgm:prSet presAssocID="{C504C141-AD11-4252-83E8-33F1FA6D48AD}" presName="rootComposite" presStyleCnt="0"/>
      <dgm:spPr/>
    </dgm:pt>
    <dgm:pt modelId="{AE38E18D-745D-4D9B-ABBD-D0C5B911FD7A}" type="pres">
      <dgm:prSet presAssocID="{C504C141-AD11-4252-83E8-33F1FA6D48AD}" presName="rootText" presStyleLbl="node3" presStyleIdx="7" presStyleCnt="14">
        <dgm:presLayoutVars>
          <dgm:chPref val="3"/>
        </dgm:presLayoutVars>
      </dgm:prSet>
      <dgm:spPr/>
    </dgm:pt>
    <dgm:pt modelId="{A4600D36-5D99-4A64-927C-C6B761150CFB}" type="pres">
      <dgm:prSet presAssocID="{C504C141-AD11-4252-83E8-33F1FA6D48AD}" presName="rootConnector" presStyleLbl="node3" presStyleIdx="7" presStyleCnt="14"/>
      <dgm:spPr/>
    </dgm:pt>
    <dgm:pt modelId="{E73B45D3-96F6-4FA6-9C48-79DBFDE522E3}" type="pres">
      <dgm:prSet presAssocID="{C504C141-AD11-4252-83E8-33F1FA6D48AD}" presName="hierChild4" presStyleCnt="0"/>
      <dgm:spPr/>
    </dgm:pt>
    <dgm:pt modelId="{BFE5DEA0-2BA2-4EA1-B8CA-85E8CE980A4B}" type="pres">
      <dgm:prSet presAssocID="{C504C141-AD11-4252-83E8-33F1FA6D48AD}" presName="hierChild5" presStyleCnt="0"/>
      <dgm:spPr/>
    </dgm:pt>
    <dgm:pt modelId="{4C076AC7-84AA-4B86-AD90-3AE6063D83C5}" type="pres">
      <dgm:prSet presAssocID="{746A2C7B-36BC-4346-84A5-207C73C06547}" presName="Name37" presStyleLbl="parChTrans1D3" presStyleIdx="8" presStyleCnt="14"/>
      <dgm:spPr/>
    </dgm:pt>
    <dgm:pt modelId="{E1C753EF-0761-459C-AFFE-19B5B85808C6}" type="pres">
      <dgm:prSet presAssocID="{D1935371-0E29-4829-A632-FAEB2F44BE64}" presName="hierRoot2" presStyleCnt="0">
        <dgm:presLayoutVars>
          <dgm:hierBranch val="init"/>
        </dgm:presLayoutVars>
      </dgm:prSet>
      <dgm:spPr/>
    </dgm:pt>
    <dgm:pt modelId="{66E51900-2540-44E8-BF3A-25A29AECFA30}" type="pres">
      <dgm:prSet presAssocID="{D1935371-0E29-4829-A632-FAEB2F44BE64}" presName="rootComposite" presStyleCnt="0"/>
      <dgm:spPr/>
    </dgm:pt>
    <dgm:pt modelId="{761D3A5A-503C-4434-8A88-7EA2AC299F51}" type="pres">
      <dgm:prSet presAssocID="{D1935371-0E29-4829-A632-FAEB2F44BE64}" presName="rootText" presStyleLbl="node3" presStyleIdx="8" presStyleCnt="14">
        <dgm:presLayoutVars>
          <dgm:chPref val="3"/>
        </dgm:presLayoutVars>
      </dgm:prSet>
      <dgm:spPr/>
    </dgm:pt>
    <dgm:pt modelId="{C5BFBAD6-0B5D-4D12-B111-83ABF23A6544}" type="pres">
      <dgm:prSet presAssocID="{D1935371-0E29-4829-A632-FAEB2F44BE64}" presName="rootConnector" presStyleLbl="node3" presStyleIdx="8" presStyleCnt="14"/>
      <dgm:spPr/>
    </dgm:pt>
    <dgm:pt modelId="{8F22791C-2A0F-4201-8C98-EDEA8BDEE51B}" type="pres">
      <dgm:prSet presAssocID="{D1935371-0E29-4829-A632-FAEB2F44BE64}" presName="hierChild4" presStyleCnt="0"/>
      <dgm:spPr/>
    </dgm:pt>
    <dgm:pt modelId="{48FF8BEE-A1CD-4FAA-AA4F-AA5B75F976E3}" type="pres">
      <dgm:prSet presAssocID="{3749B360-7C76-422D-BC52-23929CDE06E0}" presName="Name37" presStyleLbl="parChTrans1D4" presStyleIdx="14" presStyleCnt="20"/>
      <dgm:spPr/>
    </dgm:pt>
    <dgm:pt modelId="{1972C2FF-19EE-4438-B1F7-69DCA07DC664}" type="pres">
      <dgm:prSet presAssocID="{AC6D93D6-5269-4835-A791-9204AB36BFFD}" presName="hierRoot2" presStyleCnt="0">
        <dgm:presLayoutVars>
          <dgm:hierBranch val="init"/>
        </dgm:presLayoutVars>
      </dgm:prSet>
      <dgm:spPr/>
    </dgm:pt>
    <dgm:pt modelId="{EDCDF0CA-00A9-4EC4-ACCB-18945A4AC634}" type="pres">
      <dgm:prSet presAssocID="{AC6D93D6-5269-4835-A791-9204AB36BFFD}" presName="rootComposite" presStyleCnt="0"/>
      <dgm:spPr/>
    </dgm:pt>
    <dgm:pt modelId="{0F0F1623-DED9-4B8F-BA6C-AA4DC40BEEBA}" type="pres">
      <dgm:prSet presAssocID="{AC6D93D6-5269-4835-A791-9204AB36BFFD}" presName="rootText" presStyleLbl="node4" presStyleIdx="14" presStyleCnt="20">
        <dgm:presLayoutVars>
          <dgm:chPref val="3"/>
        </dgm:presLayoutVars>
      </dgm:prSet>
      <dgm:spPr/>
    </dgm:pt>
    <dgm:pt modelId="{6B49A22F-3CE1-4749-875F-BF8A7FD79C17}" type="pres">
      <dgm:prSet presAssocID="{AC6D93D6-5269-4835-A791-9204AB36BFFD}" presName="rootConnector" presStyleLbl="node4" presStyleIdx="14" presStyleCnt="20"/>
      <dgm:spPr/>
    </dgm:pt>
    <dgm:pt modelId="{E0496FFC-800F-4BB6-AA45-21459EDC3C5E}" type="pres">
      <dgm:prSet presAssocID="{AC6D93D6-5269-4835-A791-9204AB36BFFD}" presName="hierChild4" presStyleCnt="0"/>
      <dgm:spPr/>
    </dgm:pt>
    <dgm:pt modelId="{D28DD7C9-3EDB-4EDC-BC7B-E2658E48F00D}" type="pres">
      <dgm:prSet presAssocID="{AC6D93D6-5269-4835-A791-9204AB36BFFD}" presName="hierChild5" presStyleCnt="0"/>
      <dgm:spPr/>
    </dgm:pt>
    <dgm:pt modelId="{4106A96C-7D4A-42F1-A507-D433AD9D75EF}" type="pres">
      <dgm:prSet presAssocID="{8A8F0D0A-DE6E-487E-87A3-0EC6C26992C8}" presName="Name37" presStyleLbl="parChTrans1D4" presStyleIdx="15" presStyleCnt="20"/>
      <dgm:spPr/>
    </dgm:pt>
    <dgm:pt modelId="{CB9ED215-BDE4-4391-A42B-79C76F8486AF}" type="pres">
      <dgm:prSet presAssocID="{8AD71A13-2253-4269-AD26-F97101E194DA}" presName="hierRoot2" presStyleCnt="0">
        <dgm:presLayoutVars>
          <dgm:hierBranch val="init"/>
        </dgm:presLayoutVars>
      </dgm:prSet>
      <dgm:spPr/>
    </dgm:pt>
    <dgm:pt modelId="{10479DED-A1E7-4B99-BFDD-3066C64C84B3}" type="pres">
      <dgm:prSet presAssocID="{8AD71A13-2253-4269-AD26-F97101E194DA}" presName="rootComposite" presStyleCnt="0"/>
      <dgm:spPr/>
    </dgm:pt>
    <dgm:pt modelId="{FE6A171B-0F50-488A-B6EF-F88A4AE188A3}" type="pres">
      <dgm:prSet presAssocID="{8AD71A13-2253-4269-AD26-F97101E194DA}" presName="rootText" presStyleLbl="node4" presStyleIdx="15" presStyleCnt="20">
        <dgm:presLayoutVars>
          <dgm:chPref val="3"/>
        </dgm:presLayoutVars>
      </dgm:prSet>
      <dgm:spPr/>
    </dgm:pt>
    <dgm:pt modelId="{F73A9360-3A2D-49EC-8754-926D63535304}" type="pres">
      <dgm:prSet presAssocID="{8AD71A13-2253-4269-AD26-F97101E194DA}" presName="rootConnector" presStyleLbl="node4" presStyleIdx="15" presStyleCnt="20"/>
      <dgm:spPr/>
    </dgm:pt>
    <dgm:pt modelId="{317B11E5-24EA-4D4F-BE0C-FC30AF11C9D7}" type="pres">
      <dgm:prSet presAssocID="{8AD71A13-2253-4269-AD26-F97101E194DA}" presName="hierChild4" presStyleCnt="0"/>
      <dgm:spPr/>
    </dgm:pt>
    <dgm:pt modelId="{5583924B-2396-4AF6-A8E5-998775CA231A}" type="pres">
      <dgm:prSet presAssocID="{8AD71A13-2253-4269-AD26-F97101E194DA}" presName="hierChild5" presStyleCnt="0"/>
      <dgm:spPr/>
    </dgm:pt>
    <dgm:pt modelId="{66620462-DFEF-46A1-B916-157ED85B6B35}" type="pres">
      <dgm:prSet presAssocID="{6781A919-E20D-4891-9B72-CD240574BD32}" presName="Name37" presStyleLbl="parChTrans1D4" presStyleIdx="16" presStyleCnt="20"/>
      <dgm:spPr/>
    </dgm:pt>
    <dgm:pt modelId="{BA71F768-9E6C-487F-A960-56345F34DE54}" type="pres">
      <dgm:prSet presAssocID="{2B1759CA-81D3-4203-AEE1-2E30EBD2D540}" presName="hierRoot2" presStyleCnt="0">
        <dgm:presLayoutVars>
          <dgm:hierBranch val="init"/>
        </dgm:presLayoutVars>
      </dgm:prSet>
      <dgm:spPr/>
    </dgm:pt>
    <dgm:pt modelId="{5D68AA35-062A-4C0D-88C8-5F8F493BFEB9}" type="pres">
      <dgm:prSet presAssocID="{2B1759CA-81D3-4203-AEE1-2E30EBD2D540}" presName="rootComposite" presStyleCnt="0"/>
      <dgm:spPr/>
    </dgm:pt>
    <dgm:pt modelId="{7A722623-18CC-4792-A2FB-96B0593AFBA8}" type="pres">
      <dgm:prSet presAssocID="{2B1759CA-81D3-4203-AEE1-2E30EBD2D540}" presName="rootText" presStyleLbl="node4" presStyleIdx="16" presStyleCnt="20">
        <dgm:presLayoutVars>
          <dgm:chPref val="3"/>
        </dgm:presLayoutVars>
      </dgm:prSet>
      <dgm:spPr/>
    </dgm:pt>
    <dgm:pt modelId="{350C2B0F-0554-4C90-9909-D4F113DC5E36}" type="pres">
      <dgm:prSet presAssocID="{2B1759CA-81D3-4203-AEE1-2E30EBD2D540}" presName="rootConnector" presStyleLbl="node4" presStyleIdx="16" presStyleCnt="20"/>
      <dgm:spPr/>
    </dgm:pt>
    <dgm:pt modelId="{6AD86321-EB3D-4AE0-87D9-A36E8AD8F90F}" type="pres">
      <dgm:prSet presAssocID="{2B1759CA-81D3-4203-AEE1-2E30EBD2D540}" presName="hierChild4" presStyleCnt="0"/>
      <dgm:spPr/>
    </dgm:pt>
    <dgm:pt modelId="{0BA35E96-789A-42F5-A335-794130DF5750}" type="pres">
      <dgm:prSet presAssocID="{2B1759CA-81D3-4203-AEE1-2E30EBD2D540}" presName="hierChild5" presStyleCnt="0"/>
      <dgm:spPr/>
    </dgm:pt>
    <dgm:pt modelId="{7B69AF56-0CFA-4BA0-A1F2-6EFFE3298630}" type="pres">
      <dgm:prSet presAssocID="{D1935371-0E29-4829-A632-FAEB2F44BE64}" presName="hierChild5" presStyleCnt="0"/>
      <dgm:spPr/>
    </dgm:pt>
    <dgm:pt modelId="{AD8BC3CF-C057-42A9-80F2-25C51D35C146}" type="pres">
      <dgm:prSet presAssocID="{0DA25EEB-D093-455E-86A7-8A4D05562AC6}" presName="Name37" presStyleLbl="parChTrans1D3" presStyleIdx="9" presStyleCnt="14"/>
      <dgm:spPr/>
    </dgm:pt>
    <dgm:pt modelId="{CE9E2E46-08E2-4544-A1E8-930131F8E193}" type="pres">
      <dgm:prSet presAssocID="{E22F0503-C4A0-453C-82CB-8779888F4EA0}" presName="hierRoot2" presStyleCnt="0">
        <dgm:presLayoutVars>
          <dgm:hierBranch val="init"/>
        </dgm:presLayoutVars>
      </dgm:prSet>
      <dgm:spPr/>
    </dgm:pt>
    <dgm:pt modelId="{66C3B2D6-C9D9-442E-B37E-93DE42494F7C}" type="pres">
      <dgm:prSet presAssocID="{E22F0503-C4A0-453C-82CB-8779888F4EA0}" presName="rootComposite" presStyleCnt="0"/>
      <dgm:spPr/>
    </dgm:pt>
    <dgm:pt modelId="{56BF6EDF-7273-48D2-83AB-663338B5465E}" type="pres">
      <dgm:prSet presAssocID="{E22F0503-C4A0-453C-82CB-8779888F4EA0}" presName="rootText" presStyleLbl="node3" presStyleIdx="9" presStyleCnt="14">
        <dgm:presLayoutVars>
          <dgm:chPref val="3"/>
        </dgm:presLayoutVars>
      </dgm:prSet>
      <dgm:spPr/>
    </dgm:pt>
    <dgm:pt modelId="{676F55E8-CECF-4B9C-8A6D-D23C5CF5C9D1}" type="pres">
      <dgm:prSet presAssocID="{E22F0503-C4A0-453C-82CB-8779888F4EA0}" presName="rootConnector" presStyleLbl="node3" presStyleIdx="9" presStyleCnt="14"/>
      <dgm:spPr/>
    </dgm:pt>
    <dgm:pt modelId="{9FCDB36C-FAC5-424E-8F63-6A43D59DB234}" type="pres">
      <dgm:prSet presAssocID="{E22F0503-C4A0-453C-82CB-8779888F4EA0}" presName="hierChild4" presStyleCnt="0"/>
      <dgm:spPr/>
    </dgm:pt>
    <dgm:pt modelId="{7D0DB779-28BC-49A5-A502-A30A575F045C}" type="pres">
      <dgm:prSet presAssocID="{6B9212BE-553D-4943-A8AB-230725EEA971}" presName="Name37" presStyleLbl="parChTrans1D4" presStyleIdx="17" presStyleCnt="20"/>
      <dgm:spPr/>
    </dgm:pt>
    <dgm:pt modelId="{509A8FE3-00D9-4E75-926E-AD6A7FA737EB}" type="pres">
      <dgm:prSet presAssocID="{5ACDBF96-23EB-4E60-9CA9-A1EC58BD9647}" presName="hierRoot2" presStyleCnt="0">
        <dgm:presLayoutVars>
          <dgm:hierBranch val="init"/>
        </dgm:presLayoutVars>
      </dgm:prSet>
      <dgm:spPr/>
    </dgm:pt>
    <dgm:pt modelId="{0F9C20C2-1CA5-42E6-BFF6-09EA077BED9D}" type="pres">
      <dgm:prSet presAssocID="{5ACDBF96-23EB-4E60-9CA9-A1EC58BD9647}" presName="rootComposite" presStyleCnt="0"/>
      <dgm:spPr/>
    </dgm:pt>
    <dgm:pt modelId="{5464EFC4-0F70-447D-8774-9EF15B272B3C}" type="pres">
      <dgm:prSet presAssocID="{5ACDBF96-23EB-4E60-9CA9-A1EC58BD9647}" presName="rootText" presStyleLbl="node4" presStyleIdx="17" presStyleCnt="20">
        <dgm:presLayoutVars>
          <dgm:chPref val="3"/>
        </dgm:presLayoutVars>
      </dgm:prSet>
      <dgm:spPr/>
    </dgm:pt>
    <dgm:pt modelId="{21527323-2AB3-4FA9-AF47-9F26EFA46972}" type="pres">
      <dgm:prSet presAssocID="{5ACDBF96-23EB-4E60-9CA9-A1EC58BD9647}" presName="rootConnector" presStyleLbl="node4" presStyleIdx="17" presStyleCnt="20"/>
      <dgm:spPr/>
    </dgm:pt>
    <dgm:pt modelId="{AA130F18-6887-4C01-89AD-3468B123EF77}" type="pres">
      <dgm:prSet presAssocID="{5ACDBF96-23EB-4E60-9CA9-A1EC58BD9647}" presName="hierChild4" presStyleCnt="0"/>
      <dgm:spPr/>
    </dgm:pt>
    <dgm:pt modelId="{8D5DB417-6D59-49FF-8A5A-B92B7F009238}" type="pres">
      <dgm:prSet presAssocID="{5ACDBF96-23EB-4E60-9CA9-A1EC58BD9647}" presName="hierChild5" presStyleCnt="0"/>
      <dgm:spPr/>
    </dgm:pt>
    <dgm:pt modelId="{72F6B98E-ABE9-406E-A212-1BA35FB18D25}" type="pres">
      <dgm:prSet presAssocID="{DFBCD708-F42B-4763-BFA9-DE443AB3BC87}" presName="Name37" presStyleLbl="parChTrans1D4" presStyleIdx="18" presStyleCnt="20"/>
      <dgm:spPr/>
    </dgm:pt>
    <dgm:pt modelId="{FF4FD766-8DC5-45D6-A489-76658B563351}" type="pres">
      <dgm:prSet presAssocID="{F994FB41-4095-4863-A25E-E6BFB9BBC3A7}" presName="hierRoot2" presStyleCnt="0">
        <dgm:presLayoutVars>
          <dgm:hierBranch val="init"/>
        </dgm:presLayoutVars>
      </dgm:prSet>
      <dgm:spPr/>
    </dgm:pt>
    <dgm:pt modelId="{D18A009E-B3B4-4C2A-B5E9-125E90375CAF}" type="pres">
      <dgm:prSet presAssocID="{F994FB41-4095-4863-A25E-E6BFB9BBC3A7}" presName="rootComposite" presStyleCnt="0"/>
      <dgm:spPr/>
    </dgm:pt>
    <dgm:pt modelId="{D27CFE97-B4CD-49BA-BC86-F466550B9ACA}" type="pres">
      <dgm:prSet presAssocID="{F994FB41-4095-4863-A25E-E6BFB9BBC3A7}" presName="rootText" presStyleLbl="node4" presStyleIdx="18" presStyleCnt="20">
        <dgm:presLayoutVars>
          <dgm:chPref val="3"/>
        </dgm:presLayoutVars>
      </dgm:prSet>
      <dgm:spPr/>
    </dgm:pt>
    <dgm:pt modelId="{046AA71F-9284-4B89-8014-E8114F0CF004}" type="pres">
      <dgm:prSet presAssocID="{F994FB41-4095-4863-A25E-E6BFB9BBC3A7}" presName="rootConnector" presStyleLbl="node4" presStyleIdx="18" presStyleCnt="20"/>
      <dgm:spPr/>
    </dgm:pt>
    <dgm:pt modelId="{90E0C0EC-B68C-4481-AF7D-9F74A538BF43}" type="pres">
      <dgm:prSet presAssocID="{F994FB41-4095-4863-A25E-E6BFB9BBC3A7}" presName="hierChild4" presStyleCnt="0"/>
      <dgm:spPr/>
    </dgm:pt>
    <dgm:pt modelId="{4CA53B70-4178-48B3-8C1A-51606BAE7868}" type="pres">
      <dgm:prSet presAssocID="{F994FB41-4095-4863-A25E-E6BFB9BBC3A7}" presName="hierChild5" presStyleCnt="0"/>
      <dgm:spPr/>
    </dgm:pt>
    <dgm:pt modelId="{62AC4D3C-D574-4C2B-8C42-DDCA60990158}" type="pres">
      <dgm:prSet presAssocID="{E22F0503-C4A0-453C-82CB-8779888F4EA0}" presName="hierChild5" presStyleCnt="0"/>
      <dgm:spPr/>
    </dgm:pt>
    <dgm:pt modelId="{F950601A-D4A7-4B46-8E62-70B4AFE5FB13}" type="pres">
      <dgm:prSet presAssocID="{07D6B8B6-E221-4FD8-B032-C43DACD7A3E9}" presName="Name37" presStyleLbl="parChTrans1D3" presStyleIdx="10" presStyleCnt="14"/>
      <dgm:spPr/>
    </dgm:pt>
    <dgm:pt modelId="{93ED3C70-E4CC-4038-BB40-B545CD3376C7}" type="pres">
      <dgm:prSet presAssocID="{92E940C0-F67E-4C41-9C90-2DF5F5919B55}" presName="hierRoot2" presStyleCnt="0">
        <dgm:presLayoutVars>
          <dgm:hierBranch val="init"/>
        </dgm:presLayoutVars>
      </dgm:prSet>
      <dgm:spPr/>
    </dgm:pt>
    <dgm:pt modelId="{7F34DF42-F386-4291-AE3D-32F5D66326BD}" type="pres">
      <dgm:prSet presAssocID="{92E940C0-F67E-4C41-9C90-2DF5F5919B55}" presName="rootComposite" presStyleCnt="0"/>
      <dgm:spPr/>
    </dgm:pt>
    <dgm:pt modelId="{BBCEB017-B3ED-4CA6-9352-85FF4CA6D9B1}" type="pres">
      <dgm:prSet presAssocID="{92E940C0-F67E-4C41-9C90-2DF5F5919B55}" presName="rootText" presStyleLbl="node3" presStyleIdx="10" presStyleCnt="14">
        <dgm:presLayoutVars>
          <dgm:chPref val="3"/>
        </dgm:presLayoutVars>
      </dgm:prSet>
      <dgm:spPr/>
    </dgm:pt>
    <dgm:pt modelId="{F37ABEC1-A3BA-4225-9551-F03C1B7F5446}" type="pres">
      <dgm:prSet presAssocID="{92E940C0-F67E-4C41-9C90-2DF5F5919B55}" presName="rootConnector" presStyleLbl="node3" presStyleIdx="10" presStyleCnt="14"/>
      <dgm:spPr/>
    </dgm:pt>
    <dgm:pt modelId="{F9E61D28-5CB2-49B1-A29F-A5067E3D219B}" type="pres">
      <dgm:prSet presAssocID="{92E940C0-F67E-4C41-9C90-2DF5F5919B55}" presName="hierChild4" presStyleCnt="0"/>
      <dgm:spPr/>
    </dgm:pt>
    <dgm:pt modelId="{74CFC0A4-014D-4885-8124-EA174873D26B}" type="pres">
      <dgm:prSet presAssocID="{CD0D7D0A-474F-489B-98BF-924AF3BE4D82}" presName="Name37" presStyleLbl="parChTrans1D4" presStyleIdx="19" presStyleCnt="20"/>
      <dgm:spPr/>
    </dgm:pt>
    <dgm:pt modelId="{62CE19E0-CC66-411B-A205-72695F9C8C30}" type="pres">
      <dgm:prSet presAssocID="{6F606AEB-B757-4B84-93CF-ECFE81D2D946}" presName="hierRoot2" presStyleCnt="0">
        <dgm:presLayoutVars>
          <dgm:hierBranch val="init"/>
        </dgm:presLayoutVars>
      </dgm:prSet>
      <dgm:spPr/>
    </dgm:pt>
    <dgm:pt modelId="{97492C81-B3D5-44D3-B3F2-C650EF47943F}" type="pres">
      <dgm:prSet presAssocID="{6F606AEB-B757-4B84-93CF-ECFE81D2D946}" presName="rootComposite" presStyleCnt="0"/>
      <dgm:spPr/>
    </dgm:pt>
    <dgm:pt modelId="{2FA62901-D3A4-43CF-9A80-9109F3DE40FC}" type="pres">
      <dgm:prSet presAssocID="{6F606AEB-B757-4B84-93CF-ECFE81D2D946}" presName="rootText" presStyleLbl="node4" presStyleIdx="19" presStyleCnt="20">
        <dgm:presLayoutVars>
          <dgm:chPref val="3"/>
        </dgm:presLayoutVars>
      </dgm:prSet>
      <dgm:spPr/>
    </dgm:pt>
    <dgm:pt modelId="{F93BAEE4-1DB3-4AF4-8281-13F220986631}" type="pres">
      <dgm:prSet presAssocID="{6F606AEB-B757-4B84-93CF-ECFE81D2D946}" presName="rootConnector" presStyleLbl="node4" presStyleIdx="19" presStyleCnt="20"/>
      <dgm:spPr/>
    </dgm:pt>
    <dgm:pt modelId="{5C7FFE32-6228-435D-82F4-E6732D621EBD}" type="pres">
      <dgm:prSet presAssocID="{6F606AEB-B757-4B84-93CF-ECFE81D2D946}" presName="hierChild4" presStyleCnt="0"/>
      <dgm:spPr/>
    </dgm:pt>
    <dgm:pt modelId="{CB9CD84E-613A-4766-884D-1F479208594D}" type="pres">
      <dgm:prSet presAssocID="{6F606AEB-B757-4B84-93CF-ECFE81D2D946}" presName="hierChild5" presStyleCnt="0"/>
      <dgm:spPr/>
    </dgm:pt>
    <dgm:pt modelId="{19F057A8-A200-402E-B140-582EECCDB0EA}" type="pres">
      <dgm:prSet presAssocID="{92E940C0-F67E-4C41-9C90-2DF5F5919B55}" presName="hierChild5" presStyleCnt="0"/>
      <dgm:spPr/>
    </dgm:pt>
    <dgm:pt modelId="{3BB08DF1-63DA-47CB-BFCD-C70CF08C2C37}" type="pres">
      <dgm:prSet presAssocID="{E24BB2E4-3D38-4C41-BE63-A23328913C12}" presName="hierChild5" presStyleCnt="0"/>
      <dgm:spPr/>
    </dgm:pt>
    <dgm:pt modelId="{A8B02302-C302-49FE-83E3-FA9DA5D5BA28}" type="pres">
      <dgm:prSet presAssocID="{9F2E1C51-D7A5-4132-81FB-D8AB2FD3467B}" presName="Name37" presStyleLbl="parChTrans1D2" presStyleIdx="3" presStyleCnt="4"/>
      <dgm:spPr/>
    </dgm:pt>
    <dgm:pt modelId="{86B9C99D-D0D2-478D-A694-F2E9A78107AF}" type="pres">
      <dgm:prSet presAssocID="{089282B8-ED3C-46A1-88C2-052D7052E2DF}" presName="hierRoot2" presStyleCnt="0">
        <dgm:presLayoutVars>
          <dgm:hierBranch val="init"/>
        </dgm:presLayoutVars>
      </dgm:prSet>
      <dgm:spPr/>
    </dgm:pt>
    <dgm:pt modelId="{27FDC6E8-D62C-4D5C-B9C1-BEEBFA024B4D}" type="pres">
      <dgm:prSet presAssocID="{089282B8-ED3C-46A1-88C2-052D7052E2DF}" presName="rootComposite" presStyleCnt="0"/>
      <dgm:spPr/>
    </dgm:pt>
    <dgm:pt modelId="{672F341C-2B61-4B5A-9154-09A3CA1013F9}" type="pres">
      <dgm:prSet presAssocID="{089282B8-ED3C-46A1-88C2-052D7052E2DF}" presName="rootText" presStyleLbl="node2" presStyleIdx="3" presStyleCnt="4">
        <dgm:presLayoutVars>
          <dgm:chPref val="3"/>
        </dgm:presLayoutVars>
      </dgm:prSet>
      <dgm:spPr/>
    </dgm:pt>
    <dgm:pt modelId="{ADD07795-723A-43D6-A7D1-CB288573DB8A}" type="pres">
      <dgm:prSet presAssocID="{089282B8-ED3C-46A1-88C2-052D7052E2DF}" presName="rootConnector" presStyleLbl="node2" presStyleIdx="3" presStyleCnt="4"/>
      <dgm:spPr/>
    </dgm:pt>
    <dgm:pt modelId="{1536E33F-1BFB-4526-9CD1-CA58DE6855D8}" type="pres">
      <dgm:prSet presAssocID="{089282B8-ED3C-46A1-88C2-052D7052E2DF}" presName="hierChild4" presStyleCnt="0"/>
      <dgm:spPr/>
    </dgm:pt>
    <dgm:pt modelId="{D11EE2B2-CAB7-4907-BB89-73997302189B}" type="pres">
      <dgm:prSet presAssocID="{42E3B156-09FC-466E-8B22-43B0DD895C61}" presName="Name37" presStyleLbl="parChTrans1D3" presStyleIdx="11" presStyleCnt="14"/>
      <dgm:spPr/>
    </dgm:pt>
    <dgm:pt modelId="{3B024ECF-6668-4387-8329-648875BE1561}" type="pres">
      <dgm:prSet presAssocID="{43A3F90F-076E-4534-94A9-1B1FD4A8444A}" presName="hierRoot2" presStyleCnt="0">
        <dgm:presLayoutVars>
          <dgm:hierBranch val="init"/>
        </dgm:presLayoutVars>
      </dgm:prSet>
      <dgm:spPr/>
    </dgm:pt>
    <dgm:pt modelId="{3F85B5E6-1DCB-49E9-B8F5-A5F1075996EB}" type="pres">
      <dgm:prSet presAssocID="{43A3F90F-076E-4534-94A9-1B1FD4A8444A}" presName="rootComposite" presStyleCnt="0"/>
      <dgm:spPr/>
    </dgm:pt>
    <dgm:pt modelId="{8899B9B9-0368-4ECE-B85A-1D5365473652}" type="pres">
      <dgm:prSet presAssocID="{43A3F90F-076E-4534-94A9-1B1FD4A8444A}" presName="rootText" presStyleLbl="node3" presStyleIdx="11" presStyleCnt="14">
        <dgm:presLayoutVars>
          <dgm:chPref val="3"/>
        </dgm:presLayoutVars>
      </dgm:prSet>
      <dgm:spPr/>
    </dgm:pt>
    <dgm:pt modelId="{3113E901-D86A-4E39-BE6C-2FB9FD43567B}" type="pres">
      <dgm:prSet presAssocID="{43A3F90F-076E-4534-94A9-1B1FD4A8444A}" presName="rootConnector" presStyleLbl="node3" presStyleIdx="11" presStyleCnt="14"/>
      <dgm:spPr/>
    </dgm:pt>
    <dgm:pt modelId="{149B9E74-CA20-4EEE-B06B-72CE139A8BC4}" type="pres">
      <dgm:prSet presAssocID="{43A3F90F-076E-4534-94A9-1B1FD4A8444A}" presName="hierChild4" presStyleCnt="0"/>
      <dgm:spPr/>
    </dgm:pt>
    <dgm:pt modelId="{99E5BFEF-043D-4CD5-A357-04A8FA3F5F21}" type="pres">
      <dgm:prSet presAssocID="{43A3F90F-076E-4534-94A9-1B1FD4A8444A}" presName="hierChild5" presStyleCnt="0"/>
      <dgm:spPr/>
    </dgm:pt>
    <dgm:pt modelId="{76F119C8-2678-4FEA-8974-834DFF16A05B}" type="pres">
      <dgm:prSet presAssocID="{9BF60406-B368-41A9-B480-7FD07F16E0A2}" presName="Name37" presStyleLbl="parChTrans1D3" presStyleIdx="12" presStyleCnt="14"/>
      <dgm:spPr/>
    </dgm:pt>
    <dgm:pt modelId="{FF3DE6C4-5F62-416C-96C3-230711722858}" type="pres">
      <dgm:prSet presAssocID="{FCB32B12-859F-4A12-926F-A011E25495E5}" presName="hierRoot2" presStyleCnt="0">
        <dgm:presLayoutVars>
          <dgm:hierBranch val="init"/>
        </dgm:presLayoutVars>
      </dgm:prSet>
      <dgm:spPr/>
    </dgm:pt>
    <dgm:pt modelId="{275E0AB6-3E4B-4ACE-8E50-02B6679D88BB}" type="pres">
      <dgm:prSet presAssocID="{FCB32B12-859F-4A12-926F-A011E25495E5}" presName="rootComposite" presStyleCnt="0"/>
      <dgm:spPr/>
    </dgm:pt>
    <dgm:pt modelId="{EAA38E6E-23A2-4609-94D5-C87CA0EECFEC}" type="pres">
      <dgm:prSet presAssocID="{FCB32B12-859F-4A12-926F-A011E25495E5}" presName="rootText" presStyleLbl="node3" presStyleIdx="12" presStyleCnt="14">
        <dgm:presLayoutVars>
          <dgm:chPref val="3"/>
        </dgm:presLayoutVars>
      </dgm:prSet>
      <dgm:spPr/>
    </dgm:pt>
    <dgm:pt modelId="{6D3A183E-342E-44E7-B5C0-43F073113F0A}" type="pres">
      <dgm:prSet presAssocID="{FCB32B12-859F-4A12-926F-A011E25495E5}" presName="rootConnector" presStyleLbl="node3" presStyleIdx="12" presStyleCnt="14"/>
      <dgm:spPr/>
    </dgm:pt>
    <dgm:pt modelId="{0AEED925-D64D-4660-9124-3C2C3C1B3F63}" type="pres">
      <dgm:prSet presAssocID="{FCB32B12-859F-4A12-926F-A011E25495E5}" presName="hierChild4" presStyleCnt="0"/>
      <dgm:spPr/>
    </dgm:pt>
    <dgm:pt modelId="{E315DFF9-2A47-476C-9A54-A87861758D03}" type="pres">
      <dgm:prSet presAssocID="{FCB32B12-859F-4A12-926F-A011E25495E5}" presName="hierChild5" presStyleCnt="0"/>
      <dgm:spPr/>
    </dgm:pt>
    <dgm:pt modelId="{147CB0AA-358D-4FF0-9699-505B8547B8BB}" type="pres">
      <dgm:prSet presAssocID="{070C51AE-2F61-4399-9723-0030007291F2}" presName="Name37" presStyleLbl="parChTrans1D3" presStyleIdx="13" presStyleCnt="14"/>
      <dgm:spPr/>
    </dgm:pt>
    <dgm:pt modelId="{EB8B0D52-4F2D-43A8-A4B7-F0F8C079ACE6}" type="pres">
      <dgm:prSet presAssocID="{4C395CE2-48FB-48C5-BBEF-7F7E66585F00}" presName="hierRoot2" presStyleCnt="0">
        <dgm:presLayoutVars>
          <dgm:hierBranch val="init"/>
        </dgm:presLayoutVars>
      </dgm:prSet>
      <dgm:spPr/>
    </dgm:pt>
    <dgm:pt modelId="{A56E4A59-338E-4D6B-A187-4EDDBB5D9F0E}" type="pres">
      <dgm:prSet presAssocID="{4C395CE2-48FB-48C5-BBEF-7F7E66585F00}" presName="rootComposite" presStyleCnt="0"/>
      <dgm:spPr/>
    </dgm:pt>
    <dgm:pt modelId="{9E453EC3-5562-4EEA-8303-AEE7A26F7E17}" type="pres">
      <dgm:prSet presAssocID="{4C395CE2-48FB-48C5-BBEF-7F7E66585F00}" presName="rootText" presStyleLbl="node3" presStyleIdx="13" presStyleCnt="14">
        <dgm:presLayoutVars>
          <dgm:chPref val="3"/>
        </dgm:presLayoutVars>
      </dgm:prSet>
      <dgm:spPr/>
    </dgm:pt>
    <dgm:pt modelId="{E10C2E3E-887A-48FA-8DDF-8E2AFFA0AF3D}" type="pres">
      <dgm:prSet presAssocID="{4C395CE2-48FB-48C5-BBEF-7F7E66585F00}" presName="rootConnector" presStyleLbl="node3" presStyleIdx="13" presStyleCnt="14"/>
      <dgm:spPr/>
    </dgm:pt>
    <dgm:pt modelId="{A28236AF-E323-4120-8BB6-19AC8C3E1E45}" type="pres">
      <dgm:prSet presAssocID="{4C395CE2-48FB-48C5-BBEF-7F7E66585F00}" presName="hierChild4" presStyleCnt="0"/>
      <dgm:spPr/>
    </dgm:pt>
    <dgm:pt modelId="{9209904E-2154-400A-A4BB-1F232CE8DF50}" type="pres">
      <dgm:prSet presAssocID="{4C395CE2-48FB-48C5-BBEF-7F7E66585F00}" presName="hierChild5" presStyleCnt="0"/>
      <dgm:spPr/>
    </dgm:pt>
    <dgm:pt modelId="{EFE14A6A-7671-4A2C-8DB6-5BB55E33C9F4}" type="pres">
      <dgm:prSet presAssocID="{089282B8-ED3C-46A1-88C2-052D7052E2DF}" presName="hierChild5" presStyleCnt="0"/>
      <dgm:spPr/>
    </dgm:pt>
    <dgm:pt modelId="{71D27736-583C-48F2-8D5A-F3279361D34F}" type="pres">
      <dgm:prSet presAssocID="{1B7AD776-4325-4AE1-91A9-6BAFA501D78C}" presName="hierChild3" presStyleCnt="0"/>
      <dgm:spPr/>
    </dgm:pt>
  </dgm:ptLst>
  <dgm:cxnLst>
    <dgm:cxn modelId="{773E0704-C0C7-436F-AE59-4E0EB9DD8FC9}" type="presOf" srcId="{2A520DCA-BCD1-43BF-9937-3FB0F0B269D3}" destId="{7E3A4818-65DB-4B04-BE47-798CF5138F05}" srcOrd="0" destOrd="0" presId="urn:microsoft.com/office/officeart/2005/8/layout/orgChart1"/>
    <dgm:cxn modelId="{B1525A04-618D-41AD-BB65-9E2A631B585D}" type="presOf" srcId="{8AD71A13-2253-4269-AD26-F97101E194DA}" destId="{F73A9360-3A2D-49EC-8754-926D63535304}" srcOrd="1" destOrd="0" presId="urn:microsoft.com/office/officeart/2005/8/layout/orgChart1"/>
    <dgm:cxn modelId="{7F592205-A752-40D9-9160-5F0BDEBCAA63}" type="presOf" srcId="{3F8AE2C5-F756-4DA5-9752-CA70DC2593AF}" destId="{D5B6F2B2-6C82-4F61-A876-009A2D7FCFD0}" srcOrd="0" destOrd="0" presId="urn:microsoft.com/office/officeart/2005/8/layout/orgChart1"/>
    <dgm:cxn modelId="{072F3209-1EAF-4644-B29D-2521B5BC70B9}" srcId="{1B7AD776-4325-4AE1-91A9-6BAFA501D78C}" destId="{089282B8-ED3C-46A1-88C2-052D7052E2DF}" srcOrd="3" destOrd="0" parTransId="{9F2E1C51-D7A5-4132-81FB-D8AB2FD3467B}" sibTransId="{7F3ABFCD-5899-41B6-B25A-08F2078C7BBD}"/>
    <dgm:cxn modelId="{32DEE60C-02E2-4C02-B6B0-0AE9BAA1B7A3}" srcId="{2460BFB7-722C-438B-B415-042331A40AF2}" destId="{3F8AE2C5-F756-4DA5-9752-CA70DC2593AF}" srcOrd="1" destOrd="0" parTransId="{3EAD63C0-5758-4BC0-BC95-66EA389393CB}" sibTransId="{4F8719E4-1112-4A45-AFD5-35A8B212B590}"/>
    <dgm:cxn modelId="{70A5710D-7C62-419F-A93B-0FB2AD5A665E}" type="presOf" srcId="{AD4837E6-2F38-46CF-B5D7-D94358DBFBC2}" destId="{9342EC87-78AA-4202-B4B6-40FD5EB35608}" srcOrd="0" destOrd="0" presId="urn:microsoft.com/office/officeart/2005/8/layout/orgChart1"/>
    <dgm:cxn modelId="{ABBF700F-F0CE-4CFE-BB29-E2D77B7808B3}" type="presOf" srcId="{2E54B73C-B796-4297-832A-3D8DDB67BA02}" destId="{187041E5-6F89-420A-9B2E-2FA8CD8124B5}" srcOrd="0" destOrd="0" presId="urn:microsoft.com/office/officeart/2005/8/layout/orgChart1"/>
    <dgm:cxn modelId="{42AD4610-3BA6-43D4-9015-6DE9770AE9E9}" type="presOf" srcId="{2B488B0A-878B-4B56-947A-3B957223CF9E}" destId="{E2A5D7BE-D226-4294-8994-0E665FE415A2}" srcOrd="0" destOrd="0" presId="urn:microsoft.com/office/officeart/2005/8/layout/orgChart1"/>
    <dgm:cxn modelId="{9751F811-116E-4206-A397-00BCA5EF47B8}" type="presOf" srcId="{9BF60406-B368-41A9-B480-7FD07F16E0A2}" destId="{76F119C8-2678-4FEA-8974-834DFF16A05B}" srcOrd="0" destOrd="0" presId="urn:microsoft.com/office/officeart/2005/8/layout/orgChart1"/>
    <dgm:cxn modelId="{75709713-93E0-4225-A4E5-E05B458F6ECD}" type="presOf" srcId="{879107DD-865C-4BC8-AD05-D9CC4D58EC6F}" destId="{973E7B61-219A-4455-8D53-B32295C0C39D}" srcOrd="0" destOrd="0" presId="urn:microsoft.com/office/officeart/2005/8/layout/orgChart1"/>
    <dgm:cxn modelId="{6E271B15-01BE-4692-B0DE-58017869DBB0}" type="presOf" srcId="{30D793C0-A526-45FE-AFE6-F6F04972FFD0}" destId="{8151B395-6D44-4E53-A55E-F2C26012FF12}" srcOrd="0" destOrd="0" presId="urn:microsoft.com/office/officeart/2005/8/layout/orgChart1"/>
    <dgm:cxn modelId="{23BB1316-ABC0-4C09-86BE-8F4362328D79}" srcId="{2A520DCA-BCD1-43BF-9937-3FB0F0B269D3}" destId="{6AB7A73A-2EF2-46EE-B81C-C0B25F0767E2}" srcOrd="0" destOrd="0" parTransId="{879107DD-865C-4BC8-AD05-D9CC4D58EC6F}" sibTransId="{79CE4633-8F42-4331-AA3B-DFC40577AA75}"/>
    <dgm:cxn modelId="{B7645716-6717-4D4C-8479-66BA343D65FA}" srcId="{92E940C0-F67E-4C41-9C90-2DF5F5919B55}" destId="{6F606AEB-B757-4B84-93CF-ECFE81D2D946}" srcOrd="0" destOrd="0" parTransId="{CD0D7D0A-474F-489B-98BF-924AF3BE4D82}" sibTransId="{C95752A7-247D-4981-B18D-2269DC526C2D}"/>
    <dgm:cxn modelId="{3CCEF116-5B81-4372-8C7D-FB346BFE1E7A}" type="presOf" srcId="{E24BB2E4-3D38-4C41-BE63-A23328913C12}" destId="{090BA481-0ADF-4353-BFCD-959BCD9F1BE0}" srcOrd="1" destOrd="0" presId="urn:microsoft.com/office/officeart/2005/8/layout/orgChart1"/>
    <dgm:cxn modelId="{D6018D1A-6976-4EF8-9770-B3822010032D}" type="presOf" srcId="{B606F3BA-5BE8-4AA2-BA27-0A593D54FA6E}" destId="{C11F4A87-40A1-4DB9-90DD-61CE9B0EBD73}" srcOrd="0" destOrd="0" presId="urn:microsoft.com/office/officeart/2005/8/layout/orgChart1"/>
    <dgm:cxn modelId="{4363991B-811B-47B3-A83A-C171FD747439}" type="presOf" srcId="{8F8B88B2-6C2A-4379-8F39-1565D7971673}" destId="{BC98BBD8-00A5-4025-AC4A-CA10359D0D19}" srcOrd="0" destOrd="0" presId="urn:microsoft.com/office/officeart/2005/8/layout/orgChart1"/>
    <dgm:cxn modelId="{B563D61D-F2B9-4F0E-9C2C-758F83151BCA}" type="presOf" srcId="{746A2C7B-36BC-4346-84A5-207C73C06547}" destId="{4C076AC7-84AA-4B86-AD90-3AE6063D83C5}" srcOrd="0" destOrd="0" presId="urn:microsoft.com/office/officeart/2005/8/layout/orgChart1"/>
    <dgm:cxn modelId="{C6F0211E-FB05-46BB-AD58-C4B1C014151B}" type="presOf" srcId="{1818BD13-0ECC-4A7C-A57D-59CB2A26AC64}" destId="{BA4E6E08-36E3-4F01-BF4C-DDFB79F9EC1D}" srcOrd="0" destOrd="0" presId="urn:microsoft.com/office/officeart/2005/8/layout/orgChart1"/>
    <dgm:cxn modelId="{17062620-926C-48F0-B641-C5E932BA6291}" type="presOf" srcId="{4AB22498-9B45-4A26-8217-617BDAF7834F}" destId="{F3BB2462-4E85-4CF1-B232-6B590EEDB0D8}" srcOrd="1" destOrd="0" presId="urn:microsoft.com/office/officeart/2005/8/layout/orgChart1"/>
    <dgm:cxn modelId="{4B8E9F20-93D2-427A-B0FD-9D877476E2E9}" srcId="{2A520DCA-BCD1-43BF-9937-3FB0F0B269D3}" destId="{B606F3BA-5BE8-4AA2-BA27-0A593D54FA6E}" srcOrd="2" destOrd="0" parTransId="{069A1717-42C5-4678-90D6-67DB92549027}" sibTransId="{EBBB2D5A-0D4D-413B-A878-00E052A8E98C}"/>
    <dgm:cxn modelId="{EAA31921-803E-4262-B534-385DBA278DD5}" type="presOf" srcId="{B001F118-062A-48C9-8689-1721F1D967ED}" destId="{77AC34E0-BB07-48B0-B9A6-679A1512271B}" srcOrd="0" destOrd="0" presId="urn:microsoft.com/office/officeart/2005/8/layout/orgChart1"/>
    <dgm:cxn modelId="{BEEED624-6671-4E13-8205-86F794341360}" type="presOf" srcId="{E69D8413-5949-4F45-89B3-15099A9F1C37}" destId="{AC452B8E-5959-469F-85C8-E620954797FD}" srcOrd="1" destOrd="0" presId="urn:microsoft.com/office/officeart/2005/8/layout/orgChart1"/>
    <dgm:cxn modelId="{B0784925-6DDD-460D-9E31-03EA383FFBA9}" type="presOf" srcId="{23AB2502-B6D9-43FC-B2EF-6009BE9838CC}" destId="{7BEB4598-19E6-467C-9F75-EDA255D16434}" srcOrd="0" destOrd="0" presId="urn:microsoft.com/office/officeart/2005/8/layout/orgChart1"/>
    <dgm:cxn modelId="{09E98C27-CC3F-4169-851D-B3C920D9C96D}" type="presOf" srcId="{43A3F90F-076E-4534-94A9-1B1FD4A8444A}" destId="{3113E901-D86A-4E39-BE6C-2FB9FD43567B}" srcOrd="1" destOrd="0" presId="urn:microsoft.com/office/officeart/2005/8/layout/orgChart1"/>
    <dgm:cxn modelId="{0364FF27-E113-4292-86A7-DB39EC99E5EC}" type="presOf" srcId="{6AB7A73A-2EF2-46EE-B81C-C0B25F0767E2}" destId="{D311F373-5493-4C5F-87FA-794DB6DF9A6B}" srcOrd="0" destOrd="0" presId="urn:microsoft.com/office/officeart/2005/8/layout/orgChart1"/>
    <dgm:cxn modelId="{9965602D-A399-47E6-848F-7257E2341074}" type="presOf" srcId="{FCB32B12-859F-4A12-926F-A011E25495E5}" destId="{EAA38E6E-23A2-4609-94D5-C87CA0EECFEC}" srcOrd="0" destOrd="0" presId="urn:microsoft.com/office/officeart/2005/8/layout/orgChart1"/>
    <dgm:cxn modelId="{C41C082F-4B0E-4A72-8530-A90E2CE19449}" type="presOf" srcId="{AC6D93D6-5269-4835-A791-9204AB36BFFD}" destId="{0F0F1623-DED9-4B8F-BA6C-AA4DC40BEEBA}" srcOrd="0" destOrd="0" presId="urn:microsoft.com/office/officeart/2005/8/layout/orgChart1"/>
    <dgm:cxn modelId="{32DF112F-C8AE-48A6-903A-E3FA7D4591E8}" type="presOf" srcId="{6AB7A73A-2EF2-46EE-B81C-C0B25F0767E2}" destId="{D4525169-5D6D-4151-AB88-D1F4FED80180}" srcOrd="1" destOrd="0" presId="urn:microsoft.com/office/officeart/2005/8/layout/orgChart1"/>
    <dgm:cxn modelId="{3C9B1330-8921-45A7-9B01-0BC079E7AADF}" type="presOf" srcId="{47FD801B-2DC5-44AF-87E0-1CDA21146964}" destId="{42348DA4-F525-4085-98DC-9DAF8499EDFE}" srcOrd="1" destOrd="0" presId="urn:microsoft.com/office/officeart/2005/8/layout/orgChart1"/>
    <dgm:cxn modelId="{C7881231-76C7-4657-9E36-F0711F1D71EF}" type="presOf" srcId="{C9F50604-6FEB-4149-8397-A5E6C2930BBA}" destId="{97591091-422D-4C99-85D8-36C471335993}" srcOrd="1" destOrd="0" presId="urn:microsoft.com/office/officeart/2005/8/layout/orgChart1"/>
    <dgm:cxn modelId="{1A708332-418A-470B-9633-ACF59975234E}" type="presOf" srcId="{07D6B8B6-E221-4FD8-B032-C43DACD7A3E9}" destId="{F950601A-D4A7-4B46-8E62-70B4AFE5FB13}" srcOrd="0" destOrd="0" presId="urn:microsoft.com/office/officeart/2005/8/layout/orgChart1"/>
    <dgm:cxn modelId="{E60BEB35-DDE2-4A84-AD20-BDFB0BD88DB2}" type="presOf" srcId="{1B7AD776-4325-4AE1-91A9-6BAFA501D78C}" destId="{A7AD3A89-A75D-4C9D-98DF-3F0F34F077E5}" srcOrd="0" destOrd="0" presId="urn:microsoft.com/office/officeart/2005/8/layout/orgChart1"/>
    <dgm:cxn modelId="{C31B9B36-A564-4F89-AF02-35402C2E583F}" type="presOf" srcId="{2460BFB7-722C-438B-B415-042331A40AF2}" destId="{5DD70391-003B-43A2-AFC1-039E216962D7}" srcOrd="1" destOrd="0" presId="urn:microsoft.com/office/officeart/2005/8/layout/orgChart1"/>
    <dgm:cxn modelId="{3664373A-E622-4DB1-8B94-B2AA57A1117F}" type="presOf" srcId="{E24BB2E4-3D38-4C41-BE63-A23328913C12}" destId="{242A6CFE-266E-409F-B3BE-1401A28E89A2}" srcOrd="0" destOrd="0" presId="urn:microsoft.com/office/officeart/2005/8/layout/orgChart1"/>
    <dgm:cxn modelId="{E0D38D3A-A9A8-47A4-8437-8B08474F1E12}" type="presOf" srcId="{A459C26D-9077-4450-B640-3F8F4CD5B444}" destId="{04BF857B-5DDE-4C69-BFE6-0F048373EFB2}" srcOrd="0" destOrd="0" presId="urn:microsoft.com/office/officeart/2005/8/layout/orgChart1"/>
    <dgm:cxn modelId="{DF0C0C3C-447F-49DE-9D5F-336DD65EC542}" srcId="{D1935371-0E29-4829-A632-FAEB2F44BE64}" destId="{AC6D93D6-5269-4835-A791-9204AB36BFFD}" srcOrd="0" destOrd="0" parTransId="{3749B360-7C76-422D-BC52-23929CDE06E0}" sibTransId="{C38D20A1-628A-49A5-A220-83005C51CDE4}"/>
    <dgm:cxn modelId="{FBBF0C3C-58FC-41CE-9232-B1D2084A1D2F}" type="presOf" srcId="{C504C141-AD11-4252-83E8-33F1FA6D48AD}" destId="{A4600D36-5D99-4A64-927C-C6B761150CFB}" srcOrd="1" destOrd="0" presId="urn:microsoft.com/office/officeart/2005/8/layout/orgChart1"/>
    <dgm:cxn modelId="{0B02983C-AC2A-404A-AE0B-6BD3723EE3BE}" type="presOf" srcId="{76CB18D2-5FFB-4381-BBE2-F8646E6F03BA}" destId="{16F80DCD-5AF6-4465-B80A-E34762ABEE8D}" srcOrd="0" destOrd="0" presId="urn:microsoft.com/office/officeart/2005/8/layout/orgChart1"/>
    <dgm:cxn modelId="{7FB7F73C-F761-4C58-8DAD-D365F51D7E6F}" srcId="{FADC2930-EABF-4AFC-8B05-CF590CCD383D}" destId="{A2F23379-0708-4329-B33C-03854D12E5CA}" srcOrd="0" destOrd="0" parTransId="{291F3EB2-9966-4D31-BBFF-BC9181FEE77C}" sibTransId="{55E61337-C14A-41FE-8B76-20A8B5A929C0}"/>
    <dgm:cxn modelId="{DF0BBC3D-3A8A-4EFB-ACB9-59A3216C4CA6}" type="presOf" srcId="{291F3EB2-9966-4D31-BBFF-BC9181FEE77C}" destId="{342C5AC9-B0D0-43E9-959C-6C5D339C434C}" srcOrd="0" destOrd="0" presId="urn:microsoft.com/office/officeart/2005/8/layout/orgChart1"/>
    <dgm:cxn modelId="{30F8BD5D-8AB5-45A9-98C3-128803755EB8}" type="presOf" srcId="{4AB22498-9B45-4A26-8217-617BDAF7834F}" destId="{4E2859AC-28A7-4C2E-8E3F-6DEB4E2F41F6}" srcOrd="0" destOrd="0" presId="urn:microsoft.com/office/officeart/2005/8/layout/orgChart1"/>
    <dgm:cxn modelId="{0DD3D25E-363D-460C-BDB1-F68B52FCE022}" srcId="{E22F0503-C4A0-453C-82CB-8779888F4EA0}" destId="{5ACDBF96-23EB-4E60-9CA9-A1EC58BD9647}" srcOrd="0" destOrd="0" parTransId="{6B9212BE-553D-4943-A8AB-230725EEA971}" sibTransId="{19B7916A-B4F9-4565-9997-DB0BF70EACF5}"/>
    <dgm:cxn modelId="{939F0060-F240-4813-A4FB-AEB3346BC26C}" type="presOf" srcId="{CD0D7D0A-474F-489B-98BF-924AF3BE4D82}" destId="{74CFC0A4-014D-4885-8124-EA174873D26B}" srcOrd="0" destOrd="0" presId="urn:microsoft.com/office/officeart/2005/8/layout/orgChart1"/>
    <dgm:cxn modelId="{D8CD0361-1126-454E-A73D-29DC4337C357}" srcId="{089282B8-ED3C-46A1-88C2-052D7052E2DF}" destId="{4C395CE2-48FB-48C5-BBEF-7F7E66585F00}" srcOrd="2" destOrd="0" parTransId="{070C51AE-2F61-4399-9723-0030007291F2}" sibTransId="{E20BF135-7A6D-495A-B7F6-64D1BB756B14}"/>
    <dgm:cxn modelId="{DE3E9062-AA17-4B06-BBD1-9EE7E8671B7F}" type="presOf" srcId="{DA50BE67-ABBB-4822-A5DB-19BFD6081053}" destId="{0619DC5D-65CD-4F1E-9F1C-14EF10477802}" srcOrd="0" destOrd="0" presId="urn:microsoft.com/office/officeart/2005/8/layout/orgChart1"/>
    <dgm:cxn modelId="{337CC062-ED13-4C62-81E6-60899499858B}" srcId="{348CBD95-B7FD-409E-A0AA-7431C7B5D4E2}" destId="{D389177D-368F-445F-8348-DADD51F25355}" srcOrd="1" destOrd="0" parTransId="{30D793C0-A526-45FE-AFE6-F6F04972FFD0}" sibTransId="{5316FF43-90A9-4070-BCC6-58B827A4466B}"/>
    <dgm:cxn modelId="{1E785C43-D353-48DA-A134-0045919488D4}" type="presOf" srcId="{E22F0503-C4A0-453C-82CB-8779888F4EA0}" destId="{56BF6EDF-7273-48D2-83AB-663338B5465E}" srcOrd="0" destOrd="0" presId="urn:microsoft.com/office/officeart/2005/8/layout/orgChart1"/>
    <dgm:cxn modelId="{05798844-7033-40C7-9F17-F8E69CAB792B}" srcId="{2460BFB7-722C-438B-B415-042331A40AF2}" destId="{47FD801B-2DC5-44AF-87E0-1CDA21146964}" srcOrd="0" destOrd="0" parTransId="{93431D08-AC0D-4AEC-B283-1846B0F987DF}" sibTransId="{BEF04CCB-9B0A-4428-9E90-E52657A5AA9B}"/>
    <dgm:cxn modelId="{C2AB5865-71C1-4FC4-ABF2-D6632CCB7244}" type="presOf" srcId="{D592EB25-BA73-4D56-B882-1C9C683A999F}" destId="{50AF31A6-F05A-4090-BB4D-3B5FCF588226}" srcOrd="0" destOrd="0" presId="urn:microsoft.com/office/officeart/2005/8/layout/orgChart1"/>
    <dgm:cxn modelId="{B6A70D46-5C45-4084-9B56-229249A89625}" type="presOf" srcId="{6B9212BE-553D-4943-A8AB-230725EEA971}" destId="{7D0DB779-28BC-49A5-A502-A30A575F045C}" srcOrd="0" destOrd="0" presId="urn:microsoft.com/office/officeart/2005/8/layout/orgChart1"/>
    <dgm:cxn modelId="{4ED32547-BD8E-49C0-AD37-AA9CD9DEA5CE}" srcId="{B001F118-062A-48C9-8689-1721F1D967ED}" destId="{2460BFB7-722C-438B-B415-042331A40AF2}" srcOrd="1" destOrd="0" parTransId="{18AE4581-F75C-43B3-BDC0-6E0D116ACC4F}" sibTransId="{34C62291-ACBA-4DCC-9C86-F4A5ED81BCF7}"/>
    <dgm:cxn modelId="{A6FA4768-D93E-4D49-BA8A-0954F9A42DBF}" srcId="{FADC2930-EABF-4AFC-8B05-CF590CCD383D}" destId="{D592EB25-BA73-4D56-B882-1C9C683A999F}" srcOrd="1" destOrd="0" parTransId="{9998B31B-59C7-4EEC-BDBD-3877963A52B2}" sibTransId="{081CA735-BE8B-4636-9E42-39E628F17F40}"/>
    <dgm:cxn modelId="{DCD67E48-3E0C-468F-AAA1-107613C3E7EF}" type="presOf" srcId="{47FD801B-2DC5-44AF-87E0-1CDA21146964}" destId="{D9FBE6DD-5BE5-4ED0-A9F3-0753AF8FCE2D}" srcOrd="0" destOrd="0" presId="urn:microsoft.com/office/officeart/2005/8/layout/orgChart1"/>
    <dgm:cxn modelId="{56110269-A58E-4D16-B92B-83AC5BF86A17}" type="presOf" srcId="{CB754465-25F8-473C-92C2-0E0A12108FB0}" destId="{E5D1B315-193D-4BF4-BD95-041200664081}" srcOrd="0" destOrd="0" presId="urn:microsoft.com/office/officeart/2005/8/layout/orgChart1"/>
    <dgm:cxn modelId="{0F128649-4F4A-4D65-A636-D6945C3F6ADF}" type="presOf" srcId="{D389177D-368F-445F-8348-DADD51F25355}" destId="{FDA0D5FB-1121-4EAF-8EA3-3AAB26DEA91E}" srcOrd="0" destOrd="0" presId="urn:microsoft.com/office/officeart/2005/8/layout/orgChart1"/>
    <dgm:cxn modelId="{40678969-DFDC-4238-8EC0-0D0BAB11D928}" type="presOf" srcId="{2B1759CA-81D3-4203-AEE1-2E30EBD2D540}" destId="{350C2B0F-0554-4C90-9909-D4F113DC5E36}" srcOrd="1" destOrd="0" presId="urn:microsoft.com/office/officeart/2005/8/layout/orgChart1"/>
    <dgm:cxn modelId="{EFCBAD6A-490D-43DA-9D67-032FA1443CFD}" srcId="{B001F118-062A-48C9-8689-1721F1D967ED}" destId="{FADC2930-EABF-4AFC-8B05-CF590CCD383D}" srcOrd="2" destOrd="0" parTransId="{30198DAE-6109-4C7C-80D0-F44439583284}" sibTransId="{E2B8C17B-B9C2-4A73-9BEC-2D297249E5E0}"/>
    <dgm:cxn modelId="{523C254B-D3C0-4911-A4F7-4EE1E6EE6ACB}" type="presOf" srcId="{D1935371-0E29-4829-A632-FAEB2F44BE64}" destId="{761D3A5A-503C-4434-8A88-7EA2AC299F51}" srcOrd="0" destOrd="0" presId="urn:microsoft.com/office/officeart/2005/8/layout/orgChart1"/>
    <dgm:cxn modelId="{B67C3A4B-1521-40E9-8C00-BB20E6CBC208}" type="presOf" srcId="{6781A919-E20D-4891-9B72-CD240574BD32}" destId="{66620462-DFEF-46A1-B916-157ED85B6B35}" srcOrd="0" destOrd="0" presId="urn:microsoft.com/office/officeart/2005/8/layout/orgChart1"/>
    <dgm:cxn modelId="{F9EE0E6C-9905-40A9-AB93-1AFA75B46E22}" srcId="{D1935371-0E29-4829-A632-FAEB2F44BE64}" destId="{8AD71A13-2253-4269-AD26-F97101E194DA}" srcOrd="1" destOrd="0" parTransId="{8A8F0D0A-DE6E-487E-87A3-0EC6C26992C8}" sibTransId="{0C5A2D6B-0CB3-4287-A6F5-93B6F4A8A66F}"/>
    <dgm:cxn modelId="{AF670D4E-2598-490E-AE12-0F9ED0699253}" srcId="{E24BB2E4-3D38-4C41-BE63-A23328913C12}" destId="{E22F0503-C4A0-453C-82CB-8779888F4EA0}" srcOrd="4" destOrd="0" parTransId="{0DA25EEB-D093-455E-86A7-8A4D05562AC6}" sibTransId="{B194BF45-080F-49F7-A059-88150AF1CE1D}"/>
    <dgm:cxn modelId="{8945F14F-828F-49F6-BD66-5A429FE98890}" type="presOf" srcId="{6F606AEB-B757-4B84-93CF-ECFE81D2D946}" destId="{F93BAEE4-1DB3-4AF4-8281-13F220986631}" srcOrd="1" destOrd="0" presId="urn:microsoft.com/office/officeart/2005/8/layout/orgChart1"/>
    <dgm:cxn modelId="{6A9CC170-3C8F-4A7B-A1E5-9EBF7292067D}" type="presOf" srcId="{6F606AEB-B757-4B84-93CF-ECFE81D2D946}" destId="{2FA62901-D3A4-43CF-9A80-9109F3DE40FC}" srcOrd="0" destOrd="0" presId="urn:microsoft.com/office/officeart/2005/8/layout/orgChart1"/>
    <dgm:cxn modelId="{21DCDA51-B190-4779-BDBB-1CA5804E3AA8}" type="presOf" srcId="{089282B8-ED3C-46A1-88C2-052D7052E2DF}" destId="{ADD07795-723A-43D6-A7D1-CB288573DB8A}" srcOrd="1" destOrd="0" presId="urn:microsoft.com/office/officeart/2005/8/layout/orgChart1"/>
    <dgm:cxn modelId="{61EC5752-73C2-44A3-9302-F5EA1BAD2EBD}" type="presOf" srcId="{DFBCD708-F42B-4763-BFA9-DE443AB3BC87}" destId="{72F6B98E-ABE9-406E-A212-1BA35FB18D25}" srcOrd="0" destOrd="0" presId="urn:microsoft.com/office/officeart/2005/8/layout/orgChart1"/>
    <dgm:cxn modelId="{0677A272-3D73-4E6A-9DA8-1963B55B1DA8}" type="presOf" srcId="{C9F50604-6FEB-4149-8397-A5E6C2930BBA}" destId="{B4F0CD5F-077D-48AC-A55A-4FAA5D5F96D3}" srcOrd="0" destOrd="0" presId="urn:microsoft.com/office/officeart/2005/8/layout/orgChart1"/>
    <dgm:cxn modelId="{09BB7274-6195-4090-B01F-90283ADC8B42}" type="presOf" srcId="{43A3F90F-076E-4534-94A9-1B1FD4A8444A}" destId="{8899B9B9-0368-4ECE-B85A-1D5365473652}" srcOrd="0" destOrd="0" presId="urn:microsoft.com/office/officeart/2005/8/layout/orgChart1"/>
    <dgm:cxn modelId="{88D51D75-E554-469D-85E4-0DBBB5B75C2A}" type="presOf" srcId="{DA50BE67-ABBB-4822-A5DB-19BFD6081053}" destId="{8CEEA0CD-BE9A-40AA-B451-5841F0851F5A}" srcOrd="1" destOrd="0" presId="urn:microsoft.com/office/officeart/2005/8/layout/orgChart1"/>
    <dgm:cxn modelId="{27E84155-7EC2-4C73-85D2-38731A8D0BE9}" srcId="{1B7AD776-4325-4AE1-91A9-6BAFA501D78C}" destId="{B001F118-062A-48C9-8689-1721F1D967ED}" srcOrd="0" destOrd="0" parTransId="{D0E55C69-6EFE-484E-85FD-93747FA3DA57}" sibTransId="{19C24CD0-9446-4945-B2D1-82600D12CFE4}"/>
    <dgm:cxn modelId="{699A2B56-301A-4CD2-AAB9-653477A0EC4C}" srcId="{2460BFB7-722C-438B-B415-042331A40AF2}" destId="{DA50BE67-ABBB-4822-A5DB-19BFD6081053}" srcOrd="3" destOrd="0" parTransId="{8F8B88B2-6C2A-4379-8F39-1565D7971673}" sibTransId="{A74F874C-F2A4-4C2B-B671-CE194BF5D8E8}"/>
    <dgm:cxn modelId="{5172B57A-1A41-410C-8F7F-E74DA38B71F2}" type="presOf" srcId="{F994FB41-4095-4863-A25E-E6BFB9BBC3A7}" destId="{D27CFE97-B4CD-49BA-BC86-F466550B9ACA}" srcOrd="0" destOrd="0" presId="urn:microsoft.com/office/officeart/2005/8/layout/orgChart1"/>
    <dgm:cxn modelId="{EFEE327E-ECC2-4D04-A0B9-750D2B82EC9F}" type="presOf" srcId="{1B7AD776-4325-4AE1-91A9-6BAFA501D78C}" destId="{A3B64FB0-AF26-4277-BA2B-F97858AFDC1A}" srcOrd="1" destOrd="0" presId="urn:microsoft.com/office/officeart/2005/8/layout/orgChart1"/>
    <dgm:cxn modelId="{5DC23C7E-7623-4BA4-82A7-31AD57BF9A71}" type="presOf" srcId="{42E3B156-09FC-466E-8B22-43B0DD895C61}" destId="{D11EE2B2-CAB7-4907-BB89-73997302189B}" srcOrd="0" destOrd="0" presId="urn:microsoft.com/office/officeart/2005/8/layout/orgChart1"/>
    <dgm:cxn modelId="{D05ABD7E-E51D-4FD7-986F-861023A593ED}" type="presOf" srcId="{65E89657-B73B-472A-87F5-5A0E4DC92C83}" destId="{D0A0E7D0-E750-4D24-BC27-F61D21AD908F}" srcOrd="0" destOrd="0" presId="urn:microsoft.com/office/officeart/2005/8/layout/orgChart1"/>
    <dgm:cxn modelId="{086B827F-4950-4340-8175-BE374BD2E53A}" type="presOf" srcId="{93431D08-AC0D-4AEC-B283-1846B0F987DF}" destId="{CE1D0AEE-78F0-4D6D-9679-D01A42FA5E26}" srcOrd="0" destOrd="0" presId="urn:microsoft.com/office/officeart/2005/8/layout/orgChart1"/>
    <dgm:cxn modelId="{66387680-333C-44C7-A8FB-EC214E89A49D}" srcId="{1B7AD776-4325-4AE1-91A9-6BAFA501D78C}" destId="{E24BB2E4-3D38-4C41-BE63-A23328913C12}" srcOrd="2" destOrd="0" parTransId="{73E90B60-B018-4E6B-A685-469E0B3A9CE0}" sibTransId="{606BA573-C58A-443C-9B90-165197F3ECA5}"/>
    <dgm:cxn modelId="{F17CFD83-73CD-4064-868E-DB691CF97887}" type="presOf" srcId="{3F8AE2C5-F756-4DA5-9752-CA70DC2593AF}" destId="{D01186C8-193E-445B-8969-0DB9F72B6BB2}" srcOrd="1" destOrd="0" presId="urn:microsoft.com/office/officeart/2005/8/layout/orgChart1"/>
    <dgm:cxn modelId="{54DCAB84-D2CD-4D38-B1A5-6BAEEBE66EAA}" type="presOf" srcId="{AC6D93D6-5269-4835-A791-9204AB36BFFD}" destId="{6B49A22F-3CE1-4749-875F-BF8A7FD79C17}" srcOrd="1" destOrd="0" presId="urn:microsoft.com/office/officeart/2005/8/layout/orgChart1"/>
    <dgm:cxn modelId="{2E1D3F85-B3B4-4C62-9E2A-7FFBC4B44AE7}" type="presOf" srcId="{5D6162DD-1A9A-4F72-B84F-A987AEA471FC}" destId="{1A7F80D8-8CDA-4E5D-BEC2-83918691AC92}" srcOrd="1" destOrd="0" presId="urn:microsoft.com/office/officeart/2005/8/layout/orgChart1"/>
    <dgm:cxn modelId="{CCE0C986-884D-4A1C-816E-5E76A3F01DD4}" type="presOf" srcId="{B606F3BA-5BE8-4AA2-BA27-0A593D54FA6E}" destId="{DB1D1BC8-F406-4559-BF99-6BFE84D48646}" srcOrd="1" destOrd="0" presId="urn:microsoft.com/office/officeart/2005/8/layout/orgChart1"/>
    <dgm:cxn modelId="{2E369D87-352A-4950-862B-41F26D5039F9}" type="presOf" srcId="{2460BFB7-722C-438B-B415-042331A40AF2}" destId="{A58DA27A-1F30-499D-8794-6FD121E35C2C}" srcOrd="0" destOrd="0" presId="urn:microsoft.com/office/officeart/2005/8/layout/orgChart1"/>
    <dgm:cxn modelId="{91EDD689-DCB5-424C-A4B3-52CF92BB3AE3}" srcId="{E24BB2E4-3D38-4C41-BE63-A23328913C12}" destId="{C504C141-AD11-4252-83E8-33F1FA6D48AD}" srcOrd="2" destOrd="0" parTransId="{D079A56B-8CFB-4EED-9DB8-67EDDAC0B3E2}" sibTransId="{158A472C-DDA2-4101-A00C-4F2A74506CC6}"/>
    <dgm:cxn modelId="{15878A8E-AD83-4C3D-974A-3E9966746AB2}" type="presOf" srcId="{5ED9331B-F040-4A3E-BF23-D7051FB954EE}" destId="{BC409F24-6C1F-4158-B05B-C92D208DDC74}" srcOrd="0" destOrd="0" presId="urn:microsoft.com/office/officeart/2005/8/layout/orgChart1"/>
    <dgm:cxn modelId="{51EBF18F-03E8-41C5-95BE-44B92CF418F5}" type="presOf" srcId="{2B1759CA-81D3-4203-AEE1-2E30EBD2D540}" destId="{7A722623-18CC-4792-A2FB-96B0593AFBA8}" srcOrd="0" destOrd="0" presId="urn:microsoft.com/office/officeart/2005/8/layout/orgChart1"/>
    <dgm:cxn modelId="{81EA6691-2107-4C91-B58B-CE4FC4DAC451}" type="presOf" srcId="{4C395CE2-48FB-48C5-BBEF-7F7E66585F00}" destId="{9E453EC3-5562-4EEA-8303-AEE7A26F7E17}" srcOrd="0" destOrd="0" presId="urn:microsoft.com/office/officeart/2005/8/layout/orgChart1"/>
    <dgm:cxn modelId="{477A0993-7622-4A9D-A79B-26B7A234D93D}" srcId="{5D6162DD-1A9A-4F72-B84F-A987AEA471FC}" destId="{C9F50604-6FEB-4149-8397-A5E6C2930BBA}" srcOrd="2" destOrd="0" parTransId="{76CB18D2-5FFB-4381-BBE2-F8646E6F03BA}" sibTransId="{F0596DD7-0317-48CF-AB52-F1C4B47AA56E}"/>
    <dgm:cxn modelId="{392BEB95-35D2-4E1A-942B-6F65836FF657}" type="presOf" srcId="{E871918B-F659-4948-B81E-906B88580F19}" destId="{2A3C25A8-3A61-4E5C-8117-2C86DF65D1A4}" srcOrd="0" destOrd="0" presId="urn:microsoft.com/office/officeart/2005/8/layout/orgChart1"/>
    <dgm:cxn modelId="{A7296596-AE89-45B7-B52C-3A3343D293CA}" srcId="{089282B8-ED3C-46A1-88C2-052D7052E2DF}" destId="{43A3F90F-076E-4534-94A9-1B1FD4A8444A}" srcOrd="0" destOrd="0" parTransId="{42E3B156-09FC-466E-8B22-43B0DD895C61}" sibTransId="{AFEBF0D8-733A-43A6-90F4-1D8A3DE973CF}"/>
    <dgm:cxn modelId="{885A4198-BBF9-4488-AEB9-4529F66E274F}" type="presOf" srcId="{348CBD95-B7FD-409E-A0AA-7431C7B5D4E2}" destId="{2838C9F0-A918-48B3-AC78-4F34B1077F37}" srcOrd="1" destOrd="0" presId="urn:microsoft.com/office/officeart/2005/8/layout/orgChart1"/>
    <dgm:cxn modelId="{94E8119A-D503-4EA0-8371-10F0B346AC8C}" srcId="{348CBD95-B7FD-409E-A0AA-7431C7B5D4E2}" destId="{4AB22498-9B45-4A26-8217-617BDAF7834F}" srcOrd="0" destOrd="0" parTransId="{0FB665DA-FCFA-4352-9FDE-5E859D5E43F0}" sibTransId="{820358F9-922B-4CFE-920B-47C1F8E212C9}"/>
    <dgm:cxn modelId="{D93D4A9C-AC65-4629-A47D-2FDBCF53D66B}" srcId="{E22F0503-C4A0-453C-82CB-8779888F4EA0}" destId="{F994FB41-4095-4863-A25E-E6BFB9BBC3A7}" srcOrd="1" destOrd="0" parTransId="{DFBCD708-F42B-4763-BFA9-DE443AB3BC87}" sibTransId="{278927A7-799A-4B76-BE20-F4E736D514A7}"/>
    <dgm:cxn modelId="{9EA0B89D-FC49-478F-A0D8-3A7CFA975479}" srcId="{D1935371-0E29-4829-A632-FAEB2F44BE64}" destId="{2B1759CA-81D3-4203-AEE1-2E30EBD2D540}" srcOrd="2" destOrd="0" parTransId="{6781A919-E20D-4891-9B72-CD240574BD32}" sibTransId="{A2C77064-472A-40A1-B97B-4C8BD2EECB8F}"/>
    <dgm:cxn modelId="{977C64A0-A72D-42E4-BF50-295A1926C255}" type="presOf" srcId="{069A1717-42C5-4678-90D6-67DB92549027}" destId="{AE0923D8-6F34-4E08-9D1D-80B9892C8B39}" srcOrd="0" destOrd="0" presId="urn:microsoft.com/office/officeart/2005/8/layout/orgChart1"/>
    <dgm:cxn modelId="{823F66A1-C291-4B91-A40C-6605E07B8511}" srcId="{A459C26D-9077-4450-B640-3F8F4CD5B444}" destId="{1B7AD776-4325-4AE1-91A9-6BAFA501D78C}" srcOrd="0" destOrd="0" parTransId="{C5777639-AC43-498D-A563-01329B5F73E9}" sibTransId="{97026531-D20B-4BDA-B665-C1EF7B04CD04}"/>
    <dgm:cxn modelId="{EB9F4FA1-F67E-4AA9-8109-41ABAB73EE9D}" srcId="{E24BB2E4-3D38-4C41-BE63-A23328913C12}" destId="{5D6162DD-1A9A-4F72-B84F-A987AEA471FC}" srcOrd="1" destOrd="0" parTransId="{23AB2502-B6D9-43FC-B2EF-6009BE9838CC}" sibTransId="{556E04AC-751C-41C7-BD65-CD78E4B3E857}"/>
    <dgm:cxn modelId="{783172A1-EFDD-4A01-BE92-9D31C38B6703}" type="presOf" srcId="{0FB665DA-FCFA-4352-9FDE-5E859D5E43F0}" destId="{D5A26B8D-FDD4-4226-9DC6-AA907FA3B26A}" srcOrd="0" destOrd="0" presId="urn:microsoft.com/office/officeart/2005/8/layout/orgChart1"/>
    <dgm:cxn modelId="{843C81A3-5691-43F6-8035-E0100B15B563}" srcId="{089282B8-ED3C-46A1-88C2-052D7052E2DF}" destId="{FCB32B12-859F-4A12-926F-A011E25495E5}" srcOrd="1" destOrd="0" parTransId="{9BF60406-B368-41A9-B480-7FD07F16E0A2}" sibTransId="{C8B3D231-E262-42CA-AE42-A3A4724D2BAC}"/>
    <dgm:cxn modelId="{A19806A5-933C-48DF-8F2D-F78EA98EECB0}" type="presOf" srcId="{F994FB41-4095-4863-A25E-E6BFB9BBC3A7}" destId="{046AA71F-9284-4B89-8014-E8114F0CF004}" srcOrd="1" destOrd="0" presId="urn:microsoft.com/office/officeart/2005/8/layout/orgChart1"/>
    <dgm:cxn modelId="{6D2AAFA6-0362-487E-81AF-D431F9FF7A5B}" type="presOf" srcId="{EDEE53D5-71A3-46B9-97A9-467EDB3775DC}" destId="{17A46959-5224-4FF4-878D-EAB4BCA4AAD1}" srcOrd="1" destOrd="0" presId="urn:microsoft.com/office/officeart/2005/8/layout/orgChart1"/>
    <dgm:cxn modelId="{63E160A7-48E2-4B65-B544-4947A38ACD4B}" type="presOf" srcId="{D079A56B-8CFB-4EED-9DB8-67EDDAC0B3E2}" destId="{A2918898-6FC0-4859-80BE-3B26A3B92910}" srcOrd="0" destOrd="0" presId="urn:microsoft.com/office/officeart/2005/8/layout/orgChart1"/>
    <dgm:cxn modelId="{5E583BA8-051D-42BC-8D11-D7E1BBB49F70}" srcId="{2460BFB7-722C-438B-B415-042331A40AF2}" destId="{EDEE53D5-71A3-46B9-97A9-467EDB3775DC}" srcOrd="2" destOrd="0" parTransId="{9C23874E-82E6-4A2D-8A8A-3B08931926E5}" sibTransId="{61822C99-35DF-4A94-B761-E6D459F3C647}"/>
    <dgm:cxn modelId="{8821A2A8-64AD-4CD6-974A-403E0E67B792}" srcId="{2A520DCA-BCD1-43BF-9937-3FB0F0B269D3}" destId="{E69D8413-5949-4F45-89B3-15099A9F1C37}" srcOrd="1" destOrd="0" parTransId="{2E54B73C-B796-4297-832A-3D8DDB67BA02}" sibTransId="{CA524A8E-B8C0-4503-8F92-D3C6CD8F6DD0}"/>
    <dgm:cxn modelId="{5D3DE9A8-0F9E-4BD6-9304-2510A86A2CED}" type="presOf" srcId="{30198DAE-6109-4C7C-80D0-F44439583284}" destId="{97E798F1-AEE4-406C-9196-2CBE2E16414B}" srcOrd="0" destOrd="0" presId="urn:microsoft.com/office/officeart/2005/8/layout/orgChart1"/>
    <dgm:cxn modelId="{93F3F7A9-8640-4510-9DF2-0D73FA0579D2}" type="presOf" srcId="{65E89657-B73B-472A-87F5-5A0E4DC92C83}" destId="{96B693BC-F59D-40A7-85BC-1F4860B1D21C}" srcOrd="1" destOrd="0" presId="urn:microsoft.com/office/officeart/2005/8/layout/orgChart1"/>
    <dgm:cxn modelId="{153E61AB-D4A0-4A09-BA0E-E35D0A26557B}" type="presOf" srcId="{E69D8413-5949-4F45-89B3-15099A9F1C37}" destId="{16612FBC-5253-4DBF-8A0E-DE80AC81042F}" srcOrd="0" destOrd="0" presId="urn:microsoft.com/office/officeart/2005/8/layout/orgChart1"/>
    <dgm:cxn modelId="{33767BAB-DAED-487B-BD02-B5CF26CCB7AB}" type="presOf" srcId="{40D716D5-A6BB-4352-9598-0B21D3DEE778}" destId="{27116311-C860-4E73-A00C-3F5386D25908}" srcOrd="0" destOrd="0" presId="urn:microsoft.com/office/officeart/2005/8/layout/orgChart1"/>
    <dgm:cxn modelId="{57D865AF-C8B4-42B2-B6BE-F3841BCBC7FB}" srcId="{E24BB2E4-3D38-4C41-BE63-A23328913C12}" destId="{E871918B-F659-4948-B81E-906B88580F19}" srcOrd="0" destOrd="0" parTransId="{AD4837E6-2F38-46CF-B5D7-D94358DBFBC2}" sibTransId="{F21B942F-6D6C-48A4-B224-BE799E79F731}"/>
    <dgm:cxn modelId="{E96858B0-CBE1-4D99-8C0F-23025E6223EB}" type="presOf" srcId="{D0E55C69-6EFE-484E-85FD-93747FA3DA57}" destId="{D045BF71-CC66-4627-9830-2A9F4C8E67BD}" srcOrd="0" destOrd="0" presId="urn:microsoft.com/office/officeart/2005/8/layout/orgChart1"/>
    <dgm:cxn modelId="{790EF0B1-D2A3-4B39-8BF5-8B090860CF8D}" type="presOf" srcId="{4C395CE2-48FB-48C5-BBEF-7F7E66585F00}" destId="{E10C2E3E-887A-48FA-8DDF-8E2AFFA0AF3D}" srcOrd="1" destOrd="0" presId="urn:microsoft.com/office/officeart/2005/8/layout/orgChart1"/>
    <dgm:cxn modelId="{B95A6BB2-E27C-4E20-A7FC-6F444636CE88}" srcId="{2A520DCA-BCD1-43BF-9937-3FB0F0B269D3}" destId="{65E89657-B73B-472A-87F5-5A0E4DC92C83}" srcOrd="3" destOrd="0" parTransId="{40D716D5-A6BB-4352-9598-0B21D3DEE778}" sibTransId="{C4D25D5A-2B97-4437-B54E-E5E45838D509}"/>
    <dgm:cxn modelId="{4EA79CB3-C723-4713-BAA2-7762C401A840}" type="presOf" srcId="{9F2E1C51-D7A5-4132-81FB-D8AB2FD3467B}" destId="{A8B02302-C302-49FE-83E3-FA9DA5D5BA28}" srcOrd="0" destOrd="0" presId="urn:microsoft.com/office/officeart/2005/8/layout/orgChart1"/>
    <dgm:cxn modelId="{1E50E3B6-08BE-4EA6-85FB-385E1045DE5C}" srcId="{1B7AD776-4325-4AE1-91A9-6BAFA501D78C}" destId="{348CBD95-B7FD-409E-A0AA-7431C7B5D4E2}" srcOrd="1" destOrd="0" parTransId="{B3B63FB8-0550-4CA6-BB60-E6C8951C404B}" sibTransId="{9DEA7922-80E8-460B-B9AA-AA3623467861}"/>
    <dgm:cxn modelId="{811230B8-C881-4D74-8E0D-E441918FA9DC}" type="presOf" srcId="{EDEE53D5-71A3-46B9-97A9-467EDB3775DC}" destId="{C346AC1F-2F36-429F-A3EA-0E9489CE387F}" srcOrd="0" destOrd="0" presId="urn:microsoft.com/office/officeart/2005/8/layout/orgChart1"/>
    <dgm:cxn modelId="{4D785CB8-140E-4B07-AEF1-CDE8BF248BA0}" type="presOf" srcId="{FADC2930-EABF-4AFC-8B05-CF590CCD383D}" destId="{31AAC313-56B1-4281-B6C5-1D9AC0E00EEE}" srcOrd="0" destOrd="0" presId="urn:microsoft.com/office/officeart/2005/8/layout/orgChart1"/>
    <dgm:cxn modelId="{00E46DB8-217B-46B9-AED0-FA8A705694C5}" type="presOf" srcId="{B3B63FB8-0550-4CA6-BB60-E6C8951C404B}" destId="{60C28067-BC28-4713-A85D-D11188B20BA6}" srcOrd="0" destOrd="0" presId="urn:microsoft.com/office/officeart/2005/8/layout/orgChart1"/>
    <dgm:cxn modelId="{C63361BA-6A15-40E9-ACD2-56FEF23F098A}" type="presOf" srcId="{1F98A315-026C-4431-83C2-5E5C870EEE53}" destId="{2E39B386-59E3-43F3-8C99-C8B061157807}" srcOrd="1" destOrd="0" presId="urn:microsoft.com/office/officeart/2005/8/layout/orgChart1"/>
    <dgm:cxn modelId="{8FEC36C0-40F5-416F-9C8D-273AFEDA59D2}" type="presOf" srcId="{E871918B-F659-4948-B81E-906B88580F19}" destId="{9739B05A-D184-47F5-ADE2-D54F7C391EBF}" srcOrd="1" destOrd="0" presId="urn:microsoft.com/office/officeart/2005/8/layout/orgChart1"/>
    <dgm:cxn modelId="{2E9004C1-3142-4240-82E4-DF46BA26DC73}" type="presOf" srcId="{D592EB25-BA73-4D56-B882-1C9C683A999F}" destId="{B6D98368-74AC-4517-ACCA-9DBBF234668F}" srcOrd="1" destOrd="0" presId="urn:microsoft.com/office/officeart/2005/8/layout/orgChart1"/>
    <dgm:cxn modelId="{45F1D7C1-A093-4999-8126-A837059F9BD0}" type="presOf" srcId="{2A520DCA-BCD1-43BF-9937-3FB0F0B269D3}" destId="{68ACA18F-D098-4313-8430-B1D2B7EBC8AD}" srcOrd="1" destOrd="0" presId="urn:microsoft.com/office/officeart/2005/8/layout/orgChart1"/>
    <dgm:cxn modelId="{0F3C37C2-57A2-40E3-B3CC-2062652630F9}" type="presOf" srcId="{3749B360-7C76-422D-BC52-23929CDE06E0}" destId="{48FF8BEE-A1CD-4FAA-AA4F-AA5B75F976E3}" srcOrd="0" destOrd="0" presId="urn:microsoft.com/office/officeart/2005/8/layout/orgChart1"/>
    <dgm:cxn modelId="{4D8EA4C4-94EE-4A02-B33E-6FCFE226D149}" type="presOf" srcId="{6DA34DD5-021A-449D-89DD-BFBF337E5B62}" destId="{4DEE6FCD-2DBE-4D2D-8C94-00AAE214066C}" srcOrd="0" destOrd="0" presId="urn:microsoft.com/office/officeart/2005/8/layout/orgChart1"/>
    <dgm:cxn modelId="{CCB8EEC9-3C0F-4027-A584-B48EF41F8F15}" type="presOf" srcId="{5D6162DD-1A9A-4F72-B84F-A987AEA471FC}" destId="{E784262F-9629-4309-8486-4FCACFBDCD22}" srcOrd="0" destOrd="0" presId="urn:microsoft.com/office/officeart/2005/8/layout/orgChart1"/>
    <dgm:cxn modelId="{BC5114CB-0097-474F-90B9-EDAB82429B7C}" type="presOf" srcId="{18AE4581-F75C-43B3-BDC0-6E0D116ACC4F}" destId="{902313DC-38DC-4D56-B3B7-122F0B31ADD8}" srcOrd="0" destOrd="0" presId="urn:microsoft.com/office/officeart/2005/8/layout/orgChart1"/>
    <dgm:cxn modelId="{0F34D6CB-795D-41E6-9955-474CC2FD02CB}" srcId="{5D6162DD-1A9A-4F72-B84F-A987AEA471FC}" destId="{1818BD13-0ECC-4A7C-A57D-59CB2A26AC64}" srcOrd="1" destOrd="0" parTransId="{6DA34DD5-021A-449D-89DD-BFBF337E5B62}" sibTransId="{4F16527D-FF37-4851-A310-9FB9A198A326}"/>
    <dgm:cxn modelId="{A05D8ECC-9B25-4B7C-B55A-DEBFB0B1D6E1}" type="presOf" srcId="{8A8F0D0A-DE6E-487E-87A3-0EC6C26992C8}" destId="{4106A96C-7D4A-42F1-A507-D433AD9D75EF}" srcOrd="0" destOrd="0" presId="urn:microsoft.com/office/officeart/2005/8/layout/orgChart1"/>
    <dgm:cxn modelId="{031DCDCC-D548-4C80-B62A-CED227ACD555}" type="presOf" srcId="{8AD71A13-2253-4269-AD26-F97101E194DA}" destId="{FE6A171B-0F50-488A-B6EF-F88A4AE188A3}" srcOrd="0" destOrd="0" presId="urn:microsoft.com/office/officeart/2005/8/layout/orgChart1"/>
    <dgm:cxn modelId="{4C8A6ED1-1A71-43F1-A845-2EB4146A1A69}" type="presOf" srcId="{D1935371-0E29-4829-A632-FAEB2F44BE64}" destId="{C5BFBAD6-0B5D-4D12-B111-83ABF23A6544}" srcOrd="1" destOrd="0" presId="urn:microsoft.com/office/officeart/2005/8/layout/orgChart1"/>
    <dgm:cxn modelId="{1F9E4FD1-8BF1-4A5D-827C-69C1B7B047CD}" type="presOf" srcId="{B001F118-062A-48C9-8689-1721F1D967ED}" destId="{C796A136-D618-4394-8DB6-87B0A97B16B9}" srcOrd="1" destOrd="0" presId="urn:microsoft.com/office/officeart/2005/8/layout/orgChart1"/>
    <dgm:cxn modelId="{D7FE29D3-AC56-4ED2-B4D3-E3B488E2E700}" type="presOf" srcId="{73E90B60-B018-4E6B-A685-469E0B3A9CE0}" destId="{38E2C54E-A764-4134-B2FD-5B9546B0FA47}" srcOrd="0" destOrd="0" presId="urn:microsoft.com/office/officeart/2005/8/layout/orgChart1"/>
    <dgm:cxn modelId="{4E1E78DA-2E96-4652-B026-E0AAB05FC2F9}" type="presOf" srcId="{D389177D-368F-445F-8348-DADD51F25355}" destId="{CD7D73E0-9290-435B-9A95-E05917AFF2FD}" srcOrd="1" destOrd="0" presId="urn:microsoft.com/office/officeart/2005/8/layout/orgChart1"/>
    <dgm:cxn modelId="{30A1DBDD-A60E-4C4E-A80F-FF7517E8FDFE}" type="presOf" srcId="{92E940C0-F67E-4C41-9C90-2DF5F5919B55}" destId="{BBCEB017-B3ED-4CA6-9352-85FF4CA6D9B1}" srcOrd="0" destOrd="0" presId="urn:microsoft.com/office/officeart/2005/8/layout/orgChart1"/>
    <dgm:cxn modelId="{233406DE-0803-407F-B23E-5BD126085BF0}" type="presOf" srcId="{FADC2930-EABF-4AFC-8B05-CF590CCD383D}" destId="{337ACF65-9D25-4E56-AFD1-126942308794}" srcOrd="1" destOrd="0" presId="urn:microsoft.com/office/officeart/2005/8/layout/orgChart1"/>
    <dgm:cxn modelId="{D7DC43DF-6524-45D7-9584-5DDA11817953}" type="presOf" srcId="{C2187B59-1855-4BF6-9F66-ED69EEA27D61}" destId="{4141D623-AB2E-4220-817C-EF4B5E4D997E}" srcOrd="0" destOrd="0" presId="urn:microsoft.com/office/officeart/2005/8/layout/orgChart1"/>
    <dgm:cxn modelId="{95848CE1-1296-40BC-969E-0F24CE7FBA41}" type="presOf" srcId="{070C51AE-2F61-4399-9723-0030007291F2}" destId="{147CB0AA-358D-4FF0-9699-505B8547B8BB}" srcOrd="0" destOrd="0" presId="urn:microsoft.com/office/officeart/2005/8/layout/orgChart1"/>
    <dgm:cxn modelId="{BA9BCFE1-720A-41B8-97B8-9AA23BBBADA7}" type="presOf" srcId="{92E940C0-F67E-4C41-9C90-2DF5F5919B55}" destId="{F37ABEC1-A3BA-4225-9551-F03C1B7F5446}" srcOrd="1" destOrd="0" presId="urn:microsoft.com/office/officeart/2005/8/layout/orgChart1"/>
    <dgm:cxn modelId="{DFFE3EE4-6BB7-4A1D-8EBE-5649FE2A8AD4}" type="presOf" srcId="{1818BD13-0ECC-4A7C-A57D-59CB2A26AC64}" destId="{7A75E0DD-8DC7-4BEC-8EAB-51BD1D7BB31B}" srcOrd="1" destOrd="0" presId="urn:microsoft.com/office/officeart/2005/8/layout/orgChart1"/>
    <dgm:cxn modelId="{4E2976E5-6D56-4A6B-9172-6D8E867BE953}" type="presOf" srcId="{3EAD63C0-5758-4BC0-BC95-66EA389393CB}" destId="{89A7BAAF-BD1D-4FEE-97D1-0A0D6FFF9B2E}" srcOrd="0" destOrd="0" presId="urn:microsoft.com/office/officeart/2005/8/layout/orgChart1"/>
    <dgm:cxn modelId="{4DED83E5-D5B5-4B96-93ED-F13629406DC1}" type="presOf" srcId="{0DA25EEB-D093-455E-86A7-8A4D05562AC6}" destId="{AD8BC3CF-C057-42A9-80F2-25C51D35C146}" srcOrd="0" destOrd="0" presId="urn:microsoft.com/office/officeart/2005/8/layout/orgChart1"/>
    <dgm:cxn modelId="{ABD00AE6-E629-4ED5-B37B-7F3EE033E2E1}" srcId="{E24BB2E4-3D38-4C41-BE63-A23328913C12}" destId="{92E940C0-F67E-4C41-9C90-2DF5F5919B55}" srcOrd="5" destOrd="0" parTransId="{07D6B8B6-E221-4FD8-B032-C43DACD7A3E9}" sibTransId="{98E70FC6-F700-45D0-9BA1-90580C3CB584}"/>
    <dgm:cxn modelId="{E2B40DE6-B4BF-49A5-A190-A0F333F745B0}" type="presOf" srcId="{A2F23379-0708-4329-B33C-03854D12E5CA}" destId="{CC7CD8A9-0585-450F-984A-772B47825683}" srcOrd="1" destOrd="0" presId="urn:microsoft.com/office/officeart/2005/8/layout/orgChart1"/>
    <dgm:cxn modelId="{073285E6-8CB8-4817-BEDC-087A517D3558}" type="presOf" srcId="{CB754465-25F8-473C-92C2-0E0A12108FB0}" destId="{28317ED0-1ABB-49E7-9092-66B1E61E9304}" srcOrd="1" destOrd="0" presId="urn:microsoft.com/office/officeart/2005/8/layout/orgChart1"/>
    <dgm:cxn modelId="{985A7BE7-D322-46CD-A307-21F3BE4428AC}" type="presOf" srcId="{089282B8-ED3C-46A1-88C2-052D7052E2DF}" destId="{672F341C-2B61-4B5A-9154-09A3CA1013F9}" srcOrd="0" destOrd="0" presId="urn:microsoft.com/office/officeart/2005/8/layout/orgChart1"/>
    <dgm:cxn modelId="{86C550E8-54AF-4A36-8554-B0194FBA1A82}" type="presOf" srcId="{9C23874E-82E6-4A2D-8A8A-3B08931926E5}" destId="{06A262FE-717F-4FD3-8C12-CF3AFB710B83}" srcOrd="0" destOrd="0" presId="urn:microsoft.com/office/officeart/2005/8/layout/orgChart1"/>
    <dgm:cxn modelId="{2F93A9E8-40C0-4C92-BBA4-D9906AC452DC}" srcId="{5D6162DD-1A9A-4F72-B84F-A987AEA471FC}" destId="{CB754465-25F8-473C-92C2-0E0A12108FB0}" srcOrd="0" destOrd="0" parTransId="{2B488B0A-878B-4B56-947A-3B957223CF9E}" sibTransId="{64C690E7-3EF1-4BCA-B99E-463783F4B1BC}"/>
    <dgm:cxn modelId="{950723EA-D2DE-4D64-A217-3912E02E51B7}" type="presOf" srcId="{E22F0503-C4A0-453C-82CB-8779888F4EA0}" destId="{676F55E8-CECF-4B9C-8A6D-D23C5CF5C9D1}" srcOrd="1" destOrd="0" presId="urn:microsoft.com/office/officeart/2005/8/layout/orgChart1"/>
    <dgm:cxn modelId="{C38E54EC-5C3D-4DF1-8A9E-6AF7521B738A}" type="presOf" srcId="{348CBD95-B7FD-409E-A0AA-7431C7B5D4E2}" destId="{98CD120B-645F-4AD7-87A1-DFC729C99B10}" srcOrd="0" destOrd="0" presId="urn:microsoft.com/office/officeart/2005/8/layout/orgChart1"/>
    <dgm:cxn modelId="{D1EC53EE-0190-42F2-A126-9B60297A2B1A}" type="presOf" srcId="{FCB32B12-859F-4A12-926F-A011E25495E5}" destId="{6D3A183E-342E-44E7-B5C0-43F073113F0A}" srcOrd="1" destOrd="0" presId="urn:microsoft.com/office/officeart/2005/8/layout/orgChart1"/>
    <dgm:cxn modelId="{B4FB31F0-4A5F-4459-BFBE-B0E38F0A882C}" type="presOf" srcId="{A2F23379-0708-4329-B33C-03854D12E5CA}" destId="{F6DF1720-9993-4A7A-A177-D5CD412ECDDD}" srcOrd="0" destOrd="0" presId="urn:microsoft.com/office/officeart/2005/8/layout/orgChart1"/>
    <dgm:cxn modelId="{1BD959F0-4596-4E62-A270-1818F1AC1F3E}" type="presOf" srcId="{5ACDBF96-23EB-4E60-9CA9-A1EC58BD9647}" destId="{5464EFC4-0F70-447D-8774-9EF15B272B3C}" srcOrd="0" destOrd="0" presId="urn:microsoft.com/office/officeart/2005/8/layout/orgChart1"/>
    <dgm:cxn modelId="{559EECF6-847B-40DB-9A8F-9827224C5BD8}" srcId="{E24BB2E4-3D38-4C41-BE63-A23328913C12}" destId="{D1935371-0E29-4829-A632-FAEB2F44BE64}" srcOrd="3" destOrd="0" parTransId="{746A2C7B-36BC-4346-84A5-207C73C06547}" sibTransId="{F06347BE-FD1A-4905-A908-0BA6F520A2D4}"/>
    <dgm:cxn modelId="{423C16F8-88DF-46A7-B200-CDC45B8C2F28}" type="presOf" srcId="{9998B31B-59C7-4EEC-BDBD-3877963A52B2}" destId="{698EA435-E017-450D-B741-D77246EEB22F}" srcOrd="0" destOrd="0" presId="urn:microsoft.com/office/officeart/2005/8/layout/orgChart1"/>
    <dgm:cxn modelId="{358A7DF8-7015-45DD-AA6C-EA760CD2B717}" type="presOf" srcId="{5ACDBF96-23EB-4E60-9CA9-A1EC58BD9647}" destId="{21527323-2AB3-4FA9-AF47-9F26EFA46972}" srcOrd="1" destOrd="0" presId="urn:microsoft.com/office/officeart/2005/8/layout/orgChart1"/>
    <dgm:cxn modelId="{073143FB-77BB-4827-9704-E4EA9601312D}" type="presOf" srcId="{C504C141-AD11-4252-83E8-33F1FA6D48AD}" destId="{AE38E18D-745D-4D9B-ABBD-D0C5B911FD7A}" srcOrd="0" destOrd="0" presId="urn:microsoft.com/office/officeart/2005/8/layout/orgChart1"/>
    <dgm:cxn modelId="{6FC77FFC-2B33-492B-B190-B3E073C0D446}" type="presOf" srcId="{1F98A315-026C-4431-83C2-5E5C870EEE53}" destId="{56CC7145-4BB2-4554-BE8D-8DDA77005712}" srcOrd="0" destOrd="0" presId="urn:microsoft.com/office/officeart/2005/8/layout/orgChart1"/>
    <dgm:cxn modelId="{D04019FD-9ECE-4A81-9182-4F9B96B6C174}" srcId="{FADC2930-EABF-4AFC-8B05-CF590CCD383D}" destId="{1F98A315-026C-4431-83C2-5E5C870EEE53}" srcOrd="2" destOrd="0" parTransId="{C2187B59-1855-4BF6-9F66-ED69EEA27D61}" sibTransId="{86FB3719-E1A0-45D8-A845-56D08C67F981}"/>
    <dgm:cxn modelId="{EE72B3FD-D267-4647-AD1F-965D0D7A444A}" srcId="{B001F118-062A-48C9-8689-1721F1D967ED}" destId="{2A520DCA-BCD1-43BF-9937-3FB0F0B269D3}" srcOrd="0" destOrd="0" parTransId="{5ED9331B-F040-4A3E-BF23-D7051FB954EE}" sibTransId="{CF2580D1-50E9-4E69-87A5-CF9C0D2B3BDD}"/>
    <dgm:cxn modelId="{CEDD68E0-A9BB-4858-98E3-8C726253E089}" type="presParOf" srcId="{04BF857B-5DDE-4C69-BFE6-0F048373EFB2}" destId="{07E528A7-120A-4128-8D29-29A40979C9D0}" srcOrd="0" destOrd="0" presId="urn:microsoft.com/office/officeart/2005/8/layout/orgChart1"/>
    <dgm:cxn modelId="{BDCB5099-9A88-4B8A-8FBA-8D0A4287B1A0}" type="presParOf" srcId="{07E528A7-120A-4128-8D29-29A40979C9D0}" destId="{C2822433-C362-48E4-AEB3-9187C5AF061D}" srcOrd="0" destOrd="0" presId="urn:microsoft.com/office/officeart/2005/8/layout/orgChart1"/>
    <dgm:cxn modelId="{76414A01-CFF0-4BE6-A972-7C32E82AFBC3}" type="presParOf" srcId="{C2822433-C362-48E4-AEB3-9187C5AF061D}" destId="{A7AD3A89-A75D-4C9D-98DF-3F0F34F077E5}" srcOrd="0" destOrd="0" presId="urn:microsoft.com/office/officeart/2005/8/layout/orgChart1"/>
    <dgm:cxn modelId="{CE9C5A79-283E-42B9-BC42-572404F5D97C}" type="presParOf" srcId="{C2822433-C362-48E4-AEB3-9187C5AF061D}" destId="{A3B64FB0-AF26-4277-BA2B-F97858AFDC1A}" srcOrd="1" destOrd="0" presId="urn:microsoft.com/office/officeart/2005/8/layout/orgChart1"/>
    <dgm:cxn modelId="{76E1F9AF-4714-49AC-B0FA-AE56D4D70956}" type="presParOf" srcId="{07E528A7-120A-4128-8D29-29A40979C9D0}" destId="{7A82380E-D8F8-433B-9091-902BA1DC258D}" srcOrd="1" destOrd="0" presId="urn:microsoft.com/office/officeart/2005/8/layout/orgChart1"/>
    <dgm:cxn modelId="{3FEE2AF0-A093-4B6C-88A2-F980386258CB}" type="presParOf" srcId="{7A82380E-D8F8-433B-9091-902BA1DC258D}" destId="{D045BF71-CC66-4627-9830-2A9F4C8E67BD}" srcOrd="0" destOrd="0" presId="urn:microsoft.com/office/officeart/2005/8/layout/orgChart1"/>
    <dgm:cxn modelId="{6A5700C9-55EF-408E-B1EC-565D51BFC909}" type="presParOf" srcId="{7A82380E-D8F8-433B-9091-902BA1DC258D}" destId="{E19102D4-AB2B-4DF7-B0E9-70881C3B20F1}" srcOrd="1" destOrd="0" presId="urn:microsoft.com/office/officeart/2005/8/layout/orgChart1"/>
    <dgm:cxn modelId="{926207EB-626F-4C56-850D-C3FC49BF4F20}" type="presParOf" srcId="{E19102D4-AB2B-4DF7-B0E9-70881C3B20F1}" destId="{A290C959-5127-4C89-B0F7-F497187BBFA3}" srcOrd="0" destOrd="0" presId="urn:microsoft.com/office/officeart/2005/8/layout/orgChart1"/>
    <dgm:cxn modelId="{2622F169-896D-4A6C-8FA2-B053822DFE32}" type="presParOf" srcId="{A290C959-5127-4C89-B0F7-F497187BBFA3}" destId="{77AC34E0-BB07-48B0-B9A6-679A1512271B}" srcOrd="0" destOrd="0" presId="urn:microsoft.com/office/officeart/2005/8/layout/orgChart1"/>
    <dgm:cxn modelId="{9D7149BE-FB63-4345-BB82-7E1181A5AFE5}" type="presParOf" srcId="{A290C959-5127-4C89-B0F7-F497187BBFA3}" destId="{C796A136-D618-4394-8DB6-87B0A97B16B9}" srcOrd="1" destOrd="0" presId="urn:microsoft.com/office/officeart/2005/8/layout/orgChart1"/>
    <dgm:cxn modelId="{17695500-1325-47D6-B257-06D23E276B73}" type="presParOf" srcId="{E19102D4-AB2B-4DF7-B0E9-70881C3B20F1}" destId="{127F2E6E-5E45-4F9C-9526-208F52C4FA0F}" srcOrd="1" destOrd="0" presId="urn:microsoft.com/office/officeart/2005/8/layout/orgChart1"/>
    <dgm:cxn modelId="{20DEC940-176C-43E4-B4CE-F890B46DFD51}" type="presParOf" srcId="{127F2E6E-5E45-4F9C-9526-208F52C4FA0F}" destId="{BC409F24-6C1F-4158-B05B-C92D208DDC74}" srcOrd="0" destOrd="0" presId="urn:microsoft.com/office/officeart/2005/8/layout/orgChart1"/>
    <dgm:cxn modelId="{FC5B0BDF-956B-4D00-8118-B3F52080A7CB}" type="presParOf" srcId="{127F2E6E-5E45-4F9C-9526-208F52C4FA0F}" destId="{775B72D4-0E63-4A33-9C1F-F0A789D50A12}" srcOrd="1" destOrd="0" presId="urn:microsoft.com/office/officeart/2005/8/layout/orgChart1"/>
    <dgm:cxn modelId="{3F59A9A0-FA2A-432B-BB54-F46E76DA9367}" type="presParOf" srcId="{775B72D4-0E63-4A33-9C1F-F0A789D50A12}" destId="{9061E37D-9E49-4FF6-B1BB-05AF6824CC12}" srcOrd="0" destOrd="0" presId="urn:microsoft.com/office/officeart/2005/8/layout/orgChart1"/>
    <dgm:cxn modelId="{2C80127E-0C5B-437F-9A0E-25B00E7F7D54}" type="presParOf" srcId="{9061E37D-9E49-4FF6-B1BB-05AF6824CC12}" destId="{7E3A4818-65DB-4B04-BE47-798CF5138F05}" srcOrd="0" destOrd="0" presId="urn:microsoft.com/office/officeart/2005/8/layout/orgChart1"/>
    <dgm:cxn modelId="{F332A0F6-9C03-46CC-9E80-939688D79CC4}" type="presParOf" srcId="{9061E37D-9E49-4FF6-B1BB-05AF6824CC12}" destId="{68ACA18F-D098-4313-8430-B1D2B7EBC8AD}" srcOrd="1" destOrd="0" presId="urn:microsoft.com/office/officeart/2005/8/layout/orgChart1"/>
    <dgm:cxn modelId="{2569C0A7-B280-4585-B934-D87CCB04D5F9}" type="presParOf" srcId="{775B72D4-0E63-4A33-9C1F-F0A789D50A12}" destId="{42412326-38F0-402A-8E60-19C4AAFE9294}" srcOrd="1" destOrd="0" presId="urn:microsoft.com/office/officeart/2005/8/layout/orgChart1"/>
    <dgm:cxn modelId="{2EB8FEA6-559E-490A-9433-89B43693B47F}" type="presParOf" srcId="{42412326-38F0-402A-8E60-19C4AAFE9294}" destId="{973E7B61-219A-4455-8D53-B32295C0C39D}" srcOrd="0" destOrd="0" presId="urn:microsoft.com/office/officeart/2005/8/layout/orgChart1"/>
    <dgm:cxn modelId="{6DC813A4-8025-450C-B928-A059A239B3D3}" type="presParOf" srcId="{42412326-38F0-402A-8E60-19C4AAFE9294}" destId="{567566B9-485B-4FA5-B91F-7B98A1A863A1}" srcOrd="1" destOrd="0" presId="urn:microsoft.com/office/officeart/2005/8/layout/orgChart1"/>
    <dgm:cxn modelId="{366563C2-337B-47BC-892C-9F8C3E3467E5}" type="presParOf" srcId="{567566B9-485B-4FA5-B91F-7B98A1A863A1}" destId="{185346F7-FBE8-46A1-8916-36079B02754B}" srcOrd="0" destOrd="0" presId="urn:microsoft.com/office/officeart/2005/8/layout/orgChart1"/>
    <dgm:cxn modelId="{7FE31F73-60E8-490A-BFB0-EF51CA38351A}" type="presParOf" srcId="{185346F7-FBE8-46A1-8916-36079B02754B}" destId="{D311F373-5493-4C5F-87FA-794DB6DF9A6B}" srcOrd="0" destOrd="0" presId="urn:microsoft.com/office/officeart/2005/8/layout/orgChart1"/>
    <dgm:cxn modelId="{384B45A1-2165-4F44-BA97-F137B8F8435E}" type="presParOf" srcId="{185346F7-FBE8-46A1-8916-36079B02754B}" destId="{D4525169-5D6D-4151-AB88-D1F4FED80180}" srcOrd="1" destOrd="0" presId="urn:microsoft.com/office/officeart/2005/8/layout/orgChart1"/>
    <dgm:cxn modelId="{31FF43D8-7C24-4285-BADC-D9BDD59649CC}" type="presParOf" srcId="{567566B9-485B-4FA5-B91F-7B98A1A863A1}" destId="{30D2286C-09C7-481A-8857-DDE97CCA6E55}" srcOrd="1" destOrd="0" presId="urn:microsoft.com/office/officeart/2005/8/layout/orgChart1"/>
    <dgm:cxn modelId="{48C2B7D9-D9A7-4D1B-AF3F-6CAC03A47AA4}" type="presParOf" srcId="{567566B9-485B-4FA5-B91F-7B98A1A863A1}" destId="{58C63295-6133-4ACF-8190-030415EA16DB}" srcOrd="2" destOrd="0" presId="urn:microsoft.com/office/officeart/2005/8/layout/orgChart1"/>
    <dgm:cxn modelId="{7100FFAD-9A68-42CA-91B1-29F8BC5F5C7A}" type="presParOf" srcId="{42412326-38F0-402A-8E60-19C4AAFE9294}" destId="{187041E5-6F89-420A-9B2E-2FA8CD8124B5}" srcOrd="2" destOrd="0" presId="urn:microsoft.com/office/officeart/2005/8/layout/orgChart1"/>
    <dgm:cxn modelId="{445DE8A8-D334-46BD-A453-2498E0C4E0A1}" type="presParOf" srcId="{42412326-38F0-402A-8E60-19C4AAFE9294}" destId="{4A0D83D9-93B4-496D-B130-0E266CDE133E}" srcOrd="3" destOrd="0" presId="urn:microsoft.com/office/officeart/2005/8/layout/orgChart1"/>
    <dgm:cxn modelId="{4375E716-8BB4-44B1-9B71-FCF8084BE4A0}" type="presParOf" srcId="{4A0D83D9-93B4-496D-B130-0E266CDE133E}" destId="{23A80361-CB9C-48F9-AF06-65EA40899107}" srcOrd="0" destOrd="0" presId="urn:microsoft.com/office/officeart/2005/8/layout/orgChart1"/>
    <dgm:cxn modelId="{90725243-3A37-4C5B-9B26-047BA3ACFBBC}" type="presParOf" srcId="{23A80361-CB9C-48F9-AF06-65EA40899107}" destId="{16612FBC-5253-4DBF-8A0E-DE80AC81042F}" srcOrd="0" destOrd="0" presId="urn:microsoft.com/office/officeart/2005/8/layout/orgChart1"/>
    <dgm:cxn modelId="{F58A1B6F-3205-43B8-A6B3-0BA21062B16A}" type="presParOf" srcId="{23A80361-CB9C-48F9-AF06-65EA40899107}" destId="{AC452B8E-5959-469F-85C8-E620954797FD}" srcOrd="1" destOrd="0" presId="urn:microsoft.com/office/officeart/2005/8/layout/orgChart1"/>
    <dgm:cxn modelId="{A0303399-3F77-4405-B904-F9623FD2AE9C}" type="presParOf" srcId="{4A0D83D9-93B4-496D-B130-0E266CDE133E}" destId="{08D84352-30A8-4057-A317-937AD1008C7D}" srcOrd="1" destOrd="0" presId="urn:microsoft.com/office/officeart/2005/8/layout/orgChart1"/>
    <dgm:cxn modelId="{9BD5E657-959A-4510-AA9D-145A8438E63B}" type="presParOf" srcId="{4A0D83D9-93B4-496D-B130-0E266CDE133E}" destId="{1C3DDB91-8CB8-483A-BF96-D858D81D0E64}" srcOrd="2" destOrd="0" presId="urn:microsoft.com/office/officeart/2005/8/layout/orgChart1"/>
    <dgm:cxn modelId="{24A93B51-3A59-44D5-BC56-22F5A618752F}" type="presParOf" srcId="{42412326-38F0-402A-8E60-19C4AAFE9294}" destId="{AE0923D8-6F34-4E08-9D1D-80B9892C8B39}" srcOrd="4" destOrd="0" presId="urn:microsoft.com/office/officeart/2005/8/layout/orgChart1"/>
    <dgm:cxn modelId="{593F89F4-8729-47B7-93AA-41B8B9F9BDD4}" type="presParOf" srcId="{42412326-38F0-402A-8E60-19C4AAFE9294}" destId="{EC1D4117-9418-440F-9EC0-A7551E52EBE5}" srcOrd="5" destOrd="0" presId="urn:microsoft.com/office/officeart/2005/8/layout/orgChart1"/>
    <dgm:cxn modelId="{112AB3CE-6899-4948-AB66-931BD46EED3A}" type="presParOf" srcId="{EC1D4117-9418-440F-9EC0-A7551E52EBE5}" destId="{DEAB8717-0F22-4A45-83BB-BF91426630EC}" srcOrd="0" destOrd="0" presId="urn:microsoft.com/office/officeart/2005/8/layout/orgChart1"/>
    <dgm:cxn modelId="{4550D038-EDD4-4E03-88F7-08778C50B636}" type="presParOf" srcId="{DEAB8717-0F22-4A45-83BB-BF91426630EC}" destId="{C11F4A87-40A1-4DB9-90DD-61CE9B0EBD73}" srcOrd="0" destOrd="0" presId="urn:microsoft.com/office/officeart/2005/8/layout/orgChart1"/>
    <dgm:cxn modelId="{166322B3-7886-4EEF-B7E1-CEB0D93CF615}" type="presParOf" srcId="{DEAB8717-0F22-4A45-83BB-BF91426630EC}" destId="{DB1D1BC8-F406-4559-BF99-6BFE84D48646}" srcOrd="1" destOrd="0" presId="urn:microsoft.com/office/officeart/2005/8/layout/orgChart1"/>
    <dgm:cxn modelId="{0460B2DA-8D90-4A4B-8B84-FC1AA7F4568A}" type="presParOf" srcId="{EC1D4117-9418-440F-9EC0-A7551E52EBE5}" destId="{7C65D4C0-628F-4349-8E78-3D5D20361ADE}" srcOrd="1" destOrd="0" presId="urn:microsoft.com/office/officeart/2005/8/layout/orgChart1"/>
    <dgm:cxn modelId="{15C685E2-7B2B-4934-A2E7-800D0C40DC23}" type="presParOf" srcId="{EC1D4117-9418-440F-9EC0-A7551E52EBE5}" destId="{3B9D05A1-ED15-49B9-9647-C61762C48306}" srcOrd="2" destOrd="0" presId="urn:microsoft.com/office/officeart/2005/8/layout/orgChart1"/>
    <dgm:cxn modelId="{210C74A0-3C22-486F-859B-CD30DA2AD3F9}" type="presParOf" srcId="{42412326-38F0-402A-8E60-19C4AAFE9294}" destId="{27116311-C860-4E73-A00C-3F5386D25908}" srcOrd="6" destOrd="0" presId="urn:microsoft.com/office/officeart/2005/8/layout/orgChart1"/>
    <dgm:cxn modelId="{B83F7CDC-F6AD-478F-86A6-91A496AC719A}" type="presParOf" srcId="{42412326-38F0-402A-8E60-19C4AAFE9294}" destId="{A7960495-0DDF-4367-AFA2-CE76D3784477}" srcOrd="7" destOrd="0" presId="urn:microsoft.com/office/officeart/2005/8/layout/orgChart1"/>
    <dgm:cxn modelId="{28F8EF7E-A490-40A2-B69B-12C172DF2144}" type="presParOf" srcId="{A7960495-0DDF-4367-AFA2-CE76D3784477}" destId="{59745A46-6352-4647-9C85-2D29DF636743}" srcOrd="0" destOrd="0" presId="urn:microsoft.com/office/officeart/2005/8/layout/orgChart1"/>
    <dgm:cxn modelId="{8001C1D2-3ADC-4151-839A-4D845361684F}" type="presParOf" srcId="{59745A46-6352-4647-9C85-2D29DF636743}" destId="{D0A0E7D0-E750-4D24-BC27-F61D21AD908F}" srcOrd="0" destOrd="0" presId="urn:microsoft.com/office/officeart/2005/8/layout/orgChart1"/>
    <dgm:cxn modelId="{A02161E1-6422-469F-9DEC-A56D2D3A76B8}" type="presParOf" srcId="{59745A46-6352-4647-9C85-2D29DF636743}" destId="{96B693BC-F59D-40A7-85BC-1F4860B1D21C}" srcOrd="1" destOrd="0" presId="urn:microsoft.com/office/officeart/2005/8/layout/orgChart1"/>
    <dgm:cxn modelId="{4513BC20-AF59-4AFF-811E-B24AB3987C66}" type="presParOf" srcId="{A7960495-0DDF-4367-AFA2-CE76D3784477}" destId="{9E63DEAB-B1D2-4E38-BDEF-6CD1D3B730D2}" srcOrd="1" destOrd="0" presId="urn:microsoft.com/office/officeart/2005/8/layout/orgChart1"/>
    <dgm:cxn modelId="{D3E1C429-1FB8-470D-AF4C-46FBD2EAC4D7}" type="presParOf" srcId="{A7960495-0DDF-4367-AFA2-CE76D3784477}" destId="{D905FB73-1873-45E2-BD11-7F5E095FA5B7}" srcOrd="2" destOrd="0" presId="urn:microsoft.com/office/officeart/2005/8/layout/orgChart1"/>
    <dgm:cxn modelId="{94C9D1D5-0D46-4182-8345-5BDB9AE6C4E9}" type="presParOf" srcId="{775B72D4-0E63-4A33-9C1F-F0A789D50A12}" destId="{8B80407F-3C5C-41EC-B6CC-EA7A557FB7B7}" srcOrd="2" destOrd="0" presId="urn:microsoft.com/office/officeart/2005/8/layout/orgChart1"/>
    <dgm:cxn modelId="{38470583-C756-41F5-AA36-501D136A20B0}" type="presParOf" srcId="{127F2E6E-5E45-4F9C-9526-208F52C4FA0F}" destId="{902313DC-38DC-4D56-B3B7-122F0B31ADD8}" srcOrd="2" destOrd="0" presId="urn:microsoft.com/office/officeart/2005/8/layout/orgChart1"/>
    <dgm:cxn modelId="{CD547EB5-5C3A-4D39-9C09-58C35EC021D8}" type="presParOf" srcId="{127F2E6E-5E45-4F9C-9526-208F52C4FA0F}" destId="{9A6DB427-1638-4BD4-904B-60894A451191}" srcOrd="3" destOrd="0" presId="urn:microsoft.com/office/officeart/2005/8/layout/orgChart1"/>
    <dgm:cxn modelId="{693369DE-E352-455E-AEFE-D9ED03A1943E}" type="presParOf" srcId="{9A6DB427-1638-4BD4-904B-60894A451191}" destId="{D29F9F3F-4C18-4F88-B81A-0B3444EE0798}" srcOrd="0" destOrd="0" presId="urn:microsoft.com/office/officeart/2005/8/layout/orgChart1"/>
    <dgm:cxn modelId="{FE9C2C08-F438-4F60-86B6-06372410F90E}" type="presParOf" srcId="{D29F9F3F-4C18-4F88-B81A-0B3444EE0798}" destId="{A58DA27A-1F30-499D-8794-6FD121E35C2C}" srcOrd="0" destOrd="0" presId="urn:microsoft.com/office/officeart/2005/8/layout/orgChart1"/>
    <dgm:cxn modelId="{62B92FD1-E28F-4840-BE76-47A53273BFBB}" type="presParOf" srcId="{D29F9F3F-4C18-4F88-B81A-0B3444EE0798}" destId="{5DD70391-003B-43A2-AFC1-039E216962D7}" srcOrd="1" destOrd="0" presId="urn:microsoft.com/office/officeart/2005/8/layout/orgChart1"/>
    <dgm:cxn modelId="{6E972247-0286-48CB-8E7F-8A4AEA0B2562}" type="presParOf" srcId="{9A6DB427-1638-4BD4-904B-60894A451191}" destId="{2939E85B-A847-4547-B612-A7CDD9E88536}" srcOrd="1" destOrd="0" presId="urn:microsoft.com/office/officeart/2005/8/layout/orgChart1"/>
    <dgm:cxn modelId="{9C4ABC82-19A7-4912-AF63-34931E964F47}" type="presParOf" srcId="{2939E85B-A847-4547-B612-A7CDD9E88536}" destId="{CE1D0AEE-78F0-4D6D-9679-D01A42FA5E26}" srcOrd="0" destOrd="0" presId="urn:microsoft.com/office/officeart/2005/8/layout/orgChart1"/>
    <dgm:cxn modelId="{D3B70C42-7163-4B51-8367-07E38C8D399A}" type="presParOf" srcId="{2939E85B-A847-4547-B612-A7CDD9E88536}" destId="{437281EC-5CD6-4A30-922A-EAB0AD1B2A2D}" srcOrd="1" destOrd="0" presId="urn:microsoft.com/office/officeart/2005/8/layout/orgChart1"/>
    <dgm:cxn modelId="{D8810698-5B02-44D8-ABF2-01D94743DA04}" type="presParOf" srcId="{437281EC-5CD6-4A30-922A-EAB0AD1B2A2D}" destId="{C5A9F285-8D78-4B1B-8163-0ECBD634A8A2}" srcOrd="0" destOrd="0" presId="urn:microsoft.com/office/officeart/2005/8/layout/orgChart1"/>
    <dgm:cxn modelId="{145CC412-8CB6-4CE9-BBB4-7DE9C65FC0AD}" type="presParOf" srcId="{C5A9F285-8D78-4B1B-8163-0ECBD634A8A2}" destId="{D9FBE6DD-5BE5-4ED0-A9F3-0753AF8FCE2D}" srcOrd="0" destOrd="0" presId="urn:microsoft.com/office/officeart/2005/8/layout/orgChart1"/>
    <dgm:cxn modelId="{EDAE35D2-45DF-41BC-AA49-7D1F73D2A69F}" type="presParOf" srcId="{C5A9F285-8D78-4B1B-8163-0ECBD634A8A2}" destId="{42348DA4-F525-4085-98DC-9DAF8499EDFE}" srcOrd="1" destOrd="0" presId="urn:microsoft.com/office/officeart/2005/8/layout/orgChart1"/>
    <dgm:cxn modelId="{6D309C8E-483C-44CB-95F5-90807EC6DA12}" type="presParOf" srcId="{437281EC-5CD6-4A30-922A-EAB0AD1B2A2D}" destId="{CD0DE7C7-726A-4BEE-8014-2B6EF4C3493A}" srcOrd="1" destOrd="0" presId="urn:microsoft.com/office/officeart/2005/8/layout/orgChart1"/>
    <dgm:cxn modelId="{2B8413D5-87B5-4406-A94F-645BE7BF1290}" type="presParOf" srcId="{437281EC-5CD6-4A30-922A-EAB0AD1B2A2D}" destId="{11971505-4D6A-4AB0-89D2-ABA52D9046D4}" srcOrd="2" destOrd="0" presId="urn:microsoft.com/office/officeart/2005/8/layout/orgChart1"/>
    <dgm:cxn modelId="{482B93E3-7EE0-44B6-827F-9981462BAD43}" type="presParOf" srcId="{2939E85B-A847-4547-B612-A7CDD9E88536}" destId="{89A7BAAF-BD1D-4FEE-97D1-0A0D6FFF9B2E}" srcOrd="2" destOrd="0" presId="urn:microsoft.com/office/officeart/2005/8/layout/orgChart1"/>
    <dgm:cxn modelId="{6D028DC8-00A7-42FC-847D-9BC1EB4CE295}" type="presParOf" srcId="{2939E85B-A847-4547-B612-A7CDD9E88536}" destId="{EDB99E27-B786-4D5E-9AD8-8FBEA5AC2E11}" srcOrd="3" destOrd="0" presId="urn:microsoft.com/office/officeart/2005/8/layout/orgChart1"/>
    <dgm:cxn modelId="{9E31189F-0DD5-4C5B-BED4-B645D3F278F5}" type="presParOf" srcId="{EDB99E27-B786-4D5E-9AD8-8FBEA5AC2E11}" destId="{28D8F6F0-F77B-4800-A44B-2EE8C4748612}" srcOrd="0" destOrd="0" presId="urn:microsoft.com/office/officeart/2005/8/layout/orgChart1"/>
    <dgm:cxn modelId="{DEA7529F-78EB-438E-8296-95388068C6E9}" type="presParOf" srcId="{28D8F6F0-F77B-4800-A44B-2EE8C4748612}" destId="{D5B6F2B2-6C82-4F61-A876-009A2D7FCFD0}" srcOrd="0" destOrd="0" presId="urn:microsoft.com/office/officeart/2005/8/layout/orgChart1"/>
    <dgm:cxn modelId="{13D5D212-5DBD-410B-B509-0C751A575CAA}" type="presParOf" srcId="{28D8F6F0-F77B-4800-A44B-2EE8C4748612}" destId="{D01186C8-193E-445B-8969-0DB9F72B6BB2}" srcOrd="1" destOrd="0" presId="urn:microsoft.com/office/officeart/2005/8/layout/orgChart1"/>
    <dgm:cxn modelId="{BD8132F2-38FB-43C2-AFC3-FFEF9C338504}" type="presParOf" srcId="{EDB99E27-B786-4D5E-9AD8-8FBEA5AC2E11}" destId="{505AA63E-79E2-4DDB-9CF7-726A08641E56}" srcOrd="1" destOrd="0" presId="urn:microsoft.com/office/officeart/2005/8/layout/orgChart1"/>
    <dgm:cxn modelId="{31EAD232-B7AA-4A3F-ABD2-B9F2B39A6C8C}" type="presParOf" srcId="{EDB99E27-B786-4D5E-9AD8-8FBEA5AC2E11}" destId="{79B14E42-8ACD-40F3-A670-51AA035D206C}" srcOrd="2" destOrd="0" presId="urn:microsoft.com/office/officeart/2005/8/layout/orgChart1"/>
    <dgm:cxn modelId="{564CA645-F33E-4670-BA6C-AFEE58552D68}" type="presParOf" srcId="{2939E85B-A847-4547-B612-A7CDD9E88536}" destId="{06A262FE-717F-4FD3-8C12-CF3AFB710B83}" srcOrd="4" destOrd="0" presId="urn:microsoft.com/office/officeart/2005/8/layout/orgChart1"/>
    <dgm:cxn modelId="{0754AA3E-03E4-4D54-89D2-B6B48C662447}" type="presParOf" srcId="{2939E85B-A847-4547-B612-A7CDD9E88536}" destId="{14CC4896-1D90-4CF6-B056-A1CE32EC91DB}" srcOrd="5" destOrd="0" presId="urn:microsoft.com/office/officeart/2005/8/layout/orgChart1"/>
    <dgm:cxn modelId="{9904519A-D020-411C-B8A4-4BE9028D7C08}" type="presParOf" srcId="{14CC4896-1D90-4CF6-B056-A1CE32EC91DB}" destId="{A6C2C687-069E-422C-BA93-FC9B351CAD9E}" srcOrd="0" destOrd="0" presId="urn:microsoft.com/office/officeart/2005/8/layout/orgChart1"/>
    <dgm:cxn modelId="{1F99BEFE-0700-4C5A-9DB6-6C6FBFFA98F1}" type="presParOf" srcId="{A6C2C687-069E-422C-BA93-FC9B351CAD9E}" destId="{C346AC1F-2F36-429F-A3EA-0E9489CE387F}" srcOrd="0" destOrd="0" presId="urn:microsoft.com/office/officeart/2005/8/layout/orgChart1"/>
    <dgm:cxn modelId="{4B53EDBA-42BA-4A56-A2E7-2986C018A794}" type="presParOf" srcId="{A6C2C687-069E-422C-BA93-FC9B351CAD9E}" destId="{17A46959-5224-4FF4-878D-EAB4BCA4AAD1}" srcOrd="1" destOrd="0" presId="urn:microsoft.com/office/officeart/2005/8/layout/orgChart1"/>
    <dgm:cxn modelId="{062B64E6-DB7D-44BF-BA31-A16C491723C7}" type="presParOf" srcId="{14CC4896-1D90-4CF6-B056-A1CE32EC91DB}" destId="{B37A3002-7F4F-4897-8389-1C018584874D}" srcOrd="1" destOrd="0" presId="urn:microsoft.com/office/officeart/2005/8/layout/orgChart1"/>
    <dgm:cxn modelId="{D215BB0C-56F5-4019-9C3A-EAF58ABEE2C7}" type="presParOf" srcId="{14CC4896-1D90-4CF6-B056-A1CE32EC91DB}" destId="{487BE8EC-2C2C-4FD9-A950-04F741809638}" srcOrd="2" destOrd="0" presId="urn:microsoft.com/office/officeart/2005/8/layout/orgChart1"/>
    <dgm:cxn modelId="{83B2DD74-528B-4007-80C8-996AE134A4B3}" type="presParOf" srcId="{2939E85B-A847-4547-B612-A7CDD9E88536}" destId="{BC98BBD8-00A5-4025-AC4A-CA10359D0D19}" srcOrd="6" destOrd="0" presId="urn:microsoft.com/office/officeart/2005/8/layout/orgChart1"/>
    <dgm:cxn modelId="{41000F8F-9BEB-4E1F-A217-EFB075163B62}" type="presParOf" srcId="{2939E85B-A847-4547-B612-A7CDD9E88536}" destId="{96B03567-730F-4B50-B335-224B9898BA2C}" srcOrd="7" destOrd="0" presId="urn:microsoft.com/office/officeart/2005/8/layout/orgChart1"/>
    <dgm:cxn modelId="{8CFE50E0-FDD0-4FEE-A375-8576D4F8FB2D}" type="presParOf" srcId="{96B03567-730F-4B50-B335-224B9898BA2C}" destId="{A86C0415-5D6C-458B-BA34-C0B26026EE3E}" srcOrd="0" destOrd="0" presId="urn:microsoft.com/office/officeart/2005/8/layout/orgChart1"/>
    <dgm:cxn modelId="{E2431854-B25C-4BE0-B671-FD7D418D59AB}" type="presParOf" srcId="{A86C0415-5D6C-458B-BA34-C0B26026EE3E}" destId="{0619DC5D-65CD-4F1E-9F1C-14EF10477802}" srcOrd="0" destOrd="0" presId="urn:microsoft.com/office/officeart/2005/8/layout/orgChart1"/>
    <dgm:cxn modelId="{3B6106F1-D70E-4FC3-B240-CDABDD513008}" type="presParOf" srcId="{A86C0415-5D6C-458B-BA34-C0B26026EE3E}" destId="{8CEEA0CD-BE9A-40AA-B451-5841F0851F5A}" srcOrd="1" destOrd="0" presId="urn:microsoft.com/office/officeart/2005/8/layout/orgChart1"/>
    <dgm:cxn modelId="{605724D2-7AF3-47FB-BB10-57B5F4DEDED4}" type="presParOf" srcId="{96B03567-730F-4B50-B335-224B9898BA2C}" destId="{09F0EC6E-FD41-4020-B060-9FDCDCBE2BED}" srcOrd="1" destOrd="0" presId="urn:microsoft.com/office/officeart/2005/8/layout/orgChart1"/>
    <dgm:cxn modelId="{0063F620-174D-471E-A0F4-1AF830C09B71}" type="presParOf" srcId="{96B03567-730F-4B50-B335-224B9898BA2C}" destId="{27A1047C-9617-490A-A78B-7ED223847F78}" srcOrd="2" destOrd="0" presId="urn:microsoft.com/office/officeart/2005/8/layout/orgChart1"/>
    <dgm:cxn modelId="{41520068-CC56-4F6B-AA26-CF2D0B2254F2}" type="presParOf" srcId="{9A6DB427-1638-4BD4-904B-60894A451191}" destId="{A376B164-1321-4FEE-9CDA-6A07BEF17B97}" srcOrd="2" destOrd="0" presId="urn:microsoft.com/office/officeart/2005/8/layout/orgChart1"/>
    <dgm:cxn modelId="{3B9849CA-8244-4EA4-B1D9-53DDFCB3ACE7}" type="presParOf" srcId="{127F2E6E-5E45-4F9C-9526-208F52C4FA0F}" destId="{97E798F1-AEE4-406C-9196-2CBE2E16414B}" srcOrd="4" destOrd="0" presId="urn:microsoft.com/office/officeart/2005/8/layout/orgChart1"/>
    <dgm:cxn modelId="{79C596D2-8F74-4058-86C5-A8C933430235}" type="presParOf" srcId="{127F2E6E-5E45-4F9C-9526-208F52C4FA0F}" destId="{73B4C1B8-7125-4AFE-9E6C-8C1489BF1A18}" srcOrd="5" destOrd="0" presId="urn:microsoft.com/office/officeart/2005/8/layout/orgChart1"/>
    <dgm:cxn modelId="{7E53F5D5-0070-4A57-97D0-D550002D6557}" type="presParOf" srcId="{73B4C1B8-7125-4AFE-9E6C-8C1489BF1A18}" destId="{52C9B27A-A73E-4BD4-B68C-4666EC60B9FF}" srcOrd="0" destOrd="0" presId="urn:microsoft.com/office/officeart/2005/8/layout/orgChart1"/>
    <dgm:cxn modelId="{D86616D3-438E-403F-8A4D-348A45EBDC98}" type="presParOf" srcId="{52C9B27A-A73E-4BD4-B68C-4666EC60B9FF}" destId="{31AAC313-56B1-4281-B6C5-1D9AC0E00EEE}" srcOrd="0" destOrd="0" presId="urn:microsoft.com/office/officeart/2005/8/layout/orgChart1"/>
    <dgm:cxn modelId="{12631040-C9E1-496D-B552-A47500554B94}" type="presParOf" srcId="{52C9B27A-A73E-4BD4-B68C-4666EC60B9FF}" destId="{337ACF65-9D25-4E56-AFD1-126942308794}" srcOrd="1" destOrd="0" presId="urn:microsoft.com/office/officeart/2005/8/layout/orgChart1"/>
    <dgm:cxn modelId="{1EA81545-E26B-4DAD-9627-2ED26F6B9754}" type="presParOf" srcId="{73B4C1B8-7125-4AFE-9E6C-8C1489BF1A18}" destId="{C67FA969-FEC7-436D-81D9-350B418349E1}" srcOrd="1" destOrd="0" presId="urn:microsoft.com/office/officeart/2005/8/layout/orgChart1"/>
    <dgm:cxn modelId="{48CB5E14-22B1-497F-AE61-4B0C4CD86D6E}" type="presParOf" srcId="{C67FA969-FEC7-436D-81D9-350B418349E1}" destId="{342C5AC9-B0D0-43E9-959C-6C5D339C434C}" srcOrd="0" destOrd="0" presId="urn:microsoft.com/office/officeart/2005/8/layout/orgChart1"/>
    <dgm:cxn modelId="{D4969186-7A28-4DD1-AA66-61DE8B1BC3B7}" type="presParOf" srcId="{C67FA969-FEC7-436D-81D9-350B418349E1}" destId="{BBD8D6E3-7CC0-4A24-A6E6-52FE46E9EE46}" srcOrd="1" destOrd="0" presId="urn:microsoft.com/office/officeart/2005/8/layout/orgChart1"/>
    <dgm:cxn modelId="{920D2619-2C49-4325-81B0-4F19C234370D}" type="presParOf" srcId="{BBD8D6E3-7CC0-4A24-A6E6-52FE46E9EE46}" destId="{607ECF49-F213-4E42-A599-1F162F44BFF3}" srcOrd="0" destOrd="0" presId="urn:microsoft.com/office/officeart/2005/8/layout/orgChart1"/>
    <dgm:cxn modelId="{CF4472AA-6A7C-4A24-A58B-3B7F3C281F2C}" type="presParOf" srcId="{607ECF49-F213-4E42-A599-1F162F44BFF3}" destId="{F6DF1720-9993-4A7A-A177-D5CD412ECDDD}" srcOrd="0" destOrd="0" presId="urn:microsoft.com/office/officeart/2005/8/layout/orgChart1"/>
    <dgm:cxn modelId="{A273C5DA-AB45-4DFF-AD3F-40B72969C08A}" type="presParOf" srcId="{607ECF49-F213-4E42-A599-1F162F44BFF3}" destId="{CC7CD8A9-0585-450F-984A-772B47825683}" srcOrd="1" destOrd="0" presId="urn:microsoft.com/office/officeart/2005/8/layout/orgChart1"/>
    <dgm:cxn modelId="{3D3FEF69-1766-4CA3-B0FA-F6E9C04863E5}" type="presParOf" srcId="{BBD8D6E3-7CC0-4A24-A6E6-52FE46E9EE46}" destId="{3E865627-F98C-4063-90C9-412940A7A0C9}" srcOrd="1" destOrd="0" presId="urn:microsoft.com/office/officeart/2005/8/layout/orgChart1"/>
    <dgm:cxn modelId="{5DA8D646-10D7-401E-BAE1-DB413731ECA1}" type="presParOf" srcId="{BBD8D6E3-7CC0-4A24-A6E6-52FE46E9EE46}" destId="{AF3C0645-F918-48D0-9C8D-F3D0A6C31FA4}" srcOrd="2" destOrd="0" presId="urn:microsoft.com/office/officeart/2005/8/layout/orgChart1"/>
    <dgm:cxn modelId="{8E845556-713B-48B2-BB70-98AB2A4CF36B}" type="presParOf" srcId="{C67FA969-FEC7-436D-81D9-350B418349E1}" destId="{698EA435-E017-450D-B741-D77246EEB22F}" srcOrd="2" destOrd="0" presId="urn:microsoft.com/office/officeart/2005/8/layout/orgChart1"/>
    <dgm:cxn modelId="{B34078A4-B3B6-476E-9D65-AE30B2D47A93}" type="presParOf" srcId="{C67FA969-FEC7-436D-81D9-350B418349E1}" destId="{8E5E20A3-BD48-4AB1-89F3-CD984DD320A7}" srcOrd="3" destOrd="0" presId="urn:microsoft.com/office/officeart/2005/8/layout/orgChart1"/>
    <dgm:cxn modelId="{F689716A-49A4-4417-8269-046DBDC3810E}" type="presParOf" srcId="{8E5E20A3-BD48-4AB1-89F3-CD984DD320A7}" destId="{288178DB-3B6C-433D-9D7C-A2ED5C44B666}" srcOrd="0" destOrd="0" presId="urn:microsoft.com/office/officeart/2005/8/layout/orgChart1"/>
    <dgm:cxn modelId="{85583BC5-FDF3-4CC4-AE4E-D2A33FF74B9C}" type="presParOf" srcId="{288178DB-3B6C-433D-9D7C-A2ED5C44B666}" destId="{50AF31A6-F05A-4090-BB4D-3B5FCF588226}" srcOrd="0" destOrd="0" presId="urn:microsoft.com/office/officeart/2005/8/layout/orgChart1"/>
    <dgm:cxn modelId="{A50AFBB2-9B44-4964-815B-D5FDE6A90586}" type="presParOf" srcId="{288178DB-3B6C-433D-9D7C-A2ED5C44B666}" destId="{B6D98368-74AC-4517-ACCA-9DBBF234668F}" srcOrd="1" destOrd="0" presId="urn:microsoft.com/office/officeart/2005/8/layout/orgChart1"/>
    <dgm:cxn modelId="{32596819-F333-4EF9-945E-1A30B72B8F36}" type="presParOf" srcId="{8E5E20A3-BD48-4AB1-89F3-CD984DD320A7}" destId="{A1C6D193-7C55-4509-8F7F-2842AB6CBB4A}" srcOrd="1" destOrd="0" presId="urn:microsoft.com/office/officeart/2005/8/layout/orgChart1"/>
    <dgm:cxn modelId="{E02E0AFB-80B1-48D8-AEE7-54014F9FBFBA}" type="presParOf" srcId="{8E5E20A3-BD48-4AB1-89F3-CD984DD320A7}" destId="{27E0926E-05D4-455E-8593-27CE3FA5DEC2}" srcOrd="2" destOrd="0" presId="urn:microsoft.com/office/officeart/2005/8/layout/orgChart1"/>
    <dgm:cxn modelId="{2CAC9AD6-2634-400E-952F-3E0CCE01E24B}" type="presParOf" srcId="{C67FA969-FEC7-436D-81D9-350B418349E1}" destId="{4141D623-AB2E-4220-817C-EF4B5E4D997E}" srcOrd="4" destOrd="0" presId="urn:microsoft.com/office/officeart/2005/8/layout/orgChart1"/>
    <dgm:cxn modelId="{BDB3FD73-5FBB-4D3B-AD1B-B8CA93B267EE}" type="presParOf" srcId="{C67FA969-FEC7-436D-81D9-350B418349E1}" destId="{6A4757D3-A16D-4DD4-851B-B742F7174ADA}" srcOrd="5" destOrd="0" presId="urn:microsoft.com/office/officeart/2005/8/layout/orgChart1"/>
    <dgm:cxn modelId="{8848A3FC-36CF-4171-8B56-A09997B85DFA}" type="presParOf" srcId="{6A4757D3-A16D-4DD4-851B-B742F7174ADA}" destId="{CB23DC00-1B69-45B8-9B44-5B44C6963A77}" srcOrd="0" destOrd="0" presId="urn:microsoft.com/office/officeart/2005/8/layout/orgChart1"/>
    <dgm:cxn modelId="{E498DB6B-A4AA-4069-B044-1294392478A8}" type="presParOf" srcId="{CB23DC00-1B69-45B8-9B44-5B44C6963A77}" destId="{56CC7145-4BB2-4554-BE8D-8DDA77005712}" srcOrd="0" destOrd="0" presId="urn:microsoft.com/office/officeart/2005/8/layout/orgChart1"/>
    <dgm:cxn modelId="{27484B5E-C6E1-4FC1-95B6-DCE27FFEDABC}" type="presParOf" srcId="{CB23DC00-1B69-45B8-9B44-5B44C6963A77}" destId="{2E39B386-59E3-43F3-8C99-C8B061157807}" srcOrd="1" destOrd="0" presId="urn:microsoft.com/office/officeart/2005/8/layout/orgChart1"/>
    <dgm:cxn modelId="{27944163-11B6-4D96-938B-2CDC408A2CDD}" type="presParOf" srcId="{6A4757D3-A16D-4DD4-851B-B742F7174ADA}" destId="{16BB9100-B723-4529-AAA0-C7EBE4E846FA}" srcOrd="1" destOrd="0" presId="urn:microsoft.com/office/officeart/2005/8/layout/orgChart1"/>
    <dgm:cxn modelId="{14E404EC-E18C-4241-953A-70A00CBB4E60}" type="presParOf" srcId="{6A4757D3-A16D-4DD4-851B-B742F7174ADA}" destId="{32048D64-A1BF-46B5-A94C-2C35B272A531}" srcOrd="2" destOrd="0" presId="urn:microsoft.com/office/officeart/2005/8/layout/orgChart1"/>
    <dgm:cxn modelId="{57512513-F057-4023-820E-492FB87585A0}" type="presParOf" srcId="{73B4C1B8-7125-4AFE-9E6C-8C1489BF1A18}" destId="{5BC0EFE7-0775-4196-9DEF-89FD38E39601}" srcOrd="2" destOrd="0" presId="urn:microsoft.com/office/officeart/2005/8/layout/orgChart1"/>
    <dgm:cxn modelId="{68E533F5-8225-4FD6-B396-A99128312F4F}" type="presParOf" srcId="{E19102D4-AB2B-4DF7-B0E9-70881C3B20F1}" destId="{C202B5DD-3980-40AA-92A3-9D6A76B46318}" srcOrd="2" destOrd="0" presId="urn:microsoft.com/office/officeart/2005/8/layout/orgChart1"/>
    <dgm:cxn modelId="{123B6EF9-851A-4C1A-93E8-D5259B445DA8}" type="presParOf" srcId="{7A82380E-D8F8-433B-9091-902BA1DC258D}" destId="{60C28067-BC28-4713-A85D-D11188B20BA6}" srcOrd="2" destOrd="0" presId="urn:microsoft.com/office/officeart/2005/8/layout/orgChart1"/>
    <dgm:cxn modelId="{F22B78E3-3B1D-4138-9DAD-4E70DD661393}" type="presParOf" srcId="{7A82380E-D8F8-433B-9091-902BA1DC258D}" destId="{EC9DEDCE-75F7-4E00-8486-0C03F7BAF067}" srcOrd="3" destOrd="0" presId="urn:microsoft.com/office/officeart/2005/8/layout/orgChart1"/>
    <dgm:cxn modelId="{5767A216-190C-4983-BA0C-73BDA43670A6}" type="presParOf" srcId="{EC9DEDCE-75F7-4E00-8486-0C03F7BAF067}" destId="{477E402A-25BD-4A79-9B64-8DA04BCB65B4}" srcOrd="0" destOrd="0" presId="urn:microsoft.com/office/officeart/2005/8/layout/orgChart1"/>
    <dgm:cxn modelId="{F28634B5-04E6-4611-BAB7-BE486C8312DB}" type="presParOf" srcId="{477E402A-25BD-4A79-9B64-8DA04BCB65B4}" destId="{98CD120B-645F-4AD7-87A1-DFC729C99B10}" srcOrd="0" destOrd="0" presId="urn:microsoft.com/office/officeart/2005/8/layout/orgChart1"/>
    <dgm:cxn modelId="{C19E9380-BE97-4FA4-B312-7C089FFDD610}" type="presParOf" srcId="{477E402A-25BD-4A79-9B64-8DA04BCB65B4}" destId="{2838C9F0-A918-48B3-AC78-4F34B1077F37}" srcOrd="1" destOrd="0" presId="urn:microsoft.com/office/officeart/2005/8/layout/orgChart1"/>
    <dgm:cxn modelId="{B5C1770B-1BCF-4A90-8D9B-FF410C31E83D}" type="presParOf" srcId="{EC9DEDCE-75F7-4E00-8486-0C03F7BAF067}" destId="{E335D302-5FAF-408F-974C-65EDB428BE81}" srcOrd="1" destOrd="0" presId="urn:microsoft.com/office/officeart/2005/8/layout/orgChart1"/>
    <dgm:cxn modelId="{F5B7ABA4-129E-418B-A9E5-DE40BE0223FD}" type="presParOf" srcId="{E335D302-5FAF-408F-974C-65EDB428BE81}" destId="{D5A26B8D-FDD4-4226-9DC6-AA907FA3B26A}" srcOrd="0" destOrd="0" presId="urn:microsoft.com/office/officeart/2005/8/layout/orgChart1"/>
    <dgm:cxn modelId="{4628BE74-646A-4555-ABBB-54C2DC560378}" type="presParOf" srcId="{E335D302-5FAF-408F-974C-65EDB428BE81}" destId="{4C8A6DFB-2C0F-43FD-A5C8-D97E3F72A5D3}" srcOrd="1" destOrd="0" presId="urn:microsoft.com/office/officeart/2005/8/layout/orgChart1"/>
    <dgm:cxn modelId="{23D58EE8-FC64-4B11-B16D-8160988D46A9}" type="presParOf" srcId="{4C8A6DFB-2C0F-43FD-A5C8-D97E3F72A5D3}" destId="{8FA8946D-EEED-4946-944D-DB8E8CE17D3A}" srcOrd="0" destOrd="0" presId="urn:microsoft.com/office/officeart/2005/8/layout/orgChart1"/>
    <dgm:cxn modelId="{06CADEF1-1BC8-4DF2-A050-F74141BA4139}" type="presParOf" srcId="{8FA8946D-EEED-4946-944D-DB8E8CE17D3A}" destId="{4E2859AC-28A7-4C2E-8E3F-6DEB4E2F41F6}" srcOrd="0" destOrd="0" presId="urn:microsoft.com/office/officeart/2005/8/layout/orgChart1"/>
    <dgm:cxn modelId="{C7F3964B-A3C3-4CD0-825D-CFDBAD72EF69}" type="presParOf" srcId="{8FA8946D-EEED-4946-944D-DB8E8CE17D3A}" destId="{F3BB2462-4E85-4CF1-B232-6B590EEDB0D8}" srcOrd="1" destOrd="0" presId="urn:microsoft.com/office/officeart/2005/8/layout/orgChart1"/>
    <dgm:cxn modelId="{4AE3E969-75A9-4974-B36C-74EE7EB9EB95}" type="presParOf" srcId="{4C8A6DFB-2C0F-43FD-A5C8-D97E3F72A5D3}" destId="{F4D92F09-A72A-4653-8EFB-10FE486DB62C}" srcOrd="1" destOrd="0" presId="urn:microsoft.com/office/officeart/2005/8/layout/orgChart1"/>
    <dgm:cxn modelId="{6433E7E0-0B7F-44F1-B87D-BB264FBC7D1D}" type="presParOf" srcId="{4C8A6DFB-2C0F-43FD-A5C8-D97E3F72A5D3}" destId="{CBC69284-0D85-45B8-BE42-F6547278AA50}" srcOrd="2" destOrd="0" presId="urn:microsoft.com/office/officeart/2005/8/layout/orgChart1"/>
    <dgm:cxn modelId="{429F9A82-C172-4A97-A7F8-06EBBBD41720}" type="presParOf" srcId="{E335D302-5FAF-408F-974C-65EDB428BE81}" destId="{8151B395-6D44-4E53-A55E-F2C26012FF12}" srcOrd="2" destOrd="0" presId="urn:microsoft.com/office/officeart/2005/8/layout/orgChart1"/>
    <dgm:cxn modelId="{A1A04359-10BB-4F1C-85EB-C1DA7A6F41E3}" type="presParOf" srcId="{E335D302-5FAF-408F-974C-65EDB428BE81}" destId="{33A21787-C4B7-471E-88A0-8E0BCB74A74C}" srcOrd="3" destOrd="0" presId="urn:microsoft.com/office/officeart/2005/8/layout/orgChart1"/>
    <dgm:cxn modelId="{676455C9-5BC5-40E0-9635-D1159F49E052}" type="presParOf" srcId="{33A21787-C4B7-471E-88A0-8E0BCB74A74C}" destId="{0A272345-ECF9-4029-A7F6-DB6A6142F85D}" srcOrd="0" destOrd="0" presId="urn:microsoft.com/office/officeart/2005/8/layout/orgChart1"/>
    <dgm:cxn modelId="{9447662D-9389-4F18-9656-61D7CED08675}" type="presParOf" srcId="{0A272345-ECF9-4029-A7F6-DB6A6142F85D}" destId="{FDA0D5FB-1121-4EAF-8EA3-3AAB26DEA91E}" srcOrd="0" destOrd="0" presId="urn:microsoft.com/office/officeart/2005/8/layout/orgChart1"/>
    <dgm:cxn modelId="{26DC8F81-F429-4522-8E7A-A63AE9BED000}" type="presParOf" srcId="{0A272345-ECF9-4029-A7F6-DB6A6142F85D}" destId="{CD7D73E0-9290-435B-9A95-E05917AFF2FD}" srcOrd="1" destOrd="0" presId="urn:microsoft.com/office/officeart/2005/8/layout/orgChart1"/>
    <dgm:cxn modelId="{4103F51A-476E-4E7A-80FC-9B8349FC09E4}" type="presParOf" srcId="{33A21787-C4B7-471E-88A0-8E0BCB74A74C}" destId="{E0C91D0C-1A45-44E8-8588-BD99908A9A1C}" srcOrd="1" destOrd="0" presId="urn:microsoft.com/office/officeart/2005/8/layout/orgChart1"/>
    <dgm:cxn modelId="{D1958E01-AE23-40A7-B015-BFB467DBEE75}" type="presParOf" srcId="{33A21787-C4B7-471E-88A0-8E0BCB74A74C}" destId="{4D1A1CA1-AD34-4777-8FD8-036353336F69}" srcOrd="2" destOrd="0" presId="urn:microsoft.com/office/officeart/2005/8/layout/orgChart1"/>
    <dgm:cxn modelId="{EFF71073-DB44-498E-97F5-154381DE5579}" type="presParOf" srcId="{EC9DEDCE-75F7-4E00-8486-0C03F7BAF067}" destId="{D7084778-BC2E-4F16-A682-846A9122C619}" srcOrd="2" destOrd="0" presId="urn:microsoft.com/office/officeart/2005/8/layout/orgChart1"/>
    <dgm:cxn modelId="{2BE1C9B2-E002-43D0-87DD-527CA7C31A80}" type="presParOf" srcId="{7A82380E-D8F8-433B-9091-902BA1DC258D}" destId="{38E2C54E-A764-4134-B2FD-5B9546B0FA47}" srcOrd="4" destOrd="0" presId="urn:microsoft.com/office/officeart/2005/8/layout/orgChart1"/>
    <dgm:cxn modelId="{324771F7-ED92-4FF3-9DC5-17FB42E406F0}" type="presParOf" srcId="{7A82380E-D8F8-433B-9091-902BA1DC258D}" destId="{7E3ED891-F433-4E3D-8288-73BF6009D491}" srcOrd="5" destOrd="0" presId="urn:microsoft.com/office/officeart/2005/8/layout/orgChart1"/>
    <dgm:cxn modelId="{3307A625-01D8-4FB3-A603-45D9AC3DC239}" type="presParOf" srcId="{7E3ED891-F433-4E3D-8288-73BF6009D491}" destId="{0EABA2E2-B45C-4862-8BC8-51556E535D44}" srcOrd="0" destOrd="0" presId="urn:microsoft.com/office/officeart/2005/8/layout/orgChart1"/>
    <dgm:cxn modelId="{EED9A543-F7DE-41A2-844A-50CEEA901906}" type="presParOf" srcId="{0EABA2E2-B45C-4862-8BC8-51556E535D44}" destId="{242A6CFE-266E-409F-B3BE-1401A28E89A2}" srcOrd="0" destOrd="0" presId="urn:microsoft.com/office/officeart/2005/8/layout/orgChart1"/>
    <dgm:cxn modelId="{4E016C9B-2FF4-4769-A73E-932B59505AD2}" type="presParOf" srcId="{0EABA2E2-B45C-4862-8BC8-51556E535D44}" destId="{090BA481-0ADF-4353-BFCD-959BCD9F1BE0}" srcOrd="1" destOrd="0" presId="urn:microsoft.com/office/officeart/2005/8/layout/orgChart1"/>
    <dgm:cxn modelId="{CC7F0482-AB2D-40DF-BA0C-F7486879FBF8}" type="presParOf" srcId="{7E3ED891-F433-4E3D-8288-73BF6009D491}" destId="{488CF4A6-5653-4675-B8CC-5AA915146186}" srcOrd="1" destOrd="0" presId="urn:microsoft.com/office/officeart/2005/8/layout/orgChart1"/>
    <dgm:cxn modelId="{0891540E-4567-4E98-8196-10345BBAA587}" type="presParOf" srcId="{488CF4A6-5653-4675-B8CC-5AA915146186}" destId="{9342EC87-78AA-4202-B4B6-40FD5EB35608}" srcOrd="0" destOrd="0" presId="urn:microsoft.com/office/officeart/2005/8/layout/orgChart1"/>
    <dgm:cxn modelId="{8FF8F615-265E-4E1E-81EE-1E52B8550BC7}" type="presParOf" srcId="{488CF4A6-5653-4675-B8CC-5AA915146186}" destId="{0B38E3F6-E933-4214-8D24-48956366A721}" srcOrd="1" destOrd="0" presId="urn:microsoft.com/office/officeart/2005/8/layout/orgChart1"/>
    <dgm:cxn modelId="{58ABC26A-8C03-48D1-B4E3-9F9CAD3CFED0}" type="presParOf" srcId="{0B38E3F6-E933-4214-8D24-48956366A721}" destId="{9EF1C3BC-ABC6-40E5-888A-AA1A23497626}" srcOrd="0" destOrd="0" presId="urn:microsoft.com/office/officeart/2005/8/layout/orgChart1"/>
    <dgm:cxn modelId="{B79D0598-49CD-4B73-B01B-4250CBE188F8}" type="presParOf" srcId="{9EF1C3BC-ABC6-40E5-888A-AA1A23497626}" destId="{2A3C25A8-3A61-4E5C-8117-2C86DF65D1A4}" srcOrd="0" destOrd="0" presId="urn:microsoft.com/office/officeart/2005/8/layout/orgChart1"/>
    <dgm:cxn modelId="{33676308-14F8-468F-B58C-B48D48A20BB3}" type="presParOf" srcId="{9EF1C3BC-ABC6-40E5-888A-AA1A23497626}" destId="{9739B05A-D184-47F5-ADE2-D54F7C391EBF}" srcOrd="1" destOrd="0" presId="urn:microsoft.com/office/officeart/2005/8/layout/orgChart1"/>
    <dgm:cxn modelId="{6B20971A-B653-46DD-B08B-52FB34586853}" type="presParOf" srcId="{0B38E3F6-E933-4214-8D24-48956366A721}" destId="{475EAFF3-EAA5-428E-8090-F78020CE1D8D}" srcOrd="1" destOrd="0" presId="urn:microsoft.com/office/officeart/2005/8/layout/orgChart1"/>
    <dgm:cxn modelId="{36C5C775-CDF9-42F5-AD90-BEC74C9F6C7B}" type="presParOf" srcId="{0B38E3F6-E933-4214-8D24-48956366A721}" destId="{71DD8A21-D5C5-422A-B816-7D49CC86F75B}" srcOrd="2" destOrd="0" presId="urn:microsoft.com/office/officeart/2005/8/layout/orgChart1"/>
    <dgm:cxn modelId="{847A99A8-7D8A-4952-9FEA-346DB9AF68EC}" type="presParOf" srcId="{488CF4A6-5653-4675-B8CC-5AA915146186}" destId="{7BEB4598-19E6-467C-9F75-EDA255D16434}" srcOrd="2" destOrd="0" presId="urn:microsoft.com/office/officeart/2005/8/layout/orgChart1"/>
    <dgm:cxn modelId="{B52ACCB4-7C0C-47D8-B4EF-06946BAE4902}" type="presParOf" srcId="{488CF4A6-5653-4675-B8CC-5AA915146186}" destId="{3CDBA718-C097-49E7-93D8-BF69F1BE5BE6}" srcOrd="3" destOrd="0" presId="urn:microsoft.com/office/officeart/2005/8/layout/orgChart1"/>
    <dgm:cxn modelId="{6BFFFAD3-C178-4A2F-BC43-FC42F59CDE21}" type="presParOf" srcId="{3CDBA718-C097-49E7-93D8-BF69F1BE5BE6}" destId="{C8A5D372-8D78-43E3-B9C8-CB9F258937B8}" srcOrd="0" destOrd="0" presId="urn:microsoft.com/office/officeart/2005/8/layout/orgChart1"/>
    <dgm:cxn modelId="{79211197-1333-4F0A-9F3C-E9A13410FF76}" type="presParOf" srcId="{C8A5D372-8D78-43E3-B9C8-CB9F258937B8}" destId="{E784262F-9629-4309-8486-4FCACFBDCD22}" srcOrd="0" destOrd="0" presId="urn:microsoft.com/office/officeart/2005/8/layout/orgChart1"/>
    <dgm:cxn modelId="{A2B62BC1-0C90-425F-BC10-B9CDD1BD1877}" type="presParOf" srcId="{C8A5D372-8D78-43E3-B9C8-CB9F258937B8}" destId="{1A7F80D8-8CDA-4E5D-BEC2-83918691AC92}" srcOrd="1" destOrd="0" presId="urn:microsoft.com/office/officeart/2005/8/layout/orgChart1"/>
    <dgm:cxn modelId="{F8B59292-17A6-4621-A7BC-9640C18C2D73}" type="presParOf" srcId="{3CDBA718-C097-49E7-93D8-BF69F1BE5BE6}" destId="{8BB74A71-E9C5-448A-A4E4-63C37C8DE2CA}" srcOrd="1" destOrd="0" presId="urn:microsoft.com/office/officeart/2005/8/layout/orgChart1"/>
    <dgm:cxn modelId="{771219B3-CC6D-41AF-A746-AF85972D3C9E}" type="presParOf" srcId="{8BB74A71-E9C5-448A-A4E4-63C37C8DE2CA}" destId="{E2A5D7BE-D226-4294-8994-0E665FE415A2}" srcOrd="0" destOrd="0" presId="urn:microsoft.com/office/officeart/2005/8/layout/orgChart1"/>
    <dgm:cxn modelId="{11FB9F55-9570-431D-A316-0F8331721CE6}" type="presParOf" srcId="{8BB74A71-E9C5-448A-A4E4-63C37C8DE2CA}" destId="{FB447BD1-E935-4F7E-91FD-BE68B3F0D9B7}" srcOrd="1" destOrd="0" presId="urn:microsoft.com/office/officeart/2005/8/layout/orgChart1"/>
    <dgm:cxn modelId="{8CB43672-DDEF-4DBD-84BB-BDE61B875DCF}" type="presParOf" srcId="{FB447BD1-E935-4F7E-91FD-BE68B3F0D9B7}" destId="{1E50B365-E5E0-44BB-A0F1-75CF65A7697E}" srcOrd="0" destOrd="0" presId="urn:microsoft.com/office/officeart/2005/8/layout/orgChart1"/>
    <dgm:cxn modelId="{3D27C4A1-558B-4E56-9868-EA944D32D22E}" type="presParOf" srcId="{1E50B365-E5E0-44BB-A0F1-75CF65A7697E}" destId="{E5D1B315-193D-4BF4-BD95-041200664081}" srcOrd="0" destOrd="0" presId="urn:microsoft.com/office/officeart/2005/8/layout/orgChart1"/>
    <dgm:cxn modelId="{B183933C-C4B5-4876-A6C2-C5BDF409F00E}" type="presParOf" srcId="{1E50B365-E5E0-44BB-A0F1-75CF65A7697E}" destId="{28317ED0-1ABB-49E7-9092-66B1E61E9304}" srcOrd="1" destOrd="0" presId="urn:microsoft.com/office/officeart/2005/8/layout/orgChart1"/>
    <dgm:cxn modelId="{9A5A779E-F639-418F-A39D-2672F36D2097}" type="presParOf" srcId="{FB447BD1-E935-4F7E-91FD-BE68B3F0D9B7}" destId="{CD4682B0-6CDA-45AE-8D61-C844230F098A}" srcOrd="1" destOrd="0" presId="urn:microsoft.com/office/officeart/2005/8/layout/orgChart1"/>
    <dgm:cxn modelId="{24C069B4-4913-4CBF-BB3A-DE30E62B4B3A}" type="presParOf" srcId="{FB447BD1-E935-4F7E-91FD-BE68B3F0D9B7}" destId="{E00D0D77-2B28-4AD5-9846-CDCF786E7AD2}" srcOrd="2" destOrd="0" presId="urn:microsoft.com/office/officeart/2005/8/layout/orgChart1"/>
    <dgm:cxn modelId="{5AB96BFF-E9D6-4EEF-A6EF-2D2B8CE026EC}" type="presParOf" srcId="{8BB74A71-E9C5-448A-A4E4-63C37C8DE2CA}" destId="{4DEE6FCD-2DBE-4D2D-8C94-00AAE214066C}" srcOrd="2" destOrd="0" presId="urn:microsoft.com/office/officeart/2005/8/layout/orgChart1"/>
    <dgm:cxn modelId="{9376A937-0765-443A-A128-53EF1C18978A}" type="presParOf" srcId="{8BB74A71-E9C5-448A-A4E4-63C37C8DE2CA}" destId="{823FB3BB-5556-4DA5-B9CE-CA37DD17AE0B}" srcOrd="3" destOrd="0" presId="urn:microsoft.com/office/officeart/2005/8/layout/orgChart1"/>
    <dgm:cxn modelId="{F4F7BE94-C0CF-4855-9108-66C6C78EA1E4}" type="presParOf" srcId="{823FB3BB-5556-4DA5-B9CE-CA37DD17AE0B}" destId="{45B086CC-4C5E-451C-BE6E-1457543E0BEC}" srcOrd="0" destOrd="0" presId="urn:microsoft.com/office/officeart/2005/8/layout/orgChart1"/>
    <dgm:cxn modelId="{64DCB5E4-D626-439E-AFA7-951790974F02}" type="presParOf" srcId="{45B086CC-4C5E-451C-BE6E-1457543E0BEC}" destId="{BA4E6E08-36E3-4F01-BF4C-DDFB79F9EC1D}" srcOrd="0" destOrd="0" presId="urn:microsoft.com/office/officeart/2005/8/layout/orgChart1"/>
    <dgm:cxn modelId="{D0A1E4AB-E709-462D-852B-F3CC50B21E6C}" type="presParOf" srcId="{45B086CC-4C5E-451C-BE6E-1457543E0BEC}" destId="{7A75E0DD-8DC7-4BEC-8EAB-51BD1D7BB31B}" srcOrd="1" destOrd="0" presId="urn:microsoft.com/office/officeart/2005/8/layout/orgChart1"/>
    <dgm:cxn modelId="{6C8B2871-CF13-4786-9119-1229597002DB}" type="presParOf" srcId="{823FB3BB-5556-4DA5-B9CE-CA37DD17AE0B}" destId="{83B73937-4B1D-413E-B9A5-5B42665CE0DC}" srcOrd="1" destOrd="0" presId="urn:microsoft.com/office/officeart/2005/8/layout/orgChart1"/>
    <dgm:cxn modelId="{17D9867D-935D-4022-9265-4157E42D0B88}" type="presParOf" srcId="{823FB3BB-5556-4DA5-B9CE-CA37DD17AE0B}" destId="{9440CD81-00A2-400F-B36A-362B400F33CE}" srcOrd="2" destOrd="0" presId="urn:microsoft.com/office/officeart/2005/8/layout/orgChart1"/>
    <dgm:cxn modelId="{6BF5FD3D-5BC3-4693-9A24-73955760CC0C}" type="presParOf" srcId="{8BB74A71-E9C5-448A-A4E4-63C37C8DE2CA}" destId="{16F80DCD-5AF6-4465-B80A-E34762ABEE8D}" srcOrd="4" destOrd="0" presId="urn:microsoft.com/office/officeart/2005/8/layout/orgChart1"/>
    <dgm:cxn modelId="{C14B4CFE-9FE4-40C4-B001-90B5C11432DE}" type="presParOf" srcId="{8BB74A71-E9C5-448A-A4E4-63C37C8DE2CA}" destId="{370817C3-1E0A-4CD5-87B7-BCE2308894E9}" srcOrd="5" destOrd="0" presId="urn:microsoft.com/office/officeart/2005/8/layout/orgChart1"/>
    <dgm:cxn modelId="{99D1F535-BD82-433E-948E-D226320C86A1}" type="presParOf" srcId="{370817C3-1E0A-4CD5-87B7-BCE2308894E9}" destId="{05EE545C-EC55-412F-BB6E-E23E392C2062}" srcOrd="0" destOrd="0" presId="urn:microsoft.com/office/officeart/2005/8/layout/orgChart1"/>
    <dgm:cxn modelId="{11CA6974-031C-4721-9D78-564AF7208E20}" type="presParOf" srcId="{05EE545C-EC55-412F-BB6E-E23E392C2062}" destId="{B4F0CD5F-077D-48AC-A55A-4FAA5D5F96D3}" srcOrd="0" destOrd="0" presId="urn:microsoft.com/office/officeart/2005/8/layout/orgChart1"/>
    <dgm:cxn modelId="{5472F950-7828-4CDA-893D-E6D44938C128}" type="presParOf" srcId="{05EE545C-EC55-412F-BB6E-E23E392C2062}" destId="{97591091-422D-4C99-85D8-36C471335993}" srcOrd="1" destOrd="0" presId="urn:microsoft.com/office/officeart/2005/8/layout/orgChart1"/>
    <dgm:cxn modelId="{1B45F2A8-4CE2-4375-B44C-634E9791A153}" type="presParOf" srcId="{370817C3-1E0A-4CD5-87B7-BCE2308894E9}" destId="{3E5AC188-1B8E-4BF0-8751-DF9ACA73C8B7}" srcOrd="1" destOrd="0" presId="urn:microsoft.com/office/officeart/2005/8/layout/orgChart1"/>
    <dgm:cxn modelId="{ACE7331D-D3E3-4903-9C8A-10F91BE28B8E}" type="presParOf" srcId="{370817C3-1E0A-4CD5-87B7-BCE2308894E9}" destId="{6A23AEE9-9C9F-4D0B-A236-8F13AE4F9B12}" srcOrd="2" destOrd="0" presId="urn:microsoft.com/office/officeart/2005/8/layout/orgChart1"/>
    <dgm:cxn modelId="{E9C14394-56C6-40E5-8E01-DD8469412758}" type="presParOf" srcId="{3CDBA718-C097-49E7-93D8-BF69F1BE5BE6}" destId="{3778AC8B-8CAA-45E5-BD27-D687FA0CB9C7}" srcOrd="2" destOrd="0" presId="urn:microsoft.com/office/officeart/2005/8/layout/orgChart1"/>
    <dgm:cxn modelId="{92A06B79-FAE4-460A-88B4-E5D45D0526FF}" type="presParOf" srcId="{488CF4A6-5653-4675-B8CC-5AA915146186}" destId="{A2918898-6FC0-4859-80BE-3B26A3B92910}" srcOrd="4" destOrd="0" presId="urn:microsoft.com/office/officeart/2005/8/layout/orgChart1"/>
    <dgm:cxn modelId="{0C223599-C71E-4ED6-82B5-644E48E567B0}" type="presParOf" srcId="{488CF4A6-5653-4675-B8CC-5AA915146186}" destId="{12FEB15F-D53A-497D-A810-575762DAD4BA}" srcOrd="5" destOrd="0" presId="urn:microsoft.com/office/officeart/2005/8/layout/orgChart1"/>
    <dgm:cxn modelId="{4B38CAE1-03C7-4283-97DC-261C2B2E5B57}" type="presParOf" srcId="{12FEB15F-D53A-497D-A810-575762DAD4BA}" destId="{3B841B83-49FC-41F0-B51A-74320D905432}" srcOrd="0" destOrd="0" presId="urn:microsoft.com/office/officeart/2005/8/layout/orgChart1"/>
    <dgm:cxn modelId="{02AA562F-6CCE-4466-AF15-68812B2F4D15}" type="presParOf" srcId="{3B841B83-49FC-41F0-B51A-74320D905432}" destId="{AE38E18D-745D-4D9B-ABBD-D0C5B911FD7A}" srcOrd="0" destOrd="0" presId="urn:microsoft.com/office/officeart/2005/8/layout/orgChart1"/>
    <dgm:cxn modelId="{9C59E97F-5FEC-4CBB-A775-09E66224DCF4}" type="presParOf" srcId="{3B841B83-49FC-41F0-B51A-74320D905432}" destId="{A4600D36-5D99-4A64-927C-C6B761150CFB}" srcOrd="1" destOrd="0" presId="urn:microsoft.com/office/officeart/2005/8/layout/orgChart1"/>
    <dgm:cxn modelId="{F6241DE8-7401-4D82-A5CF-DAB85D955E82}" type="presParOf" srcId="{12FEB15F-D53A-497D-A810-575762DAD4BA}" destId="{E73B45D3-96F6-4FA6-9C48-79DBFDE522E3}" srcOrd="1" destOrd="0" presId="urn:microsoft.com/office/officeart/2005/8/layout/orgChart1"/>
    <dgm:cxn modelId="{3E1FB2F3-5FAC-4E3C-AA5B-786CA3AF157C}" type="presParOf" srcId="{12FEB15F-D53A-497D-A810-575762DAD4BA}" destId="{BFE5DEA0-2BA2-4EA1-B8CA-85E8CE980A4B}" srcOrd="2" destOrd="0" presId="urn:microsoft.com/office/officeart/2005/8/layout/orgChart1"/>
    <dgm:cxn modelId="{184F0EC3-674B-49CC-8252-079C1B6C9875}" type="presParOf" srcId="{488CF4A6-5653-4675-B8CC-5AA915146186}" destId="{4C076AC7-84AA-4B86-AD90-3AE6063D83C5}" srcOrd="6" destOrd="0" presId="urn:microsoft.com/office/officeart/2005/8/layout/orgChart1"/>
    <dgm:cxn modelId="{FFDF0713-6D3F-4B58-9607-224F6832B1BF}" type="presParOf" srcId="{488CF4A6-5653-4675-B8CC-5AA915146186}" destId="{E1C753EF-0761-459C-AFFE-19B5B85808C6}" srcOrd="7" destOrd="0" presId="urn:microsoft.com/office/officeart/2005/8/layout/orgChart1"/>
    <dgm:cxn modelId="{AEE9992E-885F-4D26-9429-E84ACBA2C7F0}" type="presParOf" srcId="{E1C753EF-0761-459C-AFFE-19B5B85808C6}" destId="{66E51900-2540-44E8-BF3A-25A29AECFA30}" srcOrd="0" destOrd="0" presId="urn:microsoft.com/office/officeart/2005/8/layout/orgChart1"/>
    <dgm:cxn modelId="{4304C0A3-017E-481D-87A6-9C11A1A8CD36}" type="presParOf" srcId="{66E51900-2540-44E8-BF3A-25A29AECFA30}" destId="{761D3A5A-503C-4434-8A88-7EA2AC299F51}" srcOrd="0" destOrd="0" presId="urn:microsoft.com/office/officeart/2005/8/layout/orgChart1"/>
    <dgm:cxn modelId="{BCBE8289-12FB-4341-9B9F-F7D014EBB8C8}" type="presParOf" srcId="{66E51900-2540-44E8-BF3A-25A29AECFA30}" destId="{C5BFBAD6-0B5D-4D12-B111-83ABF23A6544}" srcOrd="1" destOrd="0" presId="urn:microsoft.com/office/officeart/2005/8/layout/orgChart1"/>
    <dgm:cxn modelId="{D1E87BDB-C289-4CA4-B139-95877536765A}" type="presParOf" srcId="{E1C753EF-0761-459C-AFFE-19B5B85808C6}" destId="{8F22791C-2A0F-4201-8C98-EDEA8BDEE51B}" srcOrd="1" destOrd="0" presId="urn:microsoft.com/office/officeart/2005/8/layout/orgChart1"/>
    <dgm:cxn modelId="{0CC22C87-D347-4621-97C1-C9A1AF58FCE4}" type="presParOf" srcId="{8F22791C-2A0F-4201-8C98-EDEA8BDEE51B}" destId="{48FF8BEE-A1CD-4FAA-AA4F-AA5B75F976E3}" srcOrd="0" destOrd="0" presId="urn:microsoft.com/office/officeart/2005/8/layout/orgChart1"/>
    <dgm:cxn modelId="{B32B01FC-0411-46A0-A4D8-98D4448B0E97}" type="presParOf" srcId="{8F22791C-2A0F-4201-8C98-EDEA8BDEE51B}" destId="{1972C2FF-19EE-4438-B1F7-69DCA07DC664}" srcOrd="1" destOrd="0" presId="urn:microsoft.com/office/officeart/2005/8/layout/orgChart1"/>
    <dgm:cxn modelId="{79F5B8B6-BF53-4142-BC40-838618E4A353}" type="presParOf" srcId="{1972C2FF-19EE-4438-B1F7-69DCA07DC664}" destId="{EDCDF0CA-00A9-4EC4-ACCB-18945A4AC634}" srcOrd="0" destOrd="0" presId="urn:microsoft.com/office/officeart/2005/8/layout/orgChart1"/>
    <dgm:cxn modelId="{8194FEE8-C836-4FA3-B1C3-4FB9EDE6ACEE}" type="presParOf" srcId="{EDCDF0CA-00A9-4EC4-ACCB-18945A4AC634}" destId="{0F0F1623-DED9-4B8F-BA6C-AA4DC40BEEBA}" srcOrd="0" destOrd="0" presId="urn:microsoft.com/office/officeart/2005/8/layout/orgChart1"/>
    <dgm:cxn modelId="{F1EE1BE4-2430-4D27-9719-1694DB55122E}" type="presParOf" srcId="{EDCDF0CA-00A9-4EC4-ACCB-18945A4AC634}" destId="{6B49A22F-3CE1-4749-875F-BF8A7FD79C17}" srcOrd="1" destOrd="0" presId="urn:microsoft.com/office/officeart/2005/8/layout/orgChart1"/>
    <dgm:cxn modelId="{FBB14E94-82F1-40C9-8F45-6DDC674D01CA}" type="presParOf" srcId="{1972C2FF-19EE-4438-B1F7-69DCA07DC664}" destId="{E0496FFC-800F-4BB6-AA45-21459EDC3C5E}" srcOrd="1" destOrd="0" presId="urn:microsoft.com/office/officeart/2005/8/layout/orgChart1"/>
    <dgm:cxn modelId="{FEE0145A-6F4B-4CB8-B1AB-3B2D698B36A9}" type="presParOf" srcId="{1972C2FF-19EE-4438-B1F7-69DCA07DC664}" destId="{D28DD7C9-3EDB-4EDC-BC7B-E2658E48F00D}" srcOrd="2" destOrd="0" presId="urn:microsoft.com/office/officeart/2005/8/layout/orgChart1"/>
    <dgm:cxn modelId="{A602A629-BBD8-4FA7-A1A0-5D90A2458EFA}" type="presParOf" srcId="{8F22791C-2A0F-4201-8C98-EDEA8BDEE51B}" destId="{4106A96C-7D4A-42F1-A507-D433AD9D75EF}" srcOrd="2" destOrd="0" presId="urn:microsoft.com/office/officeart/2005/8/layout/orgChart1"/>
    <dgm:cxn modelId="{D374C451-28C4-4E40-950D-2816FE6DA21B}" type="presParOf" srcId="{8F22791C-2A0F-4201-8C98-EDEA8BDEE51B}" destId="{CB9ED215-BDE4-4391-A42B-79C76F8486AF}" srcOrd="3" destOrd="0" presId="urn:microsoft.com/office/officeart/2005/8/layout/orgChart1"/>
    <dgm:cxn modelId="{F4E8475D-4C6B-418E-80C7-D081765D98C0}" type="presParOf" srcId="{CB9ED215-BDE4-4391-A42B-79C76F8486AF}" destId="{10479DED-A1E7-4B99-BFDD-3066C64C84B3}" srcOrd="0" destOrd="0" presId="urn:microsoft.com/office/officeart/2005/8/layout/orgChart1"/>
    <dgm:cxn modelId="{66887BA5-B1AF-49F0-8B67-8D50E24F932B}" type="presParOf" srcId="{10479DED-A1E7-4B99-BFDD-3066C64C84B3}" destId="{FE6A171B-0F50-488A-B6EF-F88A4AE188A3}" srcOrd="0" destOrd="0" presId="urn:microsoft.com/office/officeart/2005/8/layout/orgChart1"/>
    <dgm:cxn modelId="{F650BCEF-FEF1-4FCF-8F34-B96B9D40FB21}" type="presParOf" srcId="{10479DED-A1E7-4B99-BFDD-3066C64C84B3}" destId="{F73A9360-3A2D-49EC-8754-926D63535304}" srcOrd="1" destOrd="0" presId="urn:microsoft.com/office/officeart/2005/8/layout/orgChart1"/>
    <dgm:cxn modelId="{BA3C28F7-2DED-4F37-A4B3-30DF5432CA8D}" type="presParOf" srcId="{CB9ED215-BDE4-4391-A42B-79C76F8486AF}" destId="{317B11E5-24EA-4D4F-BE0C-FC30AF11C9D7}" srcOrd="1" destOrd="0" presId="urn:microsoft.com/office/officeart/2005/8/layout/orgChart1"/>
    <dgm:cxn modelId="{74CF06DF-F5C2-407B-8EAD-623A29A3AB15}" type="presParOf" srcId="{CB9ED215-BDE4-4391-A42B-79C76F8486AF}" destId="{5583924B-2396-4AF6-A8E5-998775CA231A}" srcOrd="2" destOrd="0" presId="urn:microsoft.com/office/officeart/2005/8/layout/orgChart1"/>
    <dgm:cxn modelId="{42097E3D-C455-4CE0-94C8-12783EF56EDB}" type="presParOf" srcId="{8F22791C-2A0F-4201-8C98-EDEA8BDEE51B}" destId="{66620462-DFEF-46A1-B916-157ED85B6B35}" srcOrd="4" destOrd="0" presId="urn:microsoft.com/office/officeart/2005/8/layout/orgChart1"/>
    <dgm:cxn modelId="{FEED7BCF-2BCA-42CE-9578-3FD85EC63A05}" type="presParOf" srcId="{8F22791C-2A0F-4201-8C98-EDEA8BDEE51B}" destId="{BA71F768-9E6C-487F-A960-56345F34DE54}" srcOrd="5" destOrd="0" presId="urn:microsoft.com/office/officeart/2005/8/layout/orgChart1"/>
    <dgm:cxn modelId="{BE349F9D-5B0D-482E-9940-5A97C367666D}" type="presParOf" srcId="{BA71F768-9E6C-487F-A960-56345F34DE54}" destId="{5D68AA35-062A-4C0D-88C8-5F8F493BFEB9}" srcOrd="0" destOrd="0" presId="urn:microsoft.com/office/officeart/2005/8/layout/orgChart1"/>
    <dgm:cxn modelId="{759F57C1-11C7-4589-B17F-AEA5B470A02B}" type="presParOf" srcId="{5D68AA35-062A-4C0D-88C8-5F8F493BFEB9}" destId="{7A722623-18CC-4792-A2FB-96B0593AFBA8}" srcOrd="0" destOrd="0" presId="urn:microsoft.com/office/officeart/2005/8/layout/orgChart1"/>
    <dgm:cxn modelId="{0BEEBD98-CBF4-4C74-A1F5-C88A31D06A6A}" type="presParOf" srcId="{5D68AA35-062A-4C0D-88C8-5F8F493BFEB9}" destId="{350C2B0F-0554-4C90-9909-D4F113DC5E36}" srcOrd="1" destOrd="0" presId="urn:microsoft.com/office/officeart/2005/8/layout/orgChart1"/>
    <dgm:cxn modelId="{2A77DF14-9731-4133-8667-325D50635AAB}" type="presParOf" srcId="{BA71F768-9E6C-487F-A960-56345F34DE54}" destId="{6AD86321-EB3D-4AE0-87D9-A36E8AD8F90F}" srcOrd="1" destOrd="0" presId="urn:microsoft.com/office/officeart/2005/8/layout/orgChart1"/>
    <dgm:cxn modelId="{220BE2F2-C71C-4370-9D11-FA1D65E6D0C3}" type="presParOf" srcId="{BA71F768-9E6C-487F-A960-56345F34DE54}" destId="{0BA35E96-789A-42F5-A335-794130DF5750}" srcOrd="2" destOrd="0" presId="urn:microsoft.com/office/officeart/2005/8/layout/orgChart1"/>
    <dgm:cxn modelId="{43DB8B63-A349-461C-A96E-EE09C9468A69}" type="presParOf" srcId="{E1C753EF-0761-459C-AFFE-19B5B85808C6}" destId="{7B69AF56-0CFA-4BA0-A1F2-6EFFE3298630}" srcOrd="2" destOrd="0" presId="urn:microsoft.com/office/officeart/2005/8/layout/orgChart1"/>
    <dgm:cxn modelId="{28FB96EC-E9D0-4575-BD5F-6D2CAF454662}" type="presParOf" srcId="{488CF4A6-5653-4675-B8CC-5AA915146186}" destId="{AD8BC3CF-C057-42A9-80F2-25C51D35C146}" srcOrd="8" destOrd="0" presId="urn:microsoft.com/office/officeart/2005/8/layout/orgChart1"/>
    <dgm:cxn modelId="{398B9D6F-1031-49D4-9F8C-03162721E660}" type="presParOf" srcId="{488CF4A6-5653-4675-B8CC-5AA915146186}" destId="{CE9E2E46-08E2-4544-A1E8-930131F8E193}" srcOrd="9" destOrd="0" presId="urn:microsoft.com/office/officeart/2005/8/layout/orgChart1"/>
    <dgm:cxn modelId="{F471DF47-3DE2-436D-976B-5C8383CD99FA}" type="presParOf" srcId="{CE9E2E46-08E2-4544-A1E8-930131F8E193}" destId="{66C3B2D6-C9D9-442E-B37E-93DE42494F7C}" srcOrd="0" destOrd="0" presId="urn:microsoft.com/office/officeart/2005/8/layout/orgChart1"/>
    <dgm:cxn modelId="{E4247ADA-A76C-4F19-8A3A-A62088F80617}" type="presParOf" srcId="{66C3B2D6-C9D9-442E-B37E-93DE42494F7C}" destId="{56BF6EDF-7273-48D2-83AB-663338B5465E}" srcOrd="0" destOrd="0" presId="urn:microsoft.com/office/officeart/2005/8/layout/orgChart1"/>
    <dgm:cxn modelId="{7F86ED9D-FBC4-43AE-A7A5-A9C1AA84A9FB}" type="presParOf" srcId="{66C3B2D6-C9D9-442E-B37E-93DE42494F7C}" destId="{676F55E8-CECF-4B9C-8A6D-D23C5CF5C9D1}" srcOrd="1" destOrd="0" presId="urn:microsoft.com/office/officeart/2005/8/layout/orgChart1"/>
    <dgm:cxn modelId="{42CE5559-B3D6-4C29-972F-F4414F2E971B}" type="presParOf" srcId="{CE9E2E46-08E2-4544-A1E8-930131F8E193}" destId="{9FCDB36C-FAC5-424E-8F63-6A43D59DB234}" srcOrd="1" destOrd="0" presId="urn:microsoft.com/office/officeart/2005/8/layout/orgChart1"/>
    <dgm:cxn modelId="{E216F10D-CCBF-4E4E-B2A0-E15D5983AFC7}" type="presParOf" srcId="{9FCDB36C-FAC5-424E-8F63-6A43D59DB234}" destId="{7D0DB779-28BC-49A5-A502-A30A575F045C}" srcOrd="0" destOrd="0" presId="urn:microsoft.com/office/officeart/2005/8/layout/orgChart1"/>
    <dgm:cxn modelId="{9973162D-83B1-4015-87ED-2C904CAE0070}" type="presParOf" srcId="{9FCDB36C-FAC5-424E-8F63-6A43D59DB234}" destId="{509A8FE3-00D9-4E75-926E-AD6A7FA737EB}" srcOrd="1" destOrd="0" presId="urn:microsoft.com/office/officeart/2005/8/layout/orgChart1"/>
    <dgm:cxn modelId="{15F21594-27CD-475B-9BAF-CD653E59398F}" type="presParOf" srcId="{509A8FE3-00D9-4E75-926E-AD6A7FA737EB}" destId="{0F9C20C2-1CA5-42E6-BFF6-09EA077BED9D}" srcOrd="0" destOrd="0" presId="urn:microsoft.com/office/officeart/2005/8/layout/orgChart1"/>
    <dgm:cxn modelId="{CDAA58B4-00AE-404A-B227-849CAD602246}" type="presParOf" srcId="{0F9C20C2-1CA5-42E6-BFF6-09EA077BED9D}" destId="{5464EFC4-0F70-447D-8774-9EF15B272B3C}" srcOrd="0" destOrd="0" presId="urn:microsoft.com/office/officeart/2005/8/layout/orgChart1"/>
    <dgm:cxn modelId="{60CE9DF7-C036-4165-B594-52C588FEE5D7}" type="presParOf" srcId="{0F9C20C2-1CA5-42E6-BFF6-09EA077BED9D}" destId="{21527323-2AB3-4FA9-AF47-9F26EFA46972}" srcOrd="1" destOrd="0" presId="urn:microsoft.com/office/officeart/2005/8/layout/orgChart1"/>
    <dgm:cxn modelId="{E5BE51B0-0EC8-423D-A8F7-E54A2AF893CD}" type="presParOf" srcId="{509A8FE3-00D9-4E75-926E-AD6A7FA737EB}" destId="{AA130F18-6887-4C01-89AD-3468B123EF77}" srcOrd="1" destOrd="0" presId="urn:microsoft.com/office/officeart/2005/8/layout/orgChart1"/>
    <dgm:cxn modelId="{465A8BC1-97EA-4F82-8F25-066559C9D58A}" type="presParOf" srcId="{509A8FE3-00D9-4E75-926E-AD6A7FA737EB}" destId="{8D5DB417-6D59-49FF-8A5A-B92B7F009238}" srcOrd="2" destOrd="0" presId="urn:microsoft.com/office/officeart/2005/8/layout/orgChart1"/>
    <dgm:cxn modelId="{225780A6-7C00-4696-B930-CA2756FE3C55}" type="presParOf" srcId="{9FCDB36C-FAC5-424E-8F63-6A43D59DB234}" destId="{72F6B98E-ABE9-406E-A212-1BA35FB18D25}" srcOrd="2" destOrd="0" presId="urn:microsoft.com/office/officeart/2005/8/layout/orgChart1"/>
    <dgm:cxn modelId="{AEBDEE3B-FE35-4B9D-B214-DB0472B0B562}" type="presParOf" srcId="{9FCDB36C-FAC5-424E-8F63-6A43D59DB234}" destId="{FF4FD766-8DC5-45D6-A489-76658B563351}" srcOrd="3" destOrd="0" presId="urn:microsoft.com/office/officeart/2005/8/layout/orgChart1"/>
    <dgm:cxn modelId="{1CDC6053-2A97-4F4D-A7C2-F849ADC40B90}" type="presParOf" srcId="{FF4FD766-8DC5-45D6-A489-76658B563351}" destId="{D18A009E-B3B4-4C2A-B5E9-125E90375CAF}" srcOrd="0" destOrd="0" presId="urn:microsoft.com/office/officeart/2005/8/layout/orgChart1"/>
    <dgm:cxn modelId="{800D7E7C-544A-4098-ACEF-3528A22B0161}" type="presParOf" srcId="{D18A009E-B3B4-4C2A-B5E9-125E90375CAF}" destId="{D27CFE97-B4CD-49BA-BC86-F466550B9ACA}" srcOrd="0" destOrd="0" presId="urn:microsoft.com/office/officeart/2005/8/layout/orgChart1"/>
    <dgm:cxn modelId="{56E63556-D298-4A2C-9553-34D413F31E90}" type="presParOf" srcId="{D18A009E-B3B4-4C2A-B5E9-125E90375CAF}" destId="{046AA71F-9284-4B89-8014-E8114F0CF004}" srcOrd="1" destOrd="0" presId="urn:microsoft.com/office/officeart/2005/8/layout/orgChart1"/>
    <dgm:cxn modelId="{F6ECB285-61F0-4A2E-A46E-602A99B9CBFE}" type="presParOf" srcId="{FF4FD766-8DC5-45D6-A489-76658B563351}" destId="{90E0C0EC-B68C-4481-AF7D-9F74A538BF43}" srcOrd="1" destOrd="0" presId="urn:microsoft.com/office/officeart/2005/8/layout/orgChart1"/>
    <dgm:cxn modelId="{24835D15-4419-4204-B5BA-974EB8B2DF29}" type="presParOf" srcId="{FF4FD766-8DC5-45D6-A489-76658B563351}" destId="{4CA53B70-4178-48B3-8C1A-51606BAE7868}" srcOrd="2" destOrd="0" presId="urn:microsoft.com/office/officeart/2005/8/layout/orgChart1"/>
    <dgm:cxn modelId="{1C19C060-742F-4A66-A82E-18387DF8B142}" type="presParOf" srcId="{CE9E2E46-08E2-4544-A1E8-930131F8E193}" destId="{62AC4D3C-D574-4C2B-8C42-DDCA60990158}" srcOrd="2" destOrd="0" presId="urn:microsoft.com/office/officeart/2005/8/layout/orgChart1"/>
    <dgm:cxn modelId="{55D53420-FC92-4DA3-85FE-5D884A9FCDAF}" type="presParOf" srcId="{488CF4A6-5653-4675-B8CC-5AA915146186}" destId="{F950601A-D4A7-4B46-8E62-70B4AFE5FB13}" srcOrd="10" destOrd="0" presId="urn:microsoft.com/office/officeart/2005/8/layout/orgChart1"/>
    <dgm:cxn modelId="{8C54AC49-A66E-4BB8-80C2-307DA8AC88B0}" type="presParOf" srcId="{488CF4A6-5653-4675-B8CC-5AA915146186}" destId="{93ED3C70-E4CC-4038-BB40-B545CD3376C7}" srcOrd="11" destOrd="0" presId="urn:microsoft.com/office/officeart/2005/8/layout/orgChart1"/>
    <dgm:cxn modelId="{8448B118-A97E-44CA-A616-DF122397870B}" type="presParOf" srcId="{93ED3C70-E4CC-4038-BB40-B545CD3376C7}" destId="{7F34DF42-F386-4291-AE3D-32F5D66326BD}" srcOrd="0" destOrd="0" presId="urn:microsoft.com/office/officeart/2005/8/layout/orgChart1"/>
    <dgm:cxn modelId="{B07AF3F4-D0B5-4C5A-B02D-FD0BE2A92355}" type="presParOf" srcId="{7F34DF42-F386-4291-AE3D-32F5D66326BD}" destId="{BBCEB017-B3ED-4CA6-9352-85FF4CA6D9B1}" srcOrd="0" destOrd="0" presId="urn:microsoft.com/office/officeart/2005/8/layout/orgChart1"/>
    <dgm:cxn modelId="{2D36EE7B-8B18-4621-866F-6CFD45A60FD4}" type="presParOf" srcId="{7F34DF42-F386-4291-AE3D-32F5D66326BD}" destId="{F37ABEC1-A3BA-4225-9551-F03C1B7F5446}" srcOrd="1" destOrd="0" presId="urn:microsoft.com/office/officeart/2005/8/layout/orgChart1"/>
    <dgm:cxn modelId="{60A84B88-8D03-4BC5-B9CC-AE9960C0D9F9}" type="presParOf" srcId="{93ED3C70-E4CC-4038-BB40-B545CD3376C7}" destId="{F9E61D28-5CB2-49B1-A29F-A5067E3D219B}" srcOrd="1" destOrd="0" presId="urn:microsoft.com/office/officeart/2005/8/layout/orgChart1"/>
    <dgm:cxn modelId="{7F688B21-31F3-4F33-8133-B0B614286033}" type="presParOf" srcId="{F9E61D28-5CB2-49B1-A29F-A5067E3D219B}" destId="{74CFC0A4-014D-4885-8124-EA174873D26B}" srcOrd="0" destOrd="0" presId="urn:microsoft.com/office/officeart/2005/8/layout/orgChart1"/>
    <dgm:cxn modelId="{770918D9-D876-4341-AD92-5BA783DAE72A}" type="presParOf" srcId="{F9E61D28-5CB2-49B1-A29F-A5067E3D219B}" destId="{62CE19E0-CC66-411B-A205-72695F9C8C30}" srcOrd="1" destOrd="0" presId="urn:microsoft.com/office/officeart/2005/8/layout/orgChart1"/>
    <dgm:cxn modelId="{B2EEA4E3-A85B-40DE-87EB-CAF12E74A5C4}" type="presParOf" srcId="{62CE19E0-CC66-411B-A205-72695F9C8C30}" destId="{97492C81-B3D5-44D3-B3F2-C650EF47943F}" srcOrd="0" destOrd="0" presId="urn:microsoft.com/office/officeart/2005/8/layout/orgChart1"/>
    <dgm:cxn modelId="{973FE3C1-C1E9-4147-9822-3EBDF837ED90}" type="presParOf" srcId="{97492C81-B3D5-44D3-B3F2-C650EF47943F}" destId="{2FA62901-D3A4-43CF-9A80-9109F3DE40FC}" srcOrd="0" destOrd="0" presId="urn:microsoft.com/office/officeart/2005/8/layout/orgChart1"/>
    <dgm:cxn modelId="{9F1D6E94-0F41-4D4A-8A3E-5D6D2A9425FD}" type="presParOf" srcId="{97492C81-B3D5-44D3-B3F2-C650EF47943F}" destId="{F93BAEE4-1DB3-4AF4-8281-13F220986631}" srcOrd="1" destOrd="0" presId="urn:microsoft.com/office/officeart/2005/8/layout/orgChart1"/>
    <dgm:cxn modelId="{436A5AFB-57BF-40C5-9E1D-A359A169A0A5}" type="presParOf" srcId="{62CE19E0-CC66-411B-A205-72695F9C8C30}" destId="{5C7FFE32-6228-435D-82F4-E6732D621EBD}" srcOrd="1" destOrd="0" presId="urn:microsoft.com/office/officeart/2005/8/layout/orgChart1"/>
    <dgm:cxn modelId="{566BF993-5312-454F-9061-091B0446884A}" type="presParOf" srcId="{62CE19E0-CC66-411B-A205-72695F9C8C30}" destId="{CB9CD84E-613A-4766-884D-1F479208594D}" srcOrd="2" destOrd="0" presId="urn:microsoft.com/office/officeart/2005/8/layout/orgChart1"/>
    <dgm:cxn modelId="{A97AC737-7EDF-48F2-A209-BB513555CF43}" type="presParOf" srcId="{93ED3C70-E4CC-4038-BB40-B545CD3376C7}" destId="{19F057A8-A200-402E-B140-582EECCDB0EA}" srcOrd="2" destOrd="0" presId="urn:microsoft.com/office/officeart/2005/8/layout/orgChart1"/>
    <dgm:cxn modelId="{1B8C3252-0402-418B-BC73-957478491397}" type="presParOf" srcId="{7E3ED891-F433-4E3D-8288-73BF6009D491}" destId="{3BB08DF1-63DA-47CB-BFCD-C70CF08C2C37}" srcOrd="2" destOrd="0" presId="urn:microsoft.com/office/officeart/2005/8/layout/orgChart1"/>
    <dgm:cxn modelId="{36180E5A-370B-4C3F-8524-E5DC5BBB73CD}" type="presParOf" srcId="{7A82380E-D8F8-433B-9091-902BA1DC258D}" destId="{A8B02302-C302-49FE-83E3-FA9DA5D5BA28}" srcOrd="6" destOrd="0" presId="urn:microsoft.com/office/officeart/2005/8/layout/orgChart1"/>
    <dgm:cxn modelId="{CB92C6FD-C74A-4285-8247-155D021A6248}" type="presParOf" srcId="{7A82380E-D8F8-433B-9091-902BA1DC258D}" destId="{86B9C99D-D0D2-478D-A694-F2E9A78107AF}" srcOrd="7" destOrd="0" presId="urn:microsoft.com/office/officeart/2005/8/layout/orgChart1"/>
    <dgm:cxn modelId="{AC904EE1-9736-49AC-BAD9-1EA83BF39EDC}" type="presParOf" srcId="{86B9C99D-D0D2-478D-A694-F2E9A78107AF}" destId="{27FDC6E8-D62C-4D5C-B9C1-BEEBFA024B4D}" srcOrd="0" destOrd="0" presId="urn:microsoft.com/office/officeart/2005/8/layout/orgChart1"/>
    <dgm:cxn modelId="{DAF6CC5B-FB60-4DDF-860C-E7B6706177C5}" type="presParOf" srcId="{27FDC6E8-D62C-4D5C-B9C1-BEEBFA024B4D}" destId="{672F341C-2B61-4B5A-9154-09A3CA1013F9}" srcOrd="0" destOrd="0" presId="urn:microsoft.com/office/officeart/2005/8/layout/orgChart1"/>
    <dgm:cxn modelId="{BCE9FA74-C4F9-4884-9673-CC99B8B20DF1}" type="presParOf" srcId="{27FDC6E8-D62C-4D5C-B9C1-BEEBFA024B4D}" destId="{ADD07795-723A-43D6-A7D1-CB288573DB8A}" srcOrd="1" destOrd="0" presId="urn:microsoft.com/office/officeart/2005/8/layout/orgChart1"/>
    <dgm:cxn modelId="{EF5B2305-C0AE-42C1-924D-64CB8B298F25}" type="presParOf" srcId="{86B9C99D-D0D2-478D-A694-F2E9A78107AF}" destId="{1536E33F-1BFB-4526-9CD1-CA58DE6855D8}" srcOrd="1" destOrd="0" presId="urn:microsoft.com/office/officeart/2005/8/layout/orgChart1"/>
    <dgm:cxn modelId="{C269A55B-83C5-4183-BDC9-C5C5F9457310}" type="presParOf" srcId="{1536E33F-1BFB-4526-9CD1-CA58DE6855D8}" destId="{D11EE2B2-CAB7-4907-BB89-73997302189B}" srcOrd="0" destOrd="0" presId="urn:microsoft.com/office/officeart/2005/8/layout/orgChart1"/>
    <dgm:cxn modelId="{127B75FA-44B5-4C55-A934-5F429B30509D}" type="presParOf" srcId="{1536E33F-1BFB-4526-9CD1-CA58DE6855D8}" destId="{3B024ECF-6668-4387-8329-648875BE1561}" srcOrd="1" destOrd="0" presId="urn:microsoft.com/office/officeart/2005/8/layout/orgChart1"/>
    <dgm:cxn modelId="{780E3306-9D21-42C1-9CA7-99D3DB4FAD0C}" type="presParOf" srcId="{3B024ECF-6668-4387-8329-648875BE1561}" destId="{3F85B5E6-1DCB-49E9-B8F5-A5F1075996EB}" srcOrd="0" destOrd="0" presId="urn:microsoft.com/office/officeart/2005/8/layout/orgChart1"/>
    <dgm:cxn modelId="{BD77BAF3-B54A-4DBF-9387-EA4A1DB057E5}" type="presParOf" srcId="{3F85B5E6-1DCB-49E9-B8F5-A5F1075996EB}" destId="{8899B9B9-0368-4ECE-B85A-1D5365473652}" srcOrd="0" destOrd="0" presId="urn:microsoft.com/office/officeart/2005/8/layout/orgChart1"/>
    <dgm:cxn modelId="{C94098C6-E729-4353-B980-2078958DEE5D}" type="presParOf" srcId="{3F85B5E6-1DCB-49E9-B8F5-A5F1075996EB}" destId="{3113E901-D86A-4E39-BE6C-2FB9FD43567B}" srcOrd="1" destOrd="0" presId="urn:microsoft.com/office/officeart/2005/8/layout/orgChart1"/>
    <dgm:cxn modelId="{3E5E008A-4EA1-49F8-A86B-CC7E7F518501}" type="presParOf" srcId="{3B024ECF-6668-4387-8329-648875BE1561}" destId="{149B9E74-CA20-4EEE-B06B-72CE139A8BC4}" srcOrd="1" destOrd="0" presId="urn:microsoft.com/office/officeart/2005/8/layout/orgChart1"/>
    <dgm:cxn modelId="{D65B717D-9EBA-49DE-A780-2A11F29D40D6}" type="presParOf" srcId="{3B024ECF-6668-4387-8329-648875BE1561}" destId="{99E5BFEF-043D-4CD5-A357-04A8FA3F5F21}" srcOrd="2" destOrd="0" presId="urn:microsoft.com/office/officeart/2005/8/layout/orgChart1"/>
    <dgm:cxn modelId="{AF7A4C27-6183-4ABF-B75A-F99C308F7699}" type="presParOf" srcId="{1536E33F-1BFB-4526-9CD1-CA58DE6855D8}" destId="{76F119C8-2678-4FEA-8974-834DFF16A05B}" srcOrd="2" destOrd="0" presId="urn:microsoft.com/office/officeart/2005/8/layout/orgChart1"/>
    <dgm:cxn modelId="{4D740ECC-D8A6-4849-8628-2B92B67C345F}" type="presParOf" srcId="{1536E33F-1BFB-4526-9CD1-CA58DE6855D8}" destId="{FF3DE6C4-5F62-416C-96C3-230711722858}" srcOrd="3" destOrd="0" presId="urn:microsoft.com/office/officeart/2005/8/layout/orgChart1"/>
    <dgm:cxn modelId="{42237EEB-5D7B-40C0-932F-873685DB8A3C}" type="presParOf" srcId="{FF3DE6C4-5F62-416C-96C3-230711722858}" destId="{275E0AB6-3E4B-4ACE-8E50-02B6679D88BB}" srcOrd="0" destOrd="0" presId="urn:microsoft.com/office/officeart/2005/8/layout/orgChart1"/>
    <dgm:cxn modelId="{B54685E5-5274-441F-A589-B9B57E5EF97B}" type="presParOf" srcId="{275E0AB6-3E4B-4ACE-8E50-02B6679D88BB}" destId="{EAA38E6E-23A2-4609-94D5-C87CA0EECFEC}" srcOrd="0" destOrd="0" presId="urn:microsoft.com/office/officeart/2005/8/layout/orgChart1"/>
    <dgm:cxn modelId="{5ECEE763-20D9-41BF-A7D3-379F7366946C}" type="presParOf" srcId="{275E0AB6-3E4B-4ACE-8E50-02B6679D88BB}" destId="{6D3A183E-342E-44E7-B5C0-43F073113F0A}" srcOrd="1" destOrd="0" presId="urn:microsoft.com/office/officeart/2005/8/layout/orgChart1"/>
    <dgm:cxn modelId="{3EBAF234-BE72-4C80-8519-8DADE1402981}" type="presParOf" srcId="{FF3DE6C4-5F62-416C-96C3-230711722858}" destId="{0AEED925-D64D-4660-9124-3C2C3C1B3F63}" srcOrd="1" destOrd="0" presId="urn:microsoft.com/office/officeart/2005/8/layout/orgChart1"/>
    <dgm:cxn modelId="{CA7C2656-E4C0-48E9-9BCF-1F1940D39E81}" type="presParOf" srcId="{FF3DE6C4-5F62-416C-96C3-230711722858}" destId="{E315DFF9-2A47-476C-9A54-A87861758D03}" srcOrd="2" destOrd="0" presId="urn:microsoft.com/office/officeart/2005/8/layout/orgChart1"/>
    <dgm:cxn modelId="{AB92F6E9-75EB-47AD-83F8-F981B8192DAF}" type="presParOf" srcId="{1536E33F-1BFB-4526-9CD1-CA58DE6855D8}" destId="{147CB0AA-358D-4FF0-9699-505B8547B8BB}" srcOrd="4" destOrd="0" presId="urn:microsoft.com/office/officeart/2005/8/layout/orgChart1"/>
    <dgm:cxn modelId="{02F4F9A7-C7B5-41C9-B601-BE502DCBAFC2}" type="presParOf" srcId="{1536E33F-1BFB-4526-9CD1-CA58DE6855D8}" destId="{EB8B0D52-4F2D-43A8-A4B7-F0F8C079ACE6}" srcOrd="5" destOrd="0" presId="urn:microsoft.com/office/officeart/2005/8/layout/orgChart1"/>
    <dgm:cxn modelId="{92BB2E35-149F-45AA-8F44-52EAAC383A6F}" type="presParOf" srcId="{EB8B0D52-4F2D-43A8-A4B7-F0F8C079ACE6}" destId="{A56E4A59-338E-4D6B-A187-4EDDBB5D9F0E}" srcOrd="0" destOrd="0" presId="urn:microsoft.com/office/officeart/2005/8/layout/orgChart1"/>
    <dgm:cxn modelId="{2F32B373-7C28-468C-BAE0-14E40C036E60}" type="presParOf" srcId="{A56E4A59-338E-4D6B-A187-4EDDBB5D9F0E}" destId="{9E453EC3-5562-4EEA-8303-AEE7A26F7E17}" srcOrd="0" destOrd="0" presId="urn:microsoft.com/office/officeart/2005/8/layout/orgChart1"/>
    <dgm:cxn modelId="{1595A0F1-A527-4F56-8431-418C7F2108AA}" type="presParOf" srcId="{A56E4A59-338E-4D6B-A187-4EDDBB5D9F0E}" destId="{E10C2E3E-887A-48FA-8DDF-8E2AFFA0AF3D}" srcOrd="1" destOrd="0" presId="urn:microsoft.com/office/officeart/2005/8/layout/orgChart1"/>
    <dgm:cxn modelId="{802F0CCE-6C37-4BA5-BC76-C4D60E748A0D}" type="presParOf" srcId="{EB8B0D52-4F2D-43A8-A4B7-F0F8C079ACE6}" destId="{A28236AF-E323-4120-8BB6-19AC8C3E1E45}" srcOrd="1" destOrd="0" presId="urn:microsoft.com/office/officeart/2005/8/layout/orgChart1"/>
    <dgm:cxn modelId="{E9A6B523-C89B-4EFC-835F-DF2BFE50560B}" type="presParOf" srcId="{EB8B0D52-4F2D-43A8-A4B7-F0F8C079ACE6}" destId="{9209904E-2154-400A-A4BB-1F232CE8DF50}" srcOrd="2" destOrd="0" presId="urn:microsoft.com/office/officeart/2005/8/layout/orgChart1"/>
    <dgm:cxn modelId="{97DD1681-0C4C-4E69-9547-CAF444B1545D}" type="presParOf" srcId="{86B9C99D-D0D2-478D-A694-F2E9A78107AF}" destId="{EFE14A6A-7671-4A2C-8DB6-5BB55E33C9F4}" srcOrd="2" destOrd="0" presId="urn:microsoft.com/office/officeart/2005/8/layout/orgChart1"/>
    <dgm:cxn modelId="{C92D1AC7-0459-4E42-A26E-C55FBCB5B969}" type="presParOf" srcId="{07E528A7-120A-4128-8D29-29A40979C9D0}" destId="{71D27736-583C-48F2-8D5A-F3279361D3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0DF183E1-F599-46C3-8959-FFE9D5A5DD0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C022684E-82AD-4CF7-B040-657FA4E91877}" type="parTrans" cxnId="{D55B3D3E-BDC4-4821-95BD-D93F91C322A7}">
      <dgm:prSet/>
      <dgm:spPr/>
      <dgm:t>
        <a:bodyPr/>
        <a:lstStyle/>
        <a:p>
          <a:endParaRPr lang="fr-FR"/>
        </a:p>
      </dgm:t>
    </dgm:pt>
    <dgm:pt modelId="{D9B27BE0-FA8D-419C-97F7-D9CC29EEB960}" type="sibTrans" cxnId="{D55B3D3E-BDC4-4821-95BD-D93F91C322A7}">
      <dgm:prSet/>
      <dgm:spPr/>
      <dgm:t>
        <a:bodyPr/>
        <a:lstStyle/>
        <a:p>
          <a:endParaRPr lang="fr-FR"/>
        </a:p>
      </dgm:t>
    </dgm:pt>
    <dgm:pt modelId="{30D8CFC2-0A55-403B-97D0-40669A2DE37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2AA9120B-2A12-4DD4-B448-8F32F1045F7E}" type="parTrans" cxnId="{8E5C9AAA-5284-49FB-88C4-5B9AEA268901}">
      <dgm:prSet/>
      <dgm:spPr/>
      <dgm:t>
        <a:bodyPr/>
        <a:lstStyle/>
        <a:p>
          <a:endParaRPr lang="fr-FR"/>
        </a:p>
      </dgm:t>
    </dgm:pt>
    <dgm:pt modelId="{257BBC58-0A7D-4EA2-879C-1E34CBDD602D}" type="sibTrans" cxnId="{8E5C9AAA-5284-49FB-88C4-5B9AEA268901}">
      <dgm:prSet/>
      <dgm:spPr/>
      <dgm:t>
        <a:bodyPr/>
        <a:lstStyle/>
        <a:p>
          <a:endParaRPr lang="fr-FR"/>
        </a:p>
      </dgm:t>
    </dgm:pt>
    <dgm:pt modelId="{08AA737A-AC1A-42B7-B21A-F1D23399927B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F649FBA5-5222-4E22-9127-E55A087A8319}" type="parTrans" cxnId="{761E1BB2-C1BF-4EA0-AAFA-1E5B143033B8}">
      <dgm:prSet/>
      <dgm:spPr/>
      <dgm:t>
        <a:bodyPr/>
        <a:lstStyle/>
        <a:p>
          <a:endParaRPr lang="fr-FR"/>
        </a:p>
      </dgm:t>
    </dgm:pt>
    <dgm:pt modelId="{13414993-015A-4178-AB9A-C343657B6F70}" type="sibTrans" cxnId="{761E1BB2-C1BF-4EA0-AAFA-1E5B143033B8}">
      <dgm:prSet/>
      <dgm:spPr/>
      <dgm:t>
        <a:bodyPr/>
        <a:lstStyle/>
        <a:p>
          <a:endParaRPr lang="fr-FR"/>
        </a:p>
      </dgm:t>
    </dgm:pt>
    <dgm:pt modelId="{AC70A55C-4248-47F6-AE18-CE329765F88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041D731B-9B4C-4CD6-8AC8-D202FED3AEA2}" type="parTrans" cxnId="{4C132218-9405-4570-A8AB-3B86438826FD}">
      <dgm:prSet/>
      <dgm:spPr/>
      <dgm:t>
        <a:bodyPr/>
        <a:lstStyle/>
        <a:p>
          <a:endParaRPr lang="fr-FR"/>
        </a:p>
      </dgm:t>
    </dgm:pt>
    <dgm:pt modelId="{2258DBF1-0015-4245-AA16-5739215C71FE}" type="sibTrans" cxnId="{4C132218-9405-4570-A8AB-3B86438826FD}">
      <dgm:prSet/>
      <dgm:spPr/>
      <dgm:t>
        <a:bodyPr/>
        <a:lstStyle/>
        <a:p>
          <a:endParaRPr lang="fr-FR"/>
        </a:p>
      </dgm:t>
    </dgm:pt>
    <dgm:pt modelId="{5D3CA10F-476E-4B69-8403-B4BEFC56F59D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39F95ACE-4929-45BD-8CE1-5553F0AEE964}" type="parTrans" cxnId="{EE8B18F7-3070-4DFC-9E7F-78BE98F2848E}">
      <dgm:prSet/>
      <dgm:spPr/>
      <dgm:t>
        <a:bodyPr/>
        <a:lstStyle/>
        <a:p>
          <a:endParaRPr lang="fr-FR"/>
        </a:p>
      </dgm:t>
    </dgm:pt>
    <dgm:pt modelId="{F8561420-EFB6-45F0-9AB5-386985A7CD57}" type="sibTrans" cxnId="{EE8B18F7-3070-4DFC-9E7F-78BE98F2848E}">
      <dgm:prSet/>
      <dgm:spPr/>
      <dgm:t>
        <a:bodyPr/>
        <a:lstStyle/>
        <a:p>
          <a:endParaRPr lang="fr-FR"/>
        </a:p>
      </dgm:t>
    </dgm:pt>
    <dgm:pt modelId="{2BFEE2CB-5F22-4FDF-BD57-062947820CC0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F4F59C07-BD85-420D-A4FD-7BD6742237B9}" type="parTrans" cxnId="{65038E72-E846-4D6A-A59B-BD8442E06A5A}">
      <dgm:prSet/>
      <dgm:spPr/>
      <dgm:t>
        <a:bodyPr/>
        <a:lstStyle/>
        <a:p>
          <a:endParaRPr lang="fr-FR"/>
        </a:p>
      </dgm:t>
    </dgm:pt>
    <dgm:pt modelId="{8CAEBBA2-5127-4C71-B69B-425B264D43A0}" type="sibTrans" cxnId="{65038E72-E846-4D6A-A59B-BD8442E06A5A}">
      <dgm:prSet/>
      <dgm:spPr/>
      <dgm:t>
        <a:bodyPr/>
        <a:lstStyle/>
        <a:p>
          <a:endParaRPr lang="fr-FR"/>
        </a:p>
      </dgm:t>
    </dgm:pt>
    <dgm:pt modelId="{49D4CFFA-EA9B-41DC-A86A-F6653CA460F3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0EF6A092-CA57-4A6F-9500-07B8E86B1E0E}" type="parTrans" cxnId="{85ABAB44-6826-48D3-B2FA-7A24CB6553C7}">
      <dgm:prSet/>
      <dgm:spPr/>
      <dgm:t>
        <a:bodyPr/>
        <a:lstStyle/>
        <a:p>
          <a:endParaRPr lang="fr-FR"/>
        </a:p>
      </dgm:t>
    </dgm:pt>
    <dgm:pt modelId="{3AA4EAC6-EF30-488D-89A9-E220775E8EA1}" type="sibTrans" cxnId="{85ABAB44-6826-48D3-B2FA-7A24CB6553C7}">
      <dgm:prSet/>
      <dgm:spPr/>
      <dgm:t>
        <a:bodyPr/>
        <a:lstStyle/>
        <a:p>
          <a:endParaRPr lang="fr-FR"/>
        </a:p>
      </dgm:t>
    </dgm:pt>
    <dgm:pt modelId="{7838B42C-75FE-447E-915D-E0928AC6F382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200CC11B-2AC7-47DF-8D89-55E560F99CE0}" type="parTrans" cxnId="{F2D8A4D7-BCA8-4C75-BC25-6FF39C2BA68E}">
      <dgm:prSet/>
      <dgm:spPr/>
      <dgm:t>
        <a:bodyPr/>
        <a:lstStyle/>
        <a:p>
          <a:endParaRPr lang="fr-FR"/>
        </a:p>
      </dgm:t>
    </dgm:pt>
    <dgm:pt modelId="{2DEDF867-E622-44DB-A604-CA3ED35FC84F}" type="sibTrans" cxnId="{F2D8A4D7-BCA8-4C75-BC25-6FF39C2BA68E}">
      <dgm:prSet/>
      <dgm:spPr/>
      <dgm:t>
        <a:bodyPr/>
        <a:lstStyle/>
        <a:p>
          <a:endParaRPr lang="fr-FR"/>
        </a:p>
      </dgm:t>
    </dgm:pt>
    <dgm:pt modelId="{9066FE75-5CBE-403D-86A8-17BCC45966E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2637244C-30C6-4599-99CA-D5BD1BB064F3}" type="parTrans" cxnId="{9C379EEF-B5A5-4803-AF16-01D996C95F14}">
      <dgm:prSet/>
      <dgm:spPr/>
      <dgm:t>
        <a:bodyPr/>
        <a:lstStyle/>
        <a:p>
          <a:endParaRPr lang="fr-FR"/>
        </a:p>
      </dgm:t>
    </dgm:pt>
    <dgm:pt modelId="{00E10D41-1622-4EC6-B678-6777CC8133B5}" type="sibTrans" cxnId="{9C379EEF-B5A5-4803-AF16-01D996C95F14}">
      <dgm:prSet/>
      <dgm:spPr/>
      <dgm:t>
        <a:bodyPr/>
        <a:lstStyle/>
        <a:p>
          <a:endParaRPr lang="fr-FR"/>
        </a:p>
      </dgm:t>
    </dgm:pt>
    <dgm:pt modelId="{F7B81022-8347-47A6-B44F-735753C68B56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 des boutons</a:t>
          </a:r>
        </a:p>
      </dgm:t>
    </dgm:pt>
    <dgm:pt modelId="{DA95E149-994E-41E3-9E36-5EFE8B7BED8A}" type="parTrans" cxnId="{ADF2A137-A48E-4789-A16B-D41E36CAAF4F}">
      <dgm:prSet/>
      <dgm:spPr/>
      <dgm:t>
        <a:bodyPr/>
        <a:lstStyle/>
        <a:p>
          <a:endParaRPr lang="fr-FR"/>
        </a:p>
      </dgm:t>
    </dgm:pt>
    <dgm:pt modelId="{17F2E2BC-CB6C-49E6-85C1-B86FE1B2282C}" type="sibTrans" cxnId="{ADF2A137-A48E-4789-A16B-D41E36CAAF4F}">
      <dgm:prSet/>
      <dgm:spPr/>
      <dgm:t>
        <a:bodyPr/>
        <a:lstStyle/>
        <a:p>
          <a:endParaRPr lang="fr-FR"/>
        </a:p>
      </dgm:t>
    </dgm:pt>
    <dgm:pt modelId="{F0BE88BC-C6B6-4435-BED7-473EF9E985C1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 globale</a:t>
          </a:r>
        </a:p>
      </dgm:t>
    </dgm:pt>
    <dgm:pt modelId="{4572B3EB-5E2E-40C5-B9F4-3C5036E00216}" type="parTrans" cxnId="{663E7236-008E-484C-8191-73840C828AD3}">
      <dgm:prSet/>
      <dgm:spPr/>
      <dgm:t>
        <a:bodyPr/>
        <a:lstStyle/>
        <a:p>
          <a:endParaRPr lang="fr-FR"/>
        </a:p>
      </dgm:t>
    </dgm:pt>
    <dgm:pt modelId="{8F70078C-9245-4867-B242-B7F7DE208494}" type="sibTrans" cxnId="{663E7236-008E-484C-8191-73840C828AD3}">
      <dgm:prSet/>
      <dgm:spPr/>
      <dgm:t>
        <a:bodyPr/>
        <a:lstStyle/>
        <a:p>
          <a:endParaRPr lang="fr-FR"/>
        </a:p>
      </dgm:t>
    </dgm:pt>
    <dgm:pt modelId="{29E92A18-2006-4A5B-B56B-57D9AD90937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Configuration des options</a:t>
          </a:r>
        </a:p>
      </dgm:t>
    </dgm:pt>
    <dgm:pt modelId="{D63850CD-D285-4B8B-A041-A30663045B54}" type="parTrans" cxnId="{4A2766A3-E6B2-4754-B7E8-CA5ED1CF9F5B}">
      <dgm:prSet/>
      <dgm:spPr/>
      <dgm:t>
        <a:bodyPr/>
        <a:lstStyle/>
        <a:p>
          <a:endParaRPr lang="fr-FR"/>
        </a:p>
      </dgm:t>
    </dgm:pt>
    <dgm:pt modelId="{F3A8A0AA-FD08-43C5-80CA-66AB2A3766DF}" type="sibTrans" cxnId="{4A2766A3-E6B2-4754-B7E8-CA5ED1CF9F5B}">
      <dgm:prSet/>
      <dgm:spPr/>
      <dgm:t>
        <a:bodyPr/>
        <a:lstStyle/>
        <a:p>
          <a:endParaRPr lang="fr-FR"/>
        </a:p>
      </dgm:t>
    </dgm:pt>
    <dgm:pt modelId="{370C8520-C4A5-434F-99AA-E863697B46B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 du plugin réseaux sociaux</a:t>
          </a:r>
        </a:p>
      </dgm:t>
    </dgm:pt>
    <dgm:pt modelId="{E47503DD-6147-4C75-9CFF-067611C0A4B3}" type="parTrans" cxnId="{256856FC-DD67-43A3-88C1-9C737BE93757}">
      <dgm:prSet/>
      <dgm:spPr/>
      <dgm:t>
        <a:bodyPr/>
        <a:lstStyle/>
        <a:p>
          <a:endParaRPr lang="fr-FR"/>
        </a:p>
      </dgm:t>
    </dgm:pt>
    <dgm:pt modelId="{11FF0565-D7A3-4384-BEE8-AD0D2FA296FB}" type="sibTrans" cxnId="{256856FC-DD67-43A3-88C1-9C737BE93757}">
      <dgm:prSet/>
      <dgm:spPr/>
      <dgm:t>
        <a:bodyPr/>
        <a:lstStyle/>
        <a:p>
          <a:endParaRPr lang="fr-FR"/>
        </a:p>
      </dgm:t>
    </dgm:pt>
    <dgm:pt modelId="{229F53CA-CE2F-4B27-993B-7860C240BE42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A2F96340-25A1-4B27-B742-88D15560F07A}" type="parTrans" cxnId="{A69E0C1B-0CF3-4CFB-A49E-EC56514F59DA}">
      <dgm:prSet/>
      <dgm:spPr/>
      <dgm:t>
        <a:bodyPr/>
        <a:lstStyle/>
        <a:p>
          <a:endParaRPr lang="fr-FR"/>
        </a:p>
      </dgm:t>
    </dgm:pt>
    <dgm:pt modelId="{7A2F0E97-B1E6-4C7A-BC3B-E325E6C7A5C3}" type="sibTrans" cxnId="{A69E0C1B-0CF3-4CFB-A49E-EC56514F59DA}">
      <dgm:prSet/>
      <dgm:spPr/>
      <dgm:t>
        <a:bodyPr/>
        <a:lstStyle/>
        <a:p>
          <a:endParaRPr lang="fr-FR"/>
        </a:p>
      </dgm:t>
    </dgm:pt>
    <dgm:pt modelId="{6EFEF1C0-91F6-4365-8860-BEC0B3E6B778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4A1BF5A8-09F2-468E-B8CA-810B0A4C81AF}" type="parTrans" cxnId="{C3C03C17-1FD0-424D-A911-6C10400066CF}">
      <dgm:prSet/>
      <dgm:spPr/>
      <dgm:t>
        <a:bodyPr/>
        <a:lstStyle/>
        <a:p>
          <a:endParaRPr lang="fr-FR"/>
        </a:p>
      </dgm:t>
    </dgm:pt>
    <dgm:pt modelId="{313648E4-34C6-4448-97E2-AA5A278E9F97}" type="sibTrans" cxnId="{C3C03C17-1FD0-424D-A911-6C10400066CF}">
      <dgm:prSet/>
      <dgm:spPr/>
      <dgm:t>
        <a:bodyPr/>
        <a:lstStyle/>
        <a:p>
          <a:endParaRPr lang="fr-FR"/>
        </a:p>
      </dgm:t>
    </dgm:pt>
    <dgm:pt modelId="{7585FE78-FCDA-4796-B840-E0BE5D67EED2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F8DEDD2-70B3-47B0-A0E2-AB182325882E}" type="parTrans" cxnId="{CD8B84FC-CFD3-46E8-94DC-761B249BD0D4}">
      <dgm:prSet/>
      <dgm:spPr/>
      <dgm:t>
        <a:bodyPr/>
        <a:lstStyle/>
        <a:p>
          <a:endParaRPr lang="fr-FR"/>
        </a:p>
      </dgm:t>
    </dgm:pt>
    <dgm:pt modelId="{DC9EE11B-57AC-423B-9591-AA418F16A86D}" type="sibTrans" cxnId="{CD8B84FC-CFD3-46E8-94DC-761B249BD0D4}">
      <dgm:prSet/>
      <dgm:spPr/>
      <dgm:t>
        <a:bodyPr/>
        <a:lstStyle/>
        <a:p>
          <a:endParaRPr lang="fr-FR"/>
        </a:p>
      </dgm:t>
    </dgm:pt>
    <dgm:pt modelId="{0FE60EA5-F27B-4D66-A310-805839B4A2B8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B4F80AA8-DCAB-480A-9432-A5B2230BF2EB}" type="parTrans" cxnId="{702B9571-F81F-46BD-BDE2-8E5926D91E91}">
      <dgm:prSet/>
      <dgm:spPr/>
      <dgm:t>
        <a:bodyPr/>
        <a:lstStyle/>
        <a:p>
          <a:endParaRPr lang="fr-FR"/>
        </a:p>
      </dgm:t>
    </dgm:pt>
    <dgm:pt modelId="{8393D391-6618-4C16-910E-E4A21D5A3836}" type="sibTrans" cxnId="{702B9571-F81F-46BD-BDE2-8E5926D91E91}">
      <dgm:prSet/>
      <dgm:spPr/>
      <dgm:t>
        <a:bodyPr/>
        <a:lstStyle/>
        <a:p>
          <a:endParaRPr lang="fr-FR"/>
        </a:p>
      </dgm:t>
    </dgm:pt>
    <dgm:pt modelId="{D58C7432-1B3C-4FB1-8475-C26464EF973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43C7D618-BC86-42B0-9AED-A3129E234885}" type="parTrans" cxnId="{8AD09720-1EC6-4B53-A731-AB7B6ECE3C18}">
      <dgm:prSet/>
      <dgm:spPr/>
      <dgm:t>
        <a:bodyPr/>
        <a:lstStyle/>
        <a:p>
          <a:endParaRPr lang="fr-FR"/>
        </a:p>
      </dgm:t>
    </dgm:pt>
    <dgm:pt modelId="{6E3E4284-ECF5-417F-9973-7B997B8A28EB}" type="sibTrans" cxnId="{8AD09720-1EC6-4B53-A731-AB7B6ECE3C18}">
      <dgm:prSet/>
      <dgm:spPr/>
      <dgm:t>
        <a:bodyPr/>
        <a:lstStyle/>
        <a:p>
          <a:endParaRPr lang="fr-FR"/>
        </a:p>
      </dgm:t>
    </dgm:pt>
    <dgm:pt modelId="{AB85A76F-D506-4F99-BEAE-EAB9205F08AE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81FB47F7-4AA4-4E54-B834-FBD8A967287D}" type="parTrans" cxnId="{DE5E5C77-4752-468B-BEDD-B5012ABF871C}">
      <dgm:prSet/>
      <dgm:spPr/>
      <dgm:t>
        <a:bodyPr/>
        <a:lstStyle/>
        <a:p>
          <a:endParaRPr lang="fr-FR"/>
        </a:p>
      </dgm:t>
    </dgm:pt>
    <dgm:pt modelId="{5A7235A5-6C8D-43B9-852B-8203E1B9CDD9}" type="sibTrans" cxnId="{DE5E5C77-4752-468B-BEDD-B5012ABF871C}">
      <dgm:prSet/>
      <dgm:spPr/>
      <dgm:t>
        <a:bodyPr/>
        <a:lstStyle/>
        <a:p>
          <a:endParaRPr lang="fr-FR"/>
        </a:p>
      </dgm:t>
    </dgm:pt>
    <dgm:pt modelId="{4CE1D37D-E3D9-46CE-9F15-73E035EBB29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CB61135D-A773-42C0-9719-B6857743F9A1}" type="parTrans" cxnId="{A349EC4A-175C-494B-B9C6-7B0BDFE914B6}">
      <dgm:prSet/>
      <dgm:spPr/>
      <dgm:t>
        <a:bodyPr/>
        <a:lstStyle/>
        <a:p>
          <a:endParaRPr lang="fr-FR"/>
        </a:p>
      </dgm:t>
    </dgm:pt>
    <dgm:pt modelId="{FD581785-BC51-44F6-BBFE-DB61BB606691}" type="sibTrans" cxnId="{A349EC4A-175C-494B-B9C6-7B0BDFE914B6}">
      <dgm:prSet/>
      <dgm:spPr/>
      <dgm:t>
        <a:bodyPr/>
        <a:lstStyle/>
        <a:p>
          <a:endParaRPr lang="fr-FR"/>
        </a:p>
      </dgm:t>
    </dgm:pt>
    <dgm:pt modelId="{037CEC80-329F-4DF3-9244-CB9D6ACE4BB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AEAD1AF6-2DA3-432E-BFB0-29E59E7318BA}" type="parTrans" cxnId="{49E28C51-F1B3-4952-AFDB-22D229C84E26}">
      <dgm:prSet/>
      <dgm:spPr/>
      <dgm:t>
        <a:bodyPr/>
        <a:lstStyle/>
        <a:p>
          <a:endParaRPr lang="fr-FR"/>
        </a:p>
      </dgm:t>
    </dgm:pt>
    <dgm:pt modelId="{6C19E18F-20FD-480B-B68A-AFE6B3B9489E}" type="sibTrans" cxnId="{49E28C51-F1B3-4952-AFDB-22D229C84E26}">
      <dgm:prSet/>
      <dgm:spPr/>
      <dgm:t>
        <a:bodyPr/>
        <a:lstStyle/>
        <a:p>
          <a:endParaRPr lang="fr-FR"/>
        </a:p>
      </dgm:t>
    </dgm:pt>
    <dgm:pt modelId="{3C2B3DB4-B5A6-4612-AC15-339BB75FF195}">
      <dgm:prSet phldrT="[Texte]"/>
      <dgm:spPr/>
      <dgm:t>
        <a:bodyPr/>
        <a:lstStyle/>
        <a:p>
          <a:r>
            <a:rPr lang="fr-FR" dirty="0"/>
            <a:t>Scripts Equipement</a:t>
          </a:r>
        </a:p>
      </dgm:t>
    </dgm:pt>
    <dgm:pt modelId="{A8B0E134-CF2C-47A5-9438-5A4CD7CF106D}" type="parTrans" cxnId="{0B6DCAB8-157D-48EE-9527-34529FB19B25}">
      <dgm:prSet/>
      <dgm:spPr/>
      <dgm:t>
        <a:bodyPr/>
        <a:lstStyle/>
        <a:p>
          <a:endParaRPr lang="fr-FR"/>
        </a:p>
      </dgm:t>
    </dgm:pt>
    <dgm:pt modelId="{60DC626E-2E4A-4D92-918D-6DE5E6687F1A}" type="sibTrans" cxnId="{0B6DCAB8-157D-48EE-9527-34529FB19B25}">
      <dgm:prSet/>
      <dgm:spPr/>
      <dgm:t>
        <a:bodyPr/>
        <a:lstStyle/>
        <a:p>
          <a:endParaRPr lang="fr-FR"/>
        </a:p>
      </dgm:t>
    </dgm:pt>
    <dgm:pt modelId="{827BE246-D062-4ADF-89AA-906004290895}">
      <dgm:prSet phldrT="[Texte]"/>
      <dgm:spPr/>
      <dgm:t>
        <a:bodyPr/>
        <a:lstStyle/>
        <a:p>
          <a:r>
            <a:rPr lang="fr-FR" dirty="0"/>
            <a:t>Scripts Inventaire</a:t>
          </a:r>
        </a:p>
      </dgm:t>
    </dgm:pt>
    <dgm:pt modelId="{41D09789-C4A9-49D7-9F0E-47F378274320}" type="parTrans" cxnId="{F03BB3F1-8EC0-45ED-8E8F-B1EC914FC999}">
      <dgm:prSet/>
      <dgm:spPr/>
      <dgm:t>
        <a:bodyPr/>
        <a:lstStyle/>
        <a:p>
          <a:endParaRPr lang="fr-FR"/>
        </a:p>
      </dgm:t>
    </dgm:pt>
    <dgm:pt modelId="{ADA9D5B6-DDDC-4AC7-876E-4C4FE69329F4}" type="sibTrans" cxnId="{F03BB3F1-8EC0-45ED-8E8F-B1EC914FC999}">
      <dgm:prSet/>
      <dgm:spPr/>
      <dgm:t>
        <a:bodyPr/>
        <a:lstStyle/>
        <a:p>
          <a:endParaRPr lang="fr-FR"/>
        </a:p>
      </dgm:t>
    </dgm:pt>
    <dgm:pt modelId="{0CB7CC32-12CB-425B-ACD2-D094524CC089}">
      <dgm:prSet phldrT="[Texte]"/>
      <dgm:spPr/>
      <dgm:t>
        <a:bodyPr/>
        <a:lstStyle/>
        <a:p>
          <a:r>
            <a:rPr lang="fr-FR" dirty="0"/>
            <a:t>Scripts Interactions</a:t>
          </a:r>
        </a:p>
      </dgm:t>
    </dgm:pt>
    <dgm:pt modelId="{DC76F711-DCBF-4F7E-B8AA-D06086FD8174}" type="parTrans" cxnId="{B51B37BE-BFF7-49A3-9181-7D227A64EF65}">
      <dgm:prSet/>
      <dgm:spPr/>
      <dgm:t>
        <a:bodyPr/>
        <a:lstStyle/>
        <a:p>
          <a:endParaRPr lang="fr-FR"/>
        </a:p>
      </dgm:t>
    </dgm:pt>
    <dgm:pt modelId="{6B938542-202E-4D9B-8D89-768708C92113}" type="sibTrans" cxnId="{B51B37BE-BFF7-49A3-9181-7D227A64EF65}">
      <dgm:prSet/>
      <dgm:spPr/>
      <dgm:t>
        <a:bodyPr/>
        <a:lstStyle/>
        <a:p>
          <a:endParaRPr lang="fr-FR"/>
        </a:p>
      </dgm:t>
    </dgm:pt>
    <dgm:pt modelId="{6AF30A0D-9CBB-430F-A9F7-FD59D53C0B1D}">
      <dgm:prSet phldrT="[Texte]"/>
      <dgm:spPr/>
      <dgm:t>
        <a:bodyPr/>
        <a:lstStyle/>
        <a:p>
          <a:r>
            <a:rPr lang="fr-FR" dirty="0"/>
            <a:t>Scripts stats</a:t>
          </a:r>
        </a:p>
      </dgm:t>
    </dgm:pt>
    <dgm:pt modelId="{3C729996-EE0D-4593-B271-EE42AF1ABAAF}" type="parTrans" cxnId="{CC33765D-D61B-4D38-9A38-9085AB8F5ABE}">
      <dgm:prSet/>
      <dgm:spPr/>
      <dgm:t>
        <a:bodyPr/>
        <a:lstStyle/>
        <a:p>
          <a:endParaRPr lang="fr-FR"/>
        </a:p>
      </dgm:t>
    </dgm:pt>
    <dgm:pt modelId="{91A1EA10-E268-41A2-ADD5-5BFB975EDD55}" type="sibTrans" cxnId="{CC33765D-D61B-4D38-9A38-9085AB8F5ABE}">
      <dgm:prSet/>
      <dgm:spPr/>
      <dgm:t>
        <a:bodyPr/>
        <a:lstStyle/>
        <a:p>
          <a:endParaRPr lang="fr-FR"/>
        </a:p>
      </dgm:t>
    </dgm:pt>
    <dgm:pt modelId="{D0F0D0D2-1531-4D92-84D5-F153F358D999}">
      <dgm:prSet phldrT="[Texte]"/>
      <dgm:spPr/>
      <dgm:t>
        <a:bodyPr/>
        <a:lstStyle/>
        <a:p>
          <a:r>
            <a:rPr lang="fr-FR" dirty="0"/>
            <a:t>Photon</a:t>
          </a:r>
        </a:p>
      </dgm:t>
    </dgm:pt>
    <dgm:pt modelId="{BD53AF67-A35A-4699-9676-0839CA0F67B5}" type="parTrans" cxnId="{3C214061-CD56-43D1-A4F8-87093E73D609}">
      <dgm:prSet/>
      <dgm:spPr/>
      <dgm:t>
        <a:bodyPr/>
        <a:lstStyle/>
        <a:p>
          <a:endParaRPr lang="fr-FR"/>
        </a:p>
      </dgm:t>
    </dgm:pt>
    <dgm:pt modelId="{14A9FFB0-34A8-441C-91DB-EA730CCBB4FD}" type="sibTrans" cxnId="{3C214061-CD56-43D1-A4F8-87093E73D609}">
      <dgm:prSet/>
      <dgm:spPr/>
      <dgm:t>
        <a:bodyPr/>
        <a:lstStyle/>
        <a:p>
          <a:endParaRPr lang="fr-FR"/>
        </a:p>
      </dgm:t>
    </dgm:pt>
    <dgm:pt modelId="{CAB7F643-EC64-4E1D-ABAC-AC19FC511F04}">
      <dgm:prSet phldrT="[Texte]"/>
      <dgm:spPr/>
      <dgm:t>
        <a:bodyPr/>
        <a:lstStyle/>
        <a:p>
          <a:r>
            <a:rPr lang="fr-FR" dirty="0"/>
            <a:t>Scripts IA</a:t>
          </a:r>
        </a:p>
      </dgm:t>
    </dgm:pt>
    <dgm:pt modelId="{0DCFCF09-CF5C-4DCA-B7A0-4A2621A7E248}" type="parTrans" cxnId="{B524D996-A9DD-49C5-88B0-9E95405BC791}">
      <dgm:prSet/>
      <dgm:spPr/>
      <dgm:t>
        <a:bodyPr/>
        <a:lstStyle/>
        <a:p>
          <a:endParaRPr lang="fr-FR"/>
        </a:p>
      </dgm:t>
    </dgm:pt>
    <dgm:pt modelId="{7D9F5AA5-9D3C-46B5-9ED1-67AD8959895B}" type="sibTrans" cxnId="{B524D996-A9DD-49C5-88B0-9E95405BC791}">
      <dgm:prSet/>
      <dgm:spPr/>
      <dgm:t>
        <a:bodyPr/>
        <a:lstStyle/>
        <a:p>
          <a:endParaRPr lang="fr-FR"/>
        </a:p>
      </dgm:t>
    </dgm:pt>
    <dgm:pt modelId="{C66F088F-3ED6-4440-B25F-05CAFFEF8099}">
      <dgm:prSet phldrT="[Texte]"/>
      <dgm:spPr/>
      <dgm:t>
        <a:bodyPr/>
        <a:lstStyle/>
        <a:p>
          <a:r>
            <a:rPr lang="fr-FR" dirty="0"/>
            <a:t>Scripts d’interaction</a:t>
          </a:r>
        </a:p>
      </dgm:t>
    </dgm:pt>
    <dgm:pt modelId="{6F8DADB6-4501-4E19-9AD0-2D9348F2D58A}" type="parTrans" cxnId="{2ACA91A4-435C-463F-B45F-9ECC32040EA2}">
      <dgm:prSet/>
      <dgm:spPr/>
      <dgm:t>
        <a:bodyPr/>
        <a:lstStyle/>
        <a:p>
          <a:endParaRPr lang="fr-FR"/>
        </a:p>
      </dgm:t>
    </dgm:pt>
    <dgm:pt modelId="{E6DA6620-4AA9-4B5D-B810-FB45E0DC093E}" type="sibTrans" cxnId="{2ACA91A4-435C-463F-B45F-9ECC32040EA2}">
      <dgm:prSet/>
      <dgm:spPr/>
      <dgm:t>
        <a:bodyPr/>
        <a:lstStyle/>
        <a:p>
          <a:endParaRPr lang="fr-FR"/>
        </a:p>
      </dgm:t>
    </dgm:pt>
    <dgm:pt modelId="{2BFA1704-BCBE-42F4-95C5-369552D12ED4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Chercher des sons </a:t>
          </a:r>
        </a:p>
      </dgm:t>
    </dgm:pt>
    <dgm:pt modelId="{2CD079D0-EE0E-4B5C-B658-F1C2AAC311E5}" type="parTrans" cxnId="{375670B2-F5AE-4E6A-805F-0087E1CB9ECC}">
      <dgm:prSet/>
      <dgm:spPr/>
      <dgm:t>
        <a:bodyPr/>
        <a:lstStyle/>
        <a:p>
          <a:endParaRPr lang="fr-FR"/>
        </a:p>
      </dgm:t>
    </dgm:pt>
    <dgm:pt modelId="{18060589-6D61-45C0-9B3C-F491DBB3D8B0}" type="sibTrans" cxnId="{375670B2-F5AE-4E6A-805F-0087E1CB9ECC}">
      <dgm:prSet/>
      <dgm:spPr/>
      <dgm:t>
        <a:bodyPr/>
        <a:lstStyle/>
        <a:p>
          <a:endParaRPr lang="fr-FR"/>
        </a:p>
      </dgm:t>
    </dgm:pt>
    <dgm:pt modelId="{A9C98763-6DA1-4311-BA22-B9415E3917F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Faire les voix</a:t>
          </a:r>
        </a:p>
      </dgm:t>
    </dgm:pt>
    <dgm:pt modelId="{5E038329-95F8-4BD9-B10C-B59A6CE3F634}" type="parTrans" cxnId="{D851EC36-D769-474C-B4A3-E62069B20A58}">
      <dgm:prSet/>
      <dgm:spPr/>
      <dgm:t>
        <a:bodyPr/>
        <a:lstStyle/>
        <a:p>
          <a:endParaRPr lang="fr-FR"/>
        </a:p>
      </dgm:t>
    </dgm:pt>
    <dgm:pt modelId="{7C1D0881-5385-40AB-81C5-35732128B0CB}" type="sibTrans" cxnId="{D851EC36-D769-474C-B4A3-E62069B20A58}">
      <dgm:prSet/>
      <dgm:spPr/>
      <dgm:t>
        <a:bodyPr/>
        <a:lstStyle/>
        <a:p>
          <a:endParaRPr lang="fr-FR"/>
        </a:p>
      </dgm:t>
    </dgm:pt>
    <dgm:pt modelId="{24687E23-5753-44AD-8E41-708A7C85E7E0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</a:t>
          </a:r>
        </a:p>
      </dgm:t>
    </dgm:pt>
    <dgm:pt modelId="{2C54D02B-FE45-4D1A-8EA1-4D8E0031314D}" type="parTrans" cxnId="{E5BA2E3D-A936-42DC-9F6A-2C9D8D8928DC}">
      <dgm:prSet/>
      <dgm:spPr/>
      <dgm:t>
        <a:bodyPr/>
        <a:lstStyle/>
        <a:p>
          <a:endParaRPr lang="fr-FR"/>
        </a:p>
      </dgm:t>
    </dgm:pt>
    <dgm:pt modelId="{6AD6433C-DCCA-4700-9877-944F69893D52}" type="sibTrans" cxnId="{E5BA2E3D-A936-42DC-9F6A-2C9D8D8928DC}">
      <dgm:prSet/>
      <dgm:spPr/>
      <dgm:t>
        <a:bodyPr/>
        <a:lstStyle/>
        <a:p>
          <a:endParaRPr lang="fr-FR"/>
        </a:p>
      </dgm:t>
    </dgm:pt>
    <dgm:pt modelId="{3C477E65-C440-49E0-A840-EA8767BEF98A}">
      <dgm:prSet phldrT="[Texte]"/>
      <dgm:spPr/>
      <dgm:t>
        <a:bodyPr/>
        <a:lstStyle/>
        <a:p>
          <a:r>
            <a:rPr lang="fr-FR" dirty="0"/>
            <a:t>Scripts de déplacement</a:t>
          </a:r>
        </a:p>
      </dgm:t>
    </dgm:pt>
    <dgm:pt modelId="{3D6CAC12-1A4E-4B1E-A36D-C66968059834}" type="parTrans" cxnId="{84175CEF-EFDA-4B19-BBC7-0C43BE645FDE}">
      <dgm:prSet/>
      <dgm:spPr/>
      <dgm:t>
        <a:bodyPr/>
        <a:lstStyle/>
        <a:p>
          <a:endParaRPr lang="fr-FR"/>
        </a:p>
      </dgm:t>
    </dgm:pt>
    <dgm:pt modelId="{AA053673-41FB-49B3-9EEE-0A9CD26FD97B}" type="sibTrans" cxnId="{84175CEF-EFDA-4B19-BBC7-0C43BE645FDE}">
      <dgm:prSet/>
      <dgm:spPr/>
      <dgm:t>
        <a:bodyPr/>
        <a:lstStyle/>
        <a:p>
          <a:endParaRPr lang="fr-FR"/>
        </a:p>
      </dgm:t>
    </dgm:pt>
    <dgm:pt modelId="{B6F94948-EC84-46A6-96F7-E99033BFA262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99A21E44-63BF-4B50-BC57-41BA959C218F}" type="parTrans" cxnId="{FCC4D191-3D84-4BE9-8005-3D21A5B706BE}">
      <dgm:prSet/>
      <dgm:spPr/>
      <dgm:t>
        <a:bodyPr/>
        <a:lstStyle/>
        <a:p>
          <a:endParaRPr lang="fr-FR"/>
        </a:p>
      </dgm:t>
    </dgm:pt>
    <dgm:pt modelId="{F0777F1B-EB23-464C-81AC-AB2E9795D0C5}" type="sibTrans" cxnId="{FCC4D191-3D84-4BE9-8005-3D21A5B706BE}">
      <dgm:prSet/>
      <dgm:spPr/>
      <dgm:t>
        <a:bodyPr/>
        <a:lstStyle/>
        <a:p>
          <a:endParaRPr lang="fr-FR"/>
        </a:p>
      </dgm:t>
    </dgm:pt>
    <dgm:pt modelId="{607B5390-D1D4-4C8E-877D-41DB87C6ECB8}">
      <dgm:prSet phldrT="[Texte]"/>
      <dgm:spPr/>
      <dgm:t>
        <a:bodyPr/>
        <a:lstStyle/>
        <a:p>
          <a:r>
            <a:rPr lang="fr-FR" dirty="0"/>
            <a:t>Script de gestion de la zone</a:t>
          </a:r>
        </a:p>
      </dgm:t>
    </dgm:pt>
    <dgm:pt modelId="{DF8AC1BE-7200-4D86-BD5C-5B73E430CCD8}" type="parTrans" cxnId="{23B8B673-AF75-416E-8657-28F63A908E29}">
      <dgm:prSet/>
      <dgm:spPr/>
      <dgm:t>
        <a:bodyPr/>
        <a:lstStyle/>
        <a:p>
          <a:endParaRPr lang="fr-FR"/>
        </a:p>
      </dgm:t>
    </dgm:pt>
    <dgm:pt modelId="{99DC52E9-262A-4D1A-A038-FBB035A304AC}" type="sibTrans" cxnId="{23B8B673-AF75-416E-8657-28F63A908E29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1BF147A2-5605-48B8-902D-DD666AB0FA60}" type="pres">
      <dgm:prSet presAssocID="{C022684E-82AD-4CF7-B040-657FA4E91877}" presName="Name37" presStyleLbl="parChTrans1D2" presStyleIdx="0" presStyleCnt="5"/>
      <dgm:spPr/>
    </dgm:pt>
    <dgm:pt modelId="{8F18D4F3-F6C7-4E8C-A967-CEC1130C0DC2}" type="pres">
      <dgm:prSet presAssocID="{0DF183E1-F599-46C3-8959-FFE9D5A5DD0F}" presName="hierRoot2" presStyleCnt="0">
        <dgm:presLayoutVars>
          <dgm:hierBranch val="init"/>
        </dgm:presLayoutVars>
      </dgm:prSet>
      <dgm:spPr/>
    </dgm:pt>
    <dgm:pt modelId="{581D6EED-1C93-4BE2-A532-566F501AD9EA}" type="pres">
      <dgm:prSet presAssocID="{0DF183E1-F599-46C3-8959-FFE9D5A5DD0F}" presName="rootComposite" presStyleCnt="0"/>
      <dgm:spPr/>
    </dgm:pt>
    <dgm:pt modelId="{E0D67A5D-F08D-4569-B32A-DCCB31D987AA}" type="pres">
      <dgm:prSet presAssocID="{0DF183E1-F599-46C3-8959-FFE9D5A5DD0F}" presName="rootText" presStyleLbl="node2" presStyleIdx="0" presStyleCnt="5">
        <dgm:presLayoutVars>
          <dgm:chPref val="3"/>
        </dgm:presLayoutVars>
      </dgm:prSet>
      <dgm:spPr/>
    </dgm:pt>
    <dgm:pt modelId="{E87BC73F-65FB-4529-8791-1F78CE6D80CE}" type="pres">
      <dgm:prSet presAssocID="{0DF183E1-F599-46C3-8959-FFE9D5A5DD0F}" presName="rootConnector" presStyleLbl="node2" presStyleIdx="0" presStyleCnt="5"/>
      <dgm:spPr/>
    </dgm:pt>
    <dgm:pt modelId="{8C90E2CA-96AB-4488-9894-622792B19EC0}" type="pres">
      <dgm:prSet presAssocID="{0DF183E1-F599-46C3-8959-FFE9D5A5DD0F}" presName="hierChild4" presStyleCnt="0"/>
      <dgm:spPr/>
    </dgm:pt>
    <dgm:pt modelId="{5DD78F78-92C6-4875-B564-9710510B53D0}" type="pres">
      <dgm:prSet presAssocID="{2637244C-30C6-4599-99CA-D5BD1BB064F3}" presName="Name37" presStyleLbl="parChTrans1D3" presStyleIdx="0" presStyleCnt="14"/>
      <dgm:spPr/>
    </dgm:pt>
    <dgm:pt modelId="{6AC10682-E8A7-4EC6-973D-DC654F652C68}" type="pres">
      <dgm:prSet presAssocID="{9066FE75-5CBE-403D-86A8-17BCC45966E9}" presName="hierRoot2" presStyleCnt="0">
        <dgm:presLayoutVars>
          <dgm:hierBranch val="init"/>
        </dgm:presLayoutVars>
      </dgm:prSet>
      <dgm:spPr/>
    </dgm:pt>
    <dgm:pt modelId="{E373E180-6DA6-4EE3-8F9F-6F4526A820D4}" type="pres">
      <dgm:prSet presAssocID="{9066FE75-5CBE-403D-86A8-17BCC45966E9}" presName="rootComposite" presStyleCnt="0"/>
      <dgm:spPr/>
    </dgm:pt>
    <dgm:pt modelId="{C1AC98A2-EFAA-4528-9161-76FB6A7A6A09}" type="pres">
      <dgm:prSet presAssocID="{9066FE75-5CBE-403D-86A8-17BCC45966E9}" presName="rootText" presStyleLbl="node3" presStyleIdx="0" presStyleCnt="14">
        <dgm:presLayoutVars>
          <dgm:chPref val="3"/>
        </dgm:presLayoutVars>
      </dgm:prSet>
      <dgm:spPr/>
    </dgm:pt>
    <dgm:pt modelId="{11C96DFD-7131-4722-B4C3-45B8C8EE4AAE}" type="pres">
      <dgm:prSet presAssocID="{9066FE75-5CBE-403D-86A8-17BCC45966E9}" presName="rootConnector" presStyleLbl="node3" presStyleIdx="0" presStyleCnt="14"/>
      <dgm:spPr/>
    </dgm:pt>
    <dgm:pt modelId="{5DBE5474-A8E4-4475-8F0F-91778A61BBF2}" type="pres">
      <dgm:prSet presAssocID="{9066FE75-5CBE-403D-86A8-17BCC45966E9}" presName="hierChild4" presStyleCnt="0"/>
      <dgm:spPr/>
    </dgm:pt>
    <dgm:pt modelId="{DDF42167-A699-4494-B46F-FD682016F0B5}" type="pres">
      <dgm:prSet presAssocID="{9066FE75-5CBE-403D-86A8-17BCC45966E9}" presName="hierChild5" presStyleCnt="0"/>
      <dgm:spPr/>
    </dgm:pt>
    <dgm:pt modelId="{8DBD895C-E162-4EF0-BB9F-18CBC4722152}" type="pres">
      <dgm:prSet presAssocID="{DA95E149-994E-41E3-9E36-5EFE8B7BED8A}" presName="Name37" presStyleLbl="parChTrans1D3" presStyleIdx="1" presStyleCnt="14"/>
      <dgm:spPr/>
    </dgm:pt>
    <dgm:pt modelId="{09B282E0-7348-49DE-9EBE-450B572C76CE}" type="pres">
      <dgm:prSet presAssocID="{F7B81022-8347-47A6-B44F-735753C68B56}" presName="hierRoot2" presStyleCnt="0">
        <dgm:presLayoutVars>
          <dgm:hierBranch val="init"/>
        </dgm:presLayoutVars>
      </dgm:prSet>
      <dgm:spPr/>
    </dgm:pt>
    <dgm:pt modelId="{50F521C9-335E-41AD-8777-D2A3E9EDF7E5}" type="pres">
      <dgm:prSet presAssocID="{F7B81022-8347-47A6-B44F-735753C68B56}" presName="rootComposite" presStyleCnt="0"/>
      <dgm:spPr/>
    </dgm:pt>
    <dgm:pt modelId="{B891F430-06B8-4ADC-B72B-C4ECB72F9F13}" type="pres">
      <dgm:prSet presAssocID="{F7B81022-8347-47A6-B44F-735753C68B56}" presName="rootText" presStyleLbl="node3" presStyleIdx="1" presStyleCnt="14">
        <dgm:presLayoutVars>
          <dgm:chPref val="3"/>
        </dgm:presLayoutVars>
      </dgm:prSet>
      <dgm:spPr/>
    </dgm:pt>
    <dgm:pt modelId="{1A28339E-762C-4E41-9E8F-9C570A3EFBBD}" type="pres">
      <dgm:prSet presAssocID="{F7B81022-8347-47A6-B44F-735753C68B56}" presName="rootConnector" presStyleLbl="node3" presStyleIdx="1" presStyleCnt="14"/>
      <dgm:spPr/>
    </dgm:pt>
    <dgm:pt modelId="{602D9979-EC76-4DC6-9AC2-65869FA4B53B}" type="pres">
      <dgm:prSet presAssocID="{F7B81022-8347-47A6-B44F-735753C68B56}" presName="hierChild4" presStyleCnt="0"/>
      <dgm:spPr/>
    </dgm:pt>
    <dgm:pt modelId="{95352410-1E13-42BB-94E8-1E5825763075}" type="pres">
      <dgm:prSet presAssocID="{F7B81022-8347-47A6-B44F-735753C68B56}" presName="hierChild5" presStyleCnt="0"/>
      <dgm:spPr/>
    </dgm:pt>
    <dgm:pt modelId="{D14B9CEB-A434-46D9-B072-83E5B543B618}" type="pres">
      <dgm:prSet presAssocID="{D63850CD-D285-4B8B-A041-A30663045B54}" presName="Name37" presStyleLbl="parChTrans1D3" presStyleIdx="2" presStyleCnt="14"/>
      <dgm:spPr/>
    </dgm:pt>
    <dgm:pt modelId="{01114E7B-9BF7-4789-B70B-A1C3615C3555}" type="pres">
      <dgm:prSet presAssocID="{29E92A18-2006-4A5B-B56B-57D9AD90937F}" presName="hierRoot2" presStyleCnt="0">
        <dgm:presLayoutVars>
          <dgm:hierBranch val="init"/>
        </dgm:presLayoutVars>
      </dgm:prSet>
      <dgm:spPr/>
    </dgm:pt>
    <dgm:pt modelId="{7225DD1F-712F-4A9D-A4F0-AC52E99523BF}" type="pres">
      <dgm:prSet presAssocID="{29E92A18-2006-4A5B-B56B-57D9AD90937F}" presName="rootComposite" presStyleCnt="0"/>
      <dgm:spPr/>
    </dgm:pt>
    <dgm:pt modelId="{CD678167-6470-4F43-9C2D-37952995E67B}" type="pres">
      <dgm:prSet presAssocID="{29E92A18-2006-4A5B-B56B-57D9AD90937F}" presName="rootText" presStyleLbl="node3" presStyleIdx="2" presStyleCnt="14">
        <dgm:presLayoutVars>
          <dgm:chPref val="3"/>
        </dgm:presLayoutVars>
      </dgm:prSet>
      <dgm:spPr/>
    </dgm:pt>
    <dgm:pt modelId="{426BD53D-FE1A-49EB-B483-ADE7DC35908F}" type="pres">
      <dgm:prSet presAssocID="{29E92A18-2006-4A5B-B56B-57D9AD90937F}" presName="rootConnector" presStyleLbl="node3" presStyleIdx="2" presStyleCnt="14"/>
      <dgm:spPr/>
    </dgm:pt>
    <dgm:pt modelId="{19AFDAAC-88FF-4386-B9E0-1B663363D1E7}" type="pres">
      <dgm:prSet presAssocID="{29E92A18-2006-4A5B-B56B-57D9AD90937F}" presName="hierChild4" presStyleCnt="0"/>
      <dgm:spPr/>
    </dgm:pt>
    <dgm:pt modelId="{4146A15A-3957-48AA-8244-34D670FA868E}" type="pres">
      <dgm:prSet presAssocID="{29E92A18-2006-4A5B-B56B-57D9AD90937F}" presName="hierChild5" presStyleCnt="0"/>
      <dgm:spPr/>
    </dgm:pt>
    <dgm:pt modelId="{A1E70799-BB78-4D44-A1BB-75D6DB69D76A}" type="pres">
      <dgm:prSet presAssocID="{4572B3EB-5E2E-40C5-B9F4-3C5036E00216}" presName="Name37" presStyleLbl="parChTrans1D3" presStyleIdx="3" presStyleCnt="14"/>
      <dgm:spPr/>
    </dgm:pt>
    <dgm:pt modelId="{119A580C-F515-41F8-A852-E70500FCD1AD}" type="pres">
      <dgm:prSet presAssocID="{F0BE88BC-C6B6-4435-BED7-473EF9E985C1}" presName="hierRoot2" presStyleCnt="0">
        <dgm:presLayoutVars>
          <dgm:hierBranch val="init"/>
        </dgm:presLayoutVars>
      </dgm:prSet>
      <dgm:spPr/>
    </dgm:pt>
    <dgm:pt modelId="{9D865246-3340-4227-9268-E2BF9AAB5006}" type="pres">
      <dgm:prSet presAssocID="{F0BE88BC-C6B6-4435-BED7-473EF9E985C1}" presName="rootComposite" presStyleCnt="0"/>
      <dgm:spPr/>
    </dgm:pt>
    <dgm:pt modelId="{720ED4F4-5AEE-4B8B-BCB4-B3610F212AE7}" type="pres">
      <dgm:prSet presAssocID="{F0BE88BC-C6B6-4435-BED7-473EF9E985C1}" presName="rootText" presStyleLbl="node3" presStyleIdx="3" presStyleCnt="14">
        <dgm:presLayoutVars>
          <dgm:chPref val="3"/>
        </dgm:presLayoutVars>
      </dgm:prSet>
      <dgm:spPr/>
    </dgm:pt>
    <dgm:pt modelId="{D38CA74C-67F8-42E3-A3A8-C04EAC90E4D3}" type="pres">
      <dgm:prSet presAssocID="{F0BE88BC-C6B6-4435-BED7-473EF9E985C1}" presName="rootConnector" presStyleLbl="node3" presStyleIdx="3" presStyleCnt="14"/>
      <dgm:spPr/>
    </dgm:pt>
    <dgm:pt modelId="{C6E6D9B7-53A9-4EE7-A088-0BD8C5B08921}" type="pres">
      <dgm:prSet presAssocID="{F0BE88BC-C6B6-4435-BED7-473EF9E985C1}" presName="hierChild4" presStyleCnt="0"/>
      <dgm:spPr/>
    </dgm:pt>
    <dgm:pt modelId="{99C4D60C-52C8-4EF2-8B3D-A3052C8556A4}" type="pres">
      <dgm:prSet presAssocID="{F0BE88BC-C6B6-4435-BED7-473EF9E985C1}" presName="hierChild5" presStyleCnt="0"/>
      <dgm:spPr/>
    </dgm:pt>
    <dgm:pt modelId="{DD52474C-4982-4AF8-AF52-14336EAB4AD5}" type="pres">
      <dgm:prSet presAssocID="{E47503DD-6147-4C75-9CFF-067611C0A4B3}" presName="Name37" presStyleLbl="parChTrans1D3" presStyleIdx="4" presStyleCnt="14"/>
      <dgm:spPr/>
    </dgm:pt>
    <dgm:pt modelId="{5F7335D1-7716-4823-A4DC-D8B69A127EF3}" type="pres">
      <dgm:prSet presAssocID="{370C8520-C4A5-434F-99AA-E863697B46BE}" presName="hierRoot2" presStyleCnt="0">
        <dgm:presLayoutVars>
          <dgm:hierBranch val="init"/>
        </dgm:presLayoutVars>
      </dgm:prSet>
      <dgm:spPr/>
    </dgm:pt>
    <dgm:pt modelId="{A1DF00DC-A3F2-4996-99FF-9B35CEE04C09}" type="pres">
      <dgm:prSet presAssocID="{370C8520-C4A5-434F-99AA-E863697B46BE}" presName="rootComposite" presStyleCnt="0"/>
      <dgm:spPr/>
    </dgm:pt>
    <dgm:pt modelId="{34308C2D-BDAB-4A34-8E20-5334A64E0E62}" type="pres">
      <dgm:prSet presAssocID="{370C8520-C4A5-434F-99AA-E863697B46BE}" presName="rootText" presStyleLbl="node3" presStyleIdx="4" presStyleCnt="14">
        <dgm:presLayoutVars>
          <dgm:chPref val="3"/>
        </dgm:presLayoutVars>
      </dgm:prSet>
      <dgm:spPr/>
    </dgm:pt>
    <dgm:pt modelId="{616F0504-2867-4053-9C8B-B8D9C1A47630}" type="pres">
      <dgm:prSet presAssocID="{370C8520-C4A5-434F-99AA-E863697B46BE}" presName="rootConnector" presStyleLbl="node3" presStyleIdx="4" presStyleCnt="14"/>
      <dgm:spPr/>
    </dgm:pt>
    <dgm:pt modelId="{9174C83A-7DCB-47E5-A8F5-F3E83CEDD9AF}" type="pres">
      <dgm:prSet presAssocID="{370C8520-C4A5-434F-99AA-E863697B46BE}" presName="hierChild4" presStyleCnt="0"/>
      <dgm:spPr/>
    </dgm:pt>
    <dgm:pt modelId="{A7E30E8A-C9C3-4267-8BD6-A2BAEB01ADD6}" type="pres">
      <dgm:prSet presAssocID="{370C8520-C4A5-434F-99AA-E863697B46BE}" presName="hierChild5" presStyleCnt="0"/>
      <dgm:spPr/>
    </dgm:pt>
    <dgm:pt modelId="{1D011E7A-DD53-4277-B3D9-239862C1539C}" type="pres">
      <dgm:prSet presAssocID="{0DF183E1-F599-46C3-8959-FFE9D5A5DD0F}" presName="hierChild5" presStyleCnt="0"/>
      <dgm:spPr/>
    </dgm:pt>
    <dgm:pt modelId="{89CED1F6-B6DD-42CA-9A0C-9C286BBA047D}" type="pres">
      <dgm:prSet presAssocID="{2AA9120B-2A12-4DD4-B448-8F32F1045F7E}" presName="Name37" presStyleLbl="parChTrans1D2" presStyleIdx="1" presStyleCnt="5"/>
      <dgm:spPr/>
    </dgm:pt>
    <dgm:pt modelId="{42F63095-3E07-48C5-A2F3-0D5F41B392DA}" type="pres">
      <dgm:prSet presAssocID="{30D8CFC2-0A55-403B-97D0-40669A2DE377}" presName="hierRoot2" presStyleCnt="0">
        <dgm:presLayoutVars>
          <dgm:hierBranch val="init"/>
        </dgm:presLayoutVars>
      </dgm:prSet>
      <dgm:spPr/>
    </dgm:pt>
    <dgm:pt modelId="{5BF5BADB-878B-4F4B-9FFF-E68289903647}" type="pres">
      <dgm:prSet presAssocID="{30D8CFC2-0A55-403B-97D0-40669A2DE377}" presName="rootComposite" presStyleCnt="0"/>
      <dgm:spPr/>
    </dgm:pt>
    <dgm:pt modelId="{F04FD56A-93DE-44B4-9094-6DED80169386}" type="pres">
      <dgm:prSet presAssocID="{30D8CFC2-0A55-403B-97D0-40669A2DE377}" presName="rootText" presStyleLbl="node2" presStyleIdx="1" presStyleCnt="5">
        <dgm:presLayoutVars>
          <dgm:chPref val="3"/>
        </dgm:presLayoutVars>
      </dgm:prSet>
      <dgm:spPr/>
    </dgm:pt>
    <dgm:pt modelId="{A4361B5F-DB99-4C2D-864A-B823F5F7DB6E}" type="pres">
      <dgm:prSet presAssocID="{30D8CFC2-0A55-403B-97D0-40669A2DE377}" presName="rootConnector" presStyleLbl="node2" presStyleIdx="1" presStyleCnt="5"/>
      <dgm:spPr/>
    </dgm:pt>
    <dgm:pt modelId="{1577746C-34E2-44BC-8C6A-14CFFA7EF77D}" type="pres">
      <dgm:prSet presAssocID="{30D8CFC2-0A55-403B-97D0-40669A2DE377}" presName="hierChild4" presStyleCnt="0"/>
      <dgm:spPr/>
    </dgm:pt>
    <dgm:pt modelId="{F58EFF6D-0F76-4118-84ED-B123A00049FB}" type="pres">
      <dgm:prSet presAssocID="{B4F80AA8-DCAB-480A-9432-A5B2230BF2EB}" presName="Name37" presStyleLbl="parChTrans1D3" presStyleIdx="5" presStyleCnt="14"/>
      <dgm:spPr/>
    </dgm:pt>
    <dgm:pt modelId="{7F5CA3EA-FB3E-4A81-9468-FAD03C25CA50}" type="pres">
      <dgm:prSet presAssocID="{0FE60EA5-F27B-4D66-A310-805839B4A2B8}" presName="hierRoot2" presStyleCnt="0">
        <dgm:presLayoutVars>
          <dgm:hierBranch val="init"/>
        </dgm:presLayoutVars>
      </dgm:prSet>
      <dgm:spPr/>
    </dgm:pt>
    <dgm:pt modelId="{CE73DE42-8805-4EA0-878E-6FD80AB9B8F9}" type="pres">
      <dgm:prSet presAssocID="{0FE60EA5-F27B-4D66-A310-805839B4A2B8}" presName="rootComposite" presStyleCnt="0"/>
      <dgm:spPr/>
    </dgm:pt>
    <dgm:pt modelId="{223526FF-CCBF-4717-B165-BD13A71C4659}" type="pres">
      <dgm:prSet presAssocID="{0FE60EA5-F27B-4D66-A310-805839B4A2B8}" presName="rootText" presStyleLbl="node3" presStyleIdx="5" presStyleCnt="14">
        <dgm:presLayoutVars>
          <dgm:chPref val="3"/>
        </dgm:presLayoutVars>
      </dgm:prSet>
      <dgm:spPr/>
    </dgm:pt>
    <dgm:pt modelId="{76D142CF-F56B-4AC7-AB29-78C140CAE1D6}" type="pres">
      <dgm:prSet presAssocID="{0FE60EA5-F27B-4D66-A310-805839B4A2B8}" presName="rootConnector" presStyleLbl="node3" presStyleIdx="5" presStyleCnt="14"/>
      <dgm:spPr/>
    </dgm:pt>
    <dgm:pt modelId="{D95D5AAF-574E-476A-A32F-5BB7C9E23A4A}" type="pres">
      <dgm:prSet presAssocID="{0FE60EA5-F27B-4D66-A310-805839B4A2B8}" presName="hierChild4" presStyleCnt="0"/>
      <dgm:spPr/>
    </dgm:pt>
    <dgm:pt modelId="{1604BE3C-9BE0-4837-9BE0-0F9775225EB3}" type="pres">
      <dgm:prSet presAssocID="{81FB47F7-4AA4-4E54-B834-FBD8A967287D}" presName="Name37" presStyleLbl="parChTrans1D4" presStyleIdx="0" presStyleCnt="15"/>
      <dgm:spPr/>
    </dgm:pt>
    <dgm:pt modelId="{F8263A24-D541-4E93-BAA2-4F28A87778CF}" type="pres">
      <dgm:prSet presAssocID="{AB85A76F-D506-4F99-BEAE-EAB9205F08AE}" presName="hierRoot2" presStyleCnt="0">
        <dgm:presLayoutVars>
          <dgm:hierBranch val="init"/>
        </dgm:presLayoutVars>
      </dgm:prSet>
      <dgm:spPr/>
    </dgm:pt>
    <dgm:pt modelId="{F15BEE34-0028-461D-95D6-4DDE160FA604}" type="pres">
      <dgm:prSet presAssocID="{AB85A76F-D506-4F99-BEAE-EAB9205F08AE}" presName="rootComposite" presStyleCnt="0"/>
      <dgm:spPr/>
    </dgm:pt>
    <dgm:pt modelId="{52D44F9C-FAFC-4ABD-82C3-AAFBA4DDC4F7}" type="pres">
      <dgm:prSet presAssocID="{AB85A76F-D506-4F99-BEAE-EAB9205F08AE}" presName="rootText" presStyleLbl="node4" presStyleIdx="0" presStyleCnt="15">
        <dgm:presLayoutVars>
          <dgm:chPref val="3"/>
        </dgm:presLayoutVars>
      </dgm:prSet>
      <dgm:spPr/>
    </dgm:pt>
    <dgm:pt modelId="{298C3800-0517-409A-B356-7E5ACD2CEA6B}" type="pres">
      <dgm:prSet presAssocID="{AB85A76F-D506-4F99-BEAE-EAB9205F08AE}" presName="rootConnector" presStyleLbl="node4" presStyleIdx="0" presStyleCnt="15"/>
      <dgm:spPr/>
    </dgm:pt>
    <dgm:pt modelId="{B63CF770-AD4E-4907-B251-0D429BF5B503}" type="pres">
      <dgm:prSet presAssocID="{AB85A76F-D506-4F99-BEAE-EAB9205F08AE}" presName="hierChild4" presStyleCnt="0"/>
      <dgm:spPr/>
    </dgm:pt>
    <dgm:pt modelId="{466F5081-4BCE-42CD-BDFF-E227A8626A8C}" type="pres">
      <dgm:prSet presAssocID="{AB85A76F-D506-4F99-BEAE-EAB9205F08AE}" presName="hierChild5" presStyleCnt="0"/>
      <dgm:spPr/>
    </dgm:pt>
    <dgm:pt modelId="{360A2FED-3196-4594-A721-E2350DDDD2D4}" type="pres">
      <dgm:prSet presAssocID="{CB61135D-A773-42C0-9719-B6857743F9A1}" presName="Name37" presStyleLbl="parChTrans1D4" presStyleIdx="1" presStyleCnt="15"/>
      <dgm:spPr/>
    </dgm:pt>
    <dgm:pt modelId="{F62D4C66-4886-4508-B901-1FCA75005EB2}" type="pres">
      <dgm:prSet presAssocID="{4CE1D37D-E3D9-46CE-9F15-73E035EBB292}" presName="hierRoot2" presStyleCnt="0">
        <dgm:presLayoutVars>
          <dgm:hierBranch val="init"/>
        </dgm:presLayoutVars>
      </dgm:prSet>
      <dgm:spPr/>
    </dgm:pt>
    <dgm:pt modelId="{7811F9FC-1536-4E91-A379-9296141F3C35}" type="pres">
      <dgm:prSet presAssocID="{4CE1D37D-E3D9-46CE-9F15-73E035EBB292}" presName="rootComposite" presStyleCnt="0"/>
      <dgm:spPr/>
    </dgm:pt>
    <dgm:pt modelId="{C8AEAED8-53A8-440C-9E3D-D4F17758067D}" type="pres">
      <dgm:prSet presAssocID="{4CE1D37D-E3D9-46CE-9F15-73E035EBB292}" presName="rootText" presStyleLbl="node4" presStyleIdx="1" presStyleCnt="15">
        <dgm:presLayoutVars>
          <dgm:chPref val="3"/>
        </dgm:presLayoutVars>
      </dgm:prSet>
      <dgm:spPr/>
    </dgm:pt>
    <dgm:pt modelId="{4F553EE1-6777-49D7-9947-59425B08BF7F}" type="pres">
      <dgm:prSet presAssocID="{4CE1D37D-E3D9-46CE-9F15-73E035EBB292}" presName="rootConnector" presStyleLbl="node4" presStyleIdx="1" presStyleCnt="15"/>
      <dgm:spPr/>
    </dgm:pt>
    <dgm:pt modelId="{4E10A75D-C5C3-4DF8-9933-5EAAEE72BBC1}" type="pres">
      <dgm:prSet presAssocID="{4CE1D37D-E3D9-46CE-9F15-73E035EBB292}" presName="hierChild4" presStyleCnt="0"/>
      <dgm:spPr/>
    </dgm:pt>
    <dgm:pt modelId="{F9E8D558-9F97-4204-BB6E-1F1E041DD3F9}" type="pres">
      <dgm:prSet presAssocID="{4CE1D37D-E3D9-46CE-9F15-73E035EBB292}" presName="hierChild5" presStyleCnt="0"/>
      <dgm:spPr/>
    </dgm:pt>
    <dgm:pt modelId="{52FFE7C5-BFB3-463A-A03C-6A8421C6E16F}" type="pres">
      <dgm:prSet presAssocID="{AEAD1AF6-2DA3-432E-BFB0-29E59E7318BA}" presName="Name37" presStyleLbl="parChTrans1D4" presStyleIdx="2" presStyleCnt="15"/>
      <dgm:spPr/>
    </dgm:pt>
    <dgm:pt modelId="{1A7C2A83-D47C-45C1-8916-ADDBBDC1FC71}" type="pres">
      <dgm:prSet presAssocID="{037CEC80-329F-4DF3-9244-CB9D6ACE4BBF}" presName="hierRoot2" presStyleCnt="0">
        <dgm:presLayoutVars>
          <dgm:hierBranch val="init"/>
        </dgm:presLayoutVars>
      </dgm:prSet>
      <dgm:spPr/>
    </dgm:pt>
    <dgm:pt modelId="{5A2787B9-7421-454E-B93D-8E3753D697C3}" type="pres">
      <dgm:prSet presAssocID="{037CEC80-329F-4DF3-9244-CB9D6ACE4BBF}" presName="rootComposite" presStyleCnt="0"/>
      <dgm:spPr/>
    </dgm:pt>
    <dgm:pt modelId="{05DB9995-C51A-49CF-ACB2-C88AA7DFF567}" type="pres">
      <dgm:prSet presAssocID="{037CEC80-329F-4DF3-9244-CB9D6ACE4BBF}" presName="rootText" presStyleLbl="node4" presStyleIdx="2" presStyleCnt="15">
        <dgm:presLayoutVars>
          <dgm:chPref val="3"/>
        </dgm:presLayoutVars>
      </dgm:prSet>
      <dgm:spPr/>
    </dgm:pt>
    <dgm:pt modelId="{6B4474D4-470C-4855-9B40-82852CC6E1CB}" type="pres">
      <dgm:prSet presAssocID="{037CEC80-329F-4DF3-9244-CB9D6ACE4BBF}" presName="rootConnector" presStyleLbl="node4" presStyleIdx="2" presStyleCnt="15"/>
      <dgm:spPr/>
    </dgm:pt>
    <dgm:pt modelId="{CF8EF916-D260-41BD-9B83-F49AC4C71A2B}" type="pres">
      <dgm:prSet presAssocID="{037CEC80-329F-4DF3-9244-CB9D6ACE4BBF}" presName="hierChild4" presStyleCnt="0"/>
      <dgm:spPr/>
    </dgm:pt>
    <dgm:pt modelId="{FC5F04A0-6A92-41BF-ADFD-71D1A0929452}" type="pres">
      <dgm:prSet presAssocID="{037CEC80-329F-4DF3-9244-CB9D6ACE4BBF}" presName="hierChild5" presStyleCnt="0"/>
      <dgm:spPr/>
    </dgm:pt>
    <dgm:pt modelId="{7D45D8BE-2312-4DB1-811B-FF9F7B803215}" type="pres">
      <dgm:prSet presAssocID="{0FE60EA5-F27B-4D66-A310-805839B4A2B8}" presName="hierChild5" presStyleCnt="0"/>
      <dgm:spPr/>
    </dgm:pt>
    <dgm:pt modelId="{969888B5-B731-4578-9FAF-15CAA7A68751}" type="pres">
      <dgm:prSet presAssocID="{43C7D618-BC86-42B0-9AED-A3129E234885}" presName="Name37" presStyleLbl="parChTrans1D3" presStyleIdx="6" presStyleCnt="14"/>
      <dgm:spPr/>
    </dgm:pt>
    <dgm:pt modelId="{546C072A-B1A8-4B82-BDFD-858A219044B9}" type="pres">
      <dgm:prSet presAssocID="{D58C7432-1B3C-4FB1-8475-C26464EF9732}" presName="hierRoot2" presStyleCnt="0">
        <dgm:presLayoutVars>
          <dgm:hierBranch val="init"/>
        </dgm:presLayoutVars>
      </dgm:prSet>
      <dgm:spPr/>
    </dgm:pt>
    <dgm:pt modelId="{73BD9457-0380-4660-8886-3A55A9BEAE64}" type="pres">
      <dgm:prSet presAssocID="{D58C7432-1B3C-4FB1-8475-C26464EF9732}" presName="rootComposite" presStyleCnt="0"/>
      <dgm:spPr/>
    </dgm:pt>
    <dgm:pt modelId="{57148644-F7BC-4D57-B7CF-BB5AD22D230F}" type="pres">
      <dgm:prSet presAssocID="{D58C7432-1B3C-4FB1-8475-C26464EF9732}" presName="rootText" presStyleLbl="node3" presStyleIdx="6" presStyleCnt="14">
        <dgm:presLayoutVars>
          <dgm:chPref val="3"/>
        </dgm:presLayoutVars>
      </dgm:prSet>
      <dgm:spPr/>
    </dgm:pt>
    <dgm:pt modelId="{45316B33-FF0B-4423-B6E3-9A834794602B}" type="pres">
      <dgm:prSet presAssocID="{D58C7432-1B3C-4FB1-8475-C26464EF9732}" presName="rootConnector" presStyleLbl="node3" presStyleIdx="6" presStyleCnt="14"/>
      <dgm:spPr/>
    </dgm:pt>
    <dgm:pt modelId="{2AC9B400-A4CA-4879-9F79-70B9600B2A1E}" type="pres">
      <dgm:prSet presAssocID="{D58C7432-1B3C-4FB1-8475-C26464EF9732}" presName="hierChild4" presStyleCnt="0"/>
      <dgm:spPr/>
    </dgm:pt>
    <dgm:pt modelId="{46A3F505-B568-4C2E-8297-8CFF130D4924}" type="pres">
      <dgm:prSet presAssocID="{39F95ACE-4929-45BD-8CE1-5553F0AEE964}" presName="Name37" presStyleLbl="parChTrans1D4" presStyleIdx="3" presStyleCnt="15"/>
      <dgm:spPr/>
    </dgm:pt>
    <dgm:pt modelId="{37F30177-F526-49E8-9FD5-60B49F515005}" type="pres">
      <dgm:prSet presAssocID="{5D3CA10F-476E-4B69-8403-B4BEFC56F59D}" presName="hierRoot2" presStyleCnt="0">
        <dgm:presLayoutVars>
          <dgm:hierBranch val="init"/>
        </dgm:presLayoutVars>
      </dgm:prSet>
      <dgm:spPr/>
    </dgm:pt>
    <dgm:pt modelId="{6F8A3FA8-232B-468D-AAAB-0645E4FCEC4C}" type="pres">
      <dgm:prSet presAssocID="{5D3CA10F-476E-4B69-8403-B4BEFC56F59D}" presName="rootComposite" presStyleCnt="0"/>
      <dgm:spPr/>
    </dgm:pt>
    <dgm:pt modelId="{4653A9DE-FAFC-47DA-AE37-7DBC0631E1D0}" type="pres">
      <dgm:prSet presAssocID="{5D3CA10F-476E-4B69-8403-B4BEFC56F59D}" presName="rootText" presStyleLbl="node4" presStyleIdx="3" presStyleCnt="15">
        <dgm:presLayoutVars>
          <dgm:chPref val="3"/>
        </dgm:presLayoutVars>
      </dgm:prSet>
      <dgm:spPr/>
    </dgm:pt>
    <dgm:pt modelId="{E699E00E-9339-4138-9D4F-731B5E4F39EC}" type="pres">
      <dgm:prSet presAssocID="{5D3CA10F-476E-4B69-8403-B4BEFC56F59D}" presName="rootConnector" presStyleLbl="node4" presStyleIdx="3" presStyleCnt="15"/>
      <dgm:spPr/>
    </dgm:pt>
    <dgm:pt modelId="{458BA150-EE33-44AF-A25F-9475AC07CB88}" type="pres">
      <dgm:prSet presAssocID="{5D3CA10F-476E-4B69-8403-B4BEFC56F59D}" presName="hierChild4" presStyleCnt="0"/>
      <dgm:spPr/>
    </dgm:pt>
    <dgm:pt modelId="{A4086656-C59D-4C94-9E7A-C77071F7D737}" type="pres">
      <dgm:prSet presAssocID="{5D3CA10F-476E-4B69-8403-B4BEFC56F59D}" presName="hierChild5" presStyleCnt="0"/>
      <dgm:spPr/>
    </dgm:pt>
    <dgm:pt modelId="{C0FA82FC-E633-4D81-8475-765BBA6B5483}" type="pres">
      <dgm:prSet presAssocID="{F4F59C07-BD85-420D-A4FD-7BD6742237B9}" presName="Name37" presStyleLbl="parChTrans1D4" presStyleIdx="4" presStyleCnt="15"/>
      <dgm:spPr/>
    </dgm:pt>
    <dgm:pt modelId="{60D54D01-2CFB-4A41-BC7D-8A3C1FB68677}" type="pres">
      <dgm:prSet presAssocID="{2BFEE2CB-5F22-4FDF-BD57-062947820CC0}" presName="hierRoot2" presStyleCnt="0">
        <dgm:presLayoutVars>
          <dgm:hierBranch val="init"/>
        </dgm:presLayoutVars>
      </dgm:prSet>
      <dgm:spPr/>
    </dgm:pt>
    <dgm:pt modelId="{2A9D7DB7-F3FE-4F2F-9C76-6B30B59213F0}" type="pres">
      <dgm:prSet presAssocID="{2BFEE2CB-5F22-4FDF-BD57-062947820CC0}" presName="rootComposite" presStyleCnt="0"/>
      <dgm:spPr/>
    </dgm:pt>
    <dgm:pt modelId="{B684F656-3ACD-42F4-8D95-4A36561CB45A}" type="pres">
      <dgm:prSet presAssocID="{2BFEE2CB-5F22-4FDF-BD57-062947820CC0}" presName="rootText" presStyleLbl="node4" presStyleIdx="4" presStyleCnt="15">
        <dgm:presLayoutVars>
          <dgm:chPref val="3"/>
        </dgm:presLayoutVars>
      </dgm:prSet>
      <dgm:spPr/>
    </dgm:pt>
    <dgm:pt modelId="{E464E29E-5E3A-41E0-8833-679AB60538BA}" type="pres">
      <dgm:prSet presAssocID="{2BFEE2CB-5F22-4FDF-BD57-062947820CC0}" presName="rootConnector" presStyleLbl="node4" presStyleIdx="4" presStyleCnt="15"/>
      <dgm:spPr/>
    </dgm:pt>
    <dgm:pt modelId="{245B7C62-D148-4BCB-9A0D-00CD241BA88B}" type="pres">
      <dgm:prSet presAssocID="{2BFEE2CB-5F22-4FDF-BD57-062947820CC0}" presName="hierChild4" presStyleCnt="0"/>
      <dgm:spPr/>
    </dgm:pt>
    <dgm:pt modelId="{23ABB436-8E65-43AE-8C8B-9AAEDD4DC465}" type="pres">
      <dgm:prSet presAssocID="{2BFEE2CB-5F22-4FDF-BD57-062947820CC0}" presName="hierChild5" presStyleCnt="0"/>
      <dgm:spPr/>
    </dgm:pt>
    <dgm:pt modelId="{DA9D4BAA-3C91-4628-838F-2D5F3693A535}" type="pres">
      <dgm:prSet presAssocID="{0EF6A092-CA57-4A6F-9500-07B8E86B1E0E}" presName="Name37" presStyleLbl="parChTrans1D4" presStyleIdx="5" presStyleCnt="15"/>
      <dgm:spPr/>
    </dgm:pt>
    <dgm:pt modelId="{99D3FDC2-8778-4FF3-B7CD-ED81FB590E43}" type="pres">
      <dgm:prSet presAssocID="{49D4CFFA-EA9B-41DC-A86A-F6653CA460F3}" presName="hierRoot2" presStyleCnt="0">
        <dgm:presLayoutVars>
          <dgm:hierBranch val="init"/>
        </dgm:presLayoutVars>
      </dgm:prSet>
      <dgm:spPr/>
    </dgm:pt>
    <dgm:pt modelId="{7F4A76F4-7DBD-41AA-B9F3-A9A7362354CC}" type="pres">
      <dgm:prSet presAssocID="{49D4CFFA-EA9B-41DC-A86A-F6653CA460F3}" presName="rootComposite" presStyleCnt="0"/>
      <dgm:spPr/>
    </dgm:pt>
    <dgm:pt modelId="{2DA468E7-4C21-40EC-A76D-903E52944D67}" type="pres">
      <dgm:prSet presAssocID="{49D4CFFA-EA9B-41DC-A86A-F6653CA460F3}" presName="rootText" presStyleLbl="node4" presStyleIdx="5" presStyleCnt="15">
        <dgm:presLayoutVars>
          <dgm:chPref val="3"/>
        </dgm:presLayoutVars>
      </dgm:prSet>
      <dgm:spPr/>
    </dgm:pt>
    <dgm:pt modelId="{0DFE323E-AF11-4CD6-AE10-BBFCBF8A6BC9}" type="pres">
      <dgm:prSet presAssocID="{49D4CFFA-EA9B-41DC-A86A-F6653CA460F3}" presName="rootConnector" presStyleLbl="node4" presStyleIdx="5" presStyleCnt="15"/>
      <dgm:spPr/>
    </dgm:pt>
    <dgm:pt modelId="{1E58CD29-BD92-41A9-98F2-99E3FF51358C}" type="pres">
      <dgm:prSet presAssocID="{49D4CFFA-EA9B-41DC-A86A-F6653CA460F3}" presName="hierChild4" presStyleCnt="0"/>
      <dgm:spPr/>
    </dgm:pt>
    <dgm:pt modelId="{B8ED2D65-572F-4EC8-A6B4-2FEC7E27EE2B}" type="pres">
      <dgm:prSet presAssocID="{49D4CFFA-EA9B-41DC-A86A-F6653CA460F3}" presName="hierChild5" presStyleCnt="0"/>
      <dgm:spPr/>
    </dgm:pt>
    <dgm:pt modelId="{CAAD182A-F4C7-4753-9963-62080BC535A3}" type="pres">
      <dgm:prSet presAssocID="{D58C7432-1B3C-4FB1-8475-C26464EF9732}" presName="hierChild5" presStyleCnt="0"/>
      <dgm:spPr/>
    </dgm:pt>
    <dgm:pt modelId="{B6735431-4C47-4047-951E-3845E43E4987}" type="pres">
      <dgm:prSet presAssocID="{30D8CFC2-0A55-403B-97D0-40669A2DE377}" presName="hierChild5" presStyleCnt="0"/>
      <dgm:spPr/>
    </dgm:pt>
    <dgm:pt modelId="{841364AE-F0AC-49D2-BF7F-A1D34CAB17EA}" type="pres">
      <dgm:prSet presAssocID="{F649FBA5-5222-4E22-9127-E55A087A8319}" presName="Name37" presStyleLbl="parChTrans1D2" presStyleIdx="2" presStyleCnt="5"/>
      <dgm:spPr/>
    </dgm:pt>
    <dgm:pt modelId="{7C27B867-2722-4487-940B-812B0DFAA030}" type="pres">
      <dgm:prSet presAssocID="{08AA737A-AC1A-42B7-B21A-F1D23399927B}" presName="hierRoot2" presStyleCnt="0">
        <dgm:presLayoutVars>
          <dgm:hierBranch val="init"/>
        </dgm:presLayoutVars>
      </dgm:prSet>
      <dgm:spPr/>
    </dgm:pt>
    <dgm:pt modelId="{3DF9C2F4-22D5-4277-BE13-8CBB594BB5A2}" type="pres">
      <dgm:prSet presAssocID="{08AA737A-AC1A-42B7-B21A-F1D23399927B}" presName="rootComposite" presStyleCnt="0"/>
      <dgm:spPr/>
    </dgm:pt>
    <dgm:pt modelId="{7F970893-A537-41F4-A7D6-0B6E89BCBC64}" type="pres">
      <dgm:prSet presAssocID="{08AA737A-AC1A-42B7-B21A-F1D23399927B}" presName="rootText" presStyleLbl="node2" presStyleIdx="2" presStyleCnt="5">
        <dgm:presLayoutVars>
          <dgm:chPref val="3"/>
        </dgm:presLayoutVars>
      </dgm:prSet>
      <dgm:spPr/>
    </dgm:pt>
    <dgm:pt modelId="{E8A8ED17-4F93-44C9-B6C9-04F83B76871C}" type="pres">
      <dgm:prSet presAssocID="{08AA737A-AC1A-42B7-B21A-F1D23399927B}" presName="rootConnector" presStyleLbl="node2" presStyleIdx="2" presStyleCnt="5"/>
      <dgm:spPr/>
    </dgm:pt>
    <dgm:pt modelId="{21FE4B5B-ABC1-4E3D-A2E9-23D899A39A07}" type="pres">
      <dgm:prSet presAssocID="{08AA737A-AC1A-42B7-B21A-F1D23399927B}" presName="hierChild4" presStyleCnt="0"/>
      <dgm:spPr/>
    </dgm:pt>
    <dgm:pt modelId="{07DD8F83-B6C0-45E8-8E55-03C76DA468AE}" type="pres">
      <dgm:prSet presAssocID="{200CC11B-2AC7-47DF-8D89-55E560F99CE0}" presName="Name37" presStyleLbl="parChTrans1D3" presStyleIdx="7" presStyleCnt="14"/>
      <dgm:spPr/>
    </dgm:pt>
    <dgm:pt modelId="{94D79674-7AB6-4269-AB31-597DD779484A}" type="pres">
      <dgm:prSet presAssocID="{7838B42C-75FE-447E-915D-E0928AC6F382}" presName="hierRoot2" presStyleCnt="0">
        <dgm:presLayoutVars>
          <dgm:hierBranch val="init"/>
        </dgm:presLayoutVars>
      </dgm:prSet>
      <dgm:spPr/>
    </dgm:pt>
    <dgm:pt modelId="{A586AC25-1F9C-4046-AE97-D969D0F89816}" type="pres">
      <dgm:prSet presAssocID="{7838B42C-75FE-447E-915D-E0928AC6F382}" presName="rootComposite" presStyleCnt="0"/>
      <dgm:spPr/>
    </dgm:pt>
    <dgm:pt modelId="{91FABC38-FB4A-406F-90AD-4E9CD03EA98E}" type="pres">
      <dgm:prSet presAssocID="{7838B42C-75FE-447E-915D-E0928AC6F382}" presName="rootText" presStyleLbl="node3" presStyleIdx="7" presStyleCnt="14">
        <dgm:presLayoutVars>
          <dgm:chPref val="3"/>
        </dgm:presLayoutVars>
      </dgm:prSet>
      <dgm:spPr/>
    </dgm:pt>
    <dgm:pt modelId="{44F284EE-1B42-422E-B0DA-2D4B6E6FBB68}" type="pres">
      <dgm:prSet presAssocID="{7838B42C-75FE-447E-915D-E0928AC6F382}" presName="rootConnector" presStyleLbl="node3" presStyleIdx="7" presStyleCnt="14"/>
      <dgm:spPr/>
    </dgm:pt>
    <dgm:pt modelId="{6F07A2C0-F51D-449C-A824-0BFF965F9590}" type="pres">
      <dgm:prSet presAssocID="{7838B42C-75FE-447E-915D-E0928AC6F382}" presName="hierChild4" presStyleCnt="0"/>
      <dgm:spPr/>
    </dgm:pt>
    <dgm:pt modelId="{E6688126-9553-4585-BD31-651C17E54ADF}" type="pres">
      <dgm:prSet presAssocID="{BD53AF67-A35A-4699-9676-0839CA0F67B5}" presName="Name37" presStyleLbl="parChTrans1D4" presStyleIdx="6" presStyleCnt="15"/>
      <dgm:spPr/>
    </dgm:pt>
    <dgm:pt modelId="{A95A2CA2-51F7-454C-8AD7-A37E8D948581}" type="pres">
      <dgm:prSet presAssocID="{D0F0D0D2-1531-4D92-84D5-F153F358D999}" presName="hierRoot2" presStyleCnt="0">
        <dgm:presLayoutVars>
          <dgm:hierBranch val="init"/>
        </dgm:presLayoutVars>
      </dgm:prSet>
      <dgm:spPr/>
    </dgm:pt>
    <dgm:pt modelId="{9019D6BA-999F-4013-84A9-5A5EA057346C}" type="pres">
      <dgm:prSet presAssocID="{D0F0D0D2-1531-4D92-84D5-F153F358D999}" presName="rootComposite" presStyleCnt="0"/>
      <dgm:spPr/>
    </dgm:pt>
    <dgm:pt modelId="{F80E2F2E-C22A-4570-BF97-D25812DCD364}" type="pres">
      <dgm:prSet presAssocID="{D0F0D0D2-1531-4D92-84D5-F153F358D999}" presName="rootText" presStyleLbl="node4" presStyleIdx="6" presStyleCnt="15">
        <dgm:presLayoutVars>
          <dgm:chPref val="3"/>
        </dgm:presLayoutVars>
      </dgm:prSet>
      <dgm:spPr/>
    </dgm:pt>
    <dgm:pt modelId="{3A72A390-656F-4FB5-A2CA-7F0F9F9F1ED2}" type="pres">
      <dgm:prSet presAssocID="{D0F0D0D2-1531-4D92-84D5-F153F358D999}" presName="rootConnector" presStyleLbl="node4" presStyleIdx="6" presStyleCnt="15"/>
      <dgm:spPr/>
    </dgm:pt>
    <dgm:pt modelId="{2503CF53-A974-4F5D-B933-EB0E1059DBC6}" type="pres">
      <dgm:prSet presAssocID="{D0F0D0D2-1531-4D92-84D5-F153F358D999}" presName="hierChild4" presStyleCnt="0"/>
      <dgm:spPr/>
    </dgm:pt>
    <dgm:pt modelId="{888F11AB-6141-4003-8B69-FCEC354DC851}" type="pres">
      <dgm:prSet presAssocID="{D0F0D0D2-1531-4D92-84D5-F153F358D999}" presName="hierChild5" presStyleCnt="0"/>
      <dgm:spPr/>
    </dgm:pt>
    <dgm:pt modelId="{2597F005-68CA-404C-A514-15B0A95E51CB}" type="pres">
      <dgm:prSet presAssocID="{7838B42C-75FE-447E-915D-E0928AC6F382}" presName="hierChild5" presStyleCnt="0"/>
      <dgm:spPr/>
    </dgm:pt>
    <dgm:pt modelId="{099F8471-01AF-4501-9390-232C1655A9B5}" type="pres">
      <dgm:prSet presAssocID="{A2F96340-25A1-4B27-B742-88D15560F07A}" presName="Name37" presStyleLbl="parChTrans1D3" presStyleIdx="8" presStyleCnt="14"/>
      <dgm:spPr/>
    </dgm:pt>
    <dgm:pt modelId="{6AECD028-674E-4C07-BAC8-C8AE93FD2D1C}" type="pres">
      <dgm:prSet presAssocID="{229F53CA-CE2F-4B27-993B-7860C240BE42}" presName="hierRoot2" presStyleCnt="0">
        <dgm:presLayoutVars>
          <dgm:hierBranch val="init"/>
        </dgm:presLayoutVars>
      </dgm:prSet>
      <dgm:spPr/>
    </dgm:pt>
    <dgm:pt modelId="{E9136B75-642B-4E0E-9D87-3AE9C070140A}" type="pres">
      <dgm:prSet presAssocID="{229F53CA-CE2F-4B27-993B-7860C240BE42}" presName="rootComposite" presStyleCnt="0"/>
      <dgm:spPr/>
    </dgm:pt>
    <dgm:pt modelId="{FEE279DF-ECA0-41C8-97F6-05A6A28DB205}" type="pres">
      <dgm:prSet presAssocID="{229F53CA-CE2F-4B27-993B-7860C240BE42}" presName="rootText" presStyleLbl="node3" presStyleIdx="8" presStyleCnt="14">
        <dgm:presLayoutVars>
          <dgm:chPref val="3"/>
        </dgm:presLayoutVars>
      </dgm:prSet>
      <dgm:spPr/>
    </dgm:pt>
    <dgm:pt modelId="{30AFD974-A125-4020-B7AF-F6637694BFBD}" type="pres">
      <dgm:prSet presAssocID="{229F53CA-CE2F-4B27-993B-7860C240BE42}" presName="rootConnector" presStyleLbl="node3" presStyleIdx="8" presStyleCnt="14"/>
      <dgm:spPr/>
    </dgm:pt>
    <dgm:pt modelId="{214D9A98-484C-4B0F-A092-8985D4D525DE}" type="pres">
      <dgm:prSet presAssocID="{229F53CA-CE2F-4B27-993B-7860C240BE42}" presName="hierChild4" presStyleCnt="0"/>
      <dgm:spPr/>
    </dgm:pt>
    <dgm:pt modelId="{47D8E537-CC64-4009-A25A-FF5640E3B6F1}" type="pres">
      <dgm:prSet presAssocID="{3D6CAC12-1A4E-4B1E-A36D-C66968059834}" presName="Name37" presStyleLbl="parChTrans1D4" presStyleIdx="7" presStyleCnt="15"/>
      <dgm:spPr/>
    </dgm:pt>
    <dgm:pt modelId="{EBD2F4C2-EE92-462F-B22E-28D7F53FEE48}" type="pres">
      <dgm:prSet presAssocID="{3C477E65-C440-49E0-A840-EA8767BEF98A}" presName="hierRoot2" presStyleCnt="0">
        <dgm:presLayoutVars>
          <dgm:hierBranch val="init"/>
        </dgm:presLayoutVars>
      </dgm:prSet>
      <dgm:spPr/>
    </dgm:pt>
    <dgm:pt modelId="{4C7EE1F2-205A-4D4D-8286-63E45C1D8C39}" type="pres">
      <dgm:prSet presAssocID="{3C477E65-C440-49E0-A840-EA8767BEF98A}" presName="rootComposite" presStyleCnt="0"/>
      <dgm:spPr/>
    </dgm:pt>
    <dgm:pt modelId="{7CB443AB-71DB-4233-B77E-FDD90192D12E}" type="pres">
      <dgm:prSet presAssocID="{3C477E65-C440-49E0-A840-EA8767BEF98A}" presName="rootText" presStyleLbl="node4" presStyleIdx="7" presStyleCnt="15">
        <dgm:presLayoutVars>
          <dgm:chPref val="3"/>
        </dgm:presLayoutVars>
      </dgm:prSet>
      <dgm:spPr/>
    </dgm:pt>
    <dgm:pt modelId="{32436158-765D-46F1-B1E3-CAC95ACF5D46}" type="pres">
      <dgm:prSet presAssocID="{3C477E65-C440-49E0-A840-EA8767BEF98A}" presName="rootConnector" presStyleLbl="node4" presStyleIdx="7" presStyleCnt="15"/>
      <dgm:spPr/>
    </dgm:pt>
    <dgm:pt modelId="{D8B2BFB0-51DF-423D-B5C0-007EC46F3DB6}" type="pres">
      <dgm:prSet presAssocID="{3C477E65-C440-49E0-A840-EA8767BEF98A}" presName="hierChild4" presStyleCnt="0"/>
      <dgm:spPr/>
    </dgm:pt>
    <dgm:pt modelId="{0BF76799-9E85-474B-9713-013DA1E7D667}" type="pres">
      <dgm:prSet presAssocID="{3C477E65-C440-49E0-A840-EA8767BEF98A}" presName="hierChild5" presStyleCnt="0"/>
      <dgm:spPr/>
    </dgm:pt>
    <dgm:pt modelId="{16E31BB5-BFDD-4AFE-844A-F299814D4AEB}" type="pres">
      <dgm:prSet presAssocID="{A8B0E134-CF2C-47A5-9438-5A4CD7CF106D}" presName="Name37" presStyleLbl="parChTrans1D4" presStyleIdx="8" presStyleCnt="15"/>
      <dgm:spPr/>
    </dgm:pt>
    <dgm:pt modelId="{CBD4E736-F13E-4F8B-BDAB-E659BE153844}" type="pres">
      <dgm:prSet presAssocID="{3C2B3DB4-B5A6-4612-AC15-339BB75FF195}" presName="hierRoot2" presStyleCnt="0">
        <dgm:presLayoutVars>
          <dgm:hierBranch val="init"/>
        </dgm:presLayoutVars>
      </dgm:prSet>
      <dgm:spPr/>
    </dgm:pt>
    <dgm:pt modelId="{421E877D-AEB2-451A-B1EE-3137A09FE8EC}" type="pres">
      <dgm:prSet presAssocID="{3C2B3DB4-B5A6-4612-AC15-339BB75FF195}" presName="rootComposite" presStyleCnt="0"/>
      <dgm:spPr/>
    </dgm:pt>
    <dgm:pt modelId="{423A34ED-FA61-4A5B-8933-0426407DD4F6}" type="pres">
      <dgm:prSet presAssocID="{3C2B3DB4-B5A6-4612-AC15-339BB75FF195}" presName="rootText" presStyleLbl="node4" presStyleIdx="8" presStyleCnt="15">
        <dgm:presLayoutVars>
          <dgm:chPref val="3"/>
        </dgm:presLayoutVars>
      </dgm:prSet>
      <dgm:spPr/>
    </dgm:pt>
    <dgm:pt modelId="{7ABE8729-1DE3-4E8A-8D61-F5B3C547D721}" type="pres">
      <dgm:prSet presAssocID="{3C2B3DB4-B5A6-4612-AC15-339BB75FF195}" presName="rootConnector" presStyleLbl="node4" presStyleIdx="8" presStyleCnt="15"/>
      <dgm:spPr/>
    </dgm:pt>
    <dgm:pt modelId="{776E84C4-BB9F-4F89-9681-199FE583BA1C}" type="pres">
      <dgm:prSet presAssocID="{3C2B3DB4-B5A6-4612-AC15-339BB75FF195}" presName="hierChild4" presStyleCnt="0"/>
      <dgm:spPr/>
    </dgm:pt>
    <dgm:pt modelId="{896E28D3-3A10-40A5-AFDE-BCFEB6388742}" type="pres">
      <dgm:prSet presAssocID="{3C2B3DB4-B5A6-4612-AC15-339BB75FF195}" presName="hierChild5" presStyleCnt="0"/>
      <dgm:spPr/>
    </dgm:pt>
    <dgm:pt modelId="{0963B401-F43D-4C83-8AE8-04D4B44FDF55}" type="pres">
      <dgm:prSet presAssocID="{41D09789-C4A9-49D7-9F0E-47F378274320}" presName="Name37" presStyleLbl="parChTrans1D4" presStyleIdx="9" presStyleCnt="15"/>
      <dgm:spPr/>
    </dgm:pt>
    <dgm:pt modelId="{E84B6426-A572-4CB0-B74F-A52CA51C7A59}" type="pres">
      <dgm:prSet presAssocID="{827BE246-D062-4ADF-89AA-906004290895}" presName="hierRoot2" presStyleCnt="0">
        <dgm:presLayoutVars>
          <dgm:hierBranch val="init"/>
        </dgm:presLayoutVars>
      </dgm:prSet>
      <dgm:spPr/>
    </dgm:pt>
    <dgm:pt modelId="{E8BCECCB-CCEC-4C23-91DB-0B7A76983763}" type="pres">
      <dgm:prSet presAssocID="{827BE246-D062-4ADF-89AA-906004290895}" presName="rootComposite" presStyleCnt="0"/>
      <dgm:spPr/>
    </dgm:pt>
    <dgm:pt modelId="{6F0BA756-41FE-4AE0-BDCB-8592043CAC32}" type="pres">
      <dgm:prSet presAssocID="{827BE246-D062-4ADF-89AA-906004290895}" presName="rootText" presStyleLbl="node4" presStyleIdx="9" presStyleCnt="15">
        <dgm:presLayoutVars>
          <dgm:chPref val="3"/>
        </dgm:presLayoutVars>
      </dgm:prSet>
      <dgm:spPr/>
    </dgm:pt>
    <dgm:pt modelId="{4243E2B2-3D53-442B-90C5-1C5AA6E20211}" type="pres">
      <dgm:prSet presAssocID="{827BE246-D062-4ADF-89AA-906004290895}" presName="rootConnector" presStyleLbl="node4" presStyleIdx="9" presStyleCnt="15"/>
      <dgm:spPr/>
    </dgm:pt>
    <dgm:pt modelId="{6CF8F7F2-AA00-4BC4-A4E5-41EEB9EF1BE3}" type="pres">
      <dgm:prSet presAssocID="{827BE246-D062-4ADF-89AA-906004290895}" presName="hierChild4" presStyleCnt="0"/>
      <dgm:spPr/>
    </dgm:pt>
    <dgm:pt modelId="{BE8226D7-6329-45A1-B838-F8F24ED33EFF}" type="pres">
      <dgm:prSet presAssocID="{827BE246-D062-4ADF-89AA-906004290895}" presName="hierChild5" presStyleCnt="0"/>
      <dgm:spPr/>
    </dgm:pt>
    <dgm:pt modelId="{A58DF403-F687-4101-9AF9-E5F501EA76F9}" type="pres">
      <dgm:prSet presAssocID="{DC76F711-DCBF-4F7E-B8AA-D06086FD8174}" presName="Name37" presStyleLbl="parChTrans1D4" presStyleIdx="10" presStyleCnt="15"/>
      <dgm:spPr/>
    </dgm:pt>
    <dgm:pt modelId="{6FCE469C-2973-43E4-8397-1F64B4FCF3AB}" type="pres">
      <dgm:prSet presAssocID="{0CB7CC32-12CB-425B-ACD2-D094524CC089}" presName="hierRoot2" presStyleCnt="0">
        <dgm:presLayoutVars>
          <dgm:hierBranch val="init"/>
        </dgm:presLayoutVars>
      </dgm:prSet>
      <dgm:spPr/>
    </dgm:pt>
    <dgm:pt modelId="{EC756F3C-E6F8-402E-B206-B890BF9B6416}" type="pres">
      <dgm:prSet presAssocID="{0CB7CC32-12CB-425B-ACD2-D094524CC089}" presName="rootComposite" presStyleCnt="0"/>
      <dgm:spPr/>
    </dgm:pt>
    <dgm:pt modelId="{C4236513-AE90-4DFC-AE46-E74B0CBA9F71}" type="pres">
      <dgm:prSet presAssocID="{0CB7CC32-12CB-425B-ACD2-D094524CC089}" presName="rootText" presStyleLbl="node4" presStyleIdx="10" presStyleCnt="15">
        <dgm:presLayoutVars>
          <dgm:chPref val="3"/>
        </dgm:presLayoutVars>
      </dgm:prSet>
      <dgm:spPr/>
    </dgm:pt>
    <dgm:pt modelId="{FDCD10A4-F1F2-4E01-8CAA-7B5A1D6594B2}" type="pres">
      <dgm:prSet presAssocID="{0CB7CC32-12CB-425B-ACD2-D094524CC089}" presName="rootConnector" presStyleLbl="node4" presStyleIdx="10" presStyleCnt="15"/>
      <dgm:spPr/>
    </dgm:pt>
    <dgm:pt modelId="{0C43CD92-36B0-4D41-9364-754A80D02EFB}" type="pres">
      <dgm:prSet presAssocID="{0CB7CC32-12CB-425B-ACD2-D094524CC089}" presName="hierChild4" presStyleCnt="0"/>
      <dgm:spPr/>
    </dgm:pt>
    <dgm:pt modelId="{7ABB933E-6DA1-4707-BF5B-2159CC095E7F}" type="pres">
      <dgm:prSet presAssocID="{0CB7CC32-12CB-425B-ACD2-D094524CC089}" presName="hierChild5" presStyleCnt="0"/>
      <dgm:spPr/>
    </dgm:pt>
    <dgm:pt modelId="{2C765269-E4F2-4548-9DFB-3647DFFF21C7}" type="pres">
      <dgm:prSet presAssocID="{3C729996-EE0D-4593-B271-EE42AF1ABAAF}" presName="Name37" presStyleLbl="parChTrans1D4" presStyleIdx="11" presStyleCnt="15"/>
      <dgm:spPr/>
    </dgm:pt>
    <dgm:pt modelId="{954E80BD-4058-4D8E-9B20-9BECB90DE5A8}" type="pres">
      <dgm:prSet presAssocID="{6AF30A0D-9CBB-430F-A9F7-FD59D53C0B1D}" presName="hierRoot2" presStyleCnt="0">
        <dgm:presLayoutVars>
          <dgm:hierBranch val="init"/>
        </dgm:presLayoutVars>
      </dgm:prSet>
      <dgm:spPr/>
    </dgm:pt>
    <dgm:pt modelId="{12723099-6281-427C-B846-C2B3F494BEB2}" type="pres">
      <dgm:prSet presAssocID="{6AF30A0D-9CBB-430F-A9F7-FD59D53C0B1D}" presName="rootComposite" presStyleCnt="0"/>
      <dgm:spPr/>
    </dgm:pt>
    <dgm:pt modelId="{D8D471AF-B1D5-48E8-AEDE-9AB039BD12C0}" type="pres">
      <dgm:prSet presAssocID="{6AF30A0D-9CBB-430F-A9F7-FD59D53C0B1D}" presName="rootText" presStyleLbl="node4" presStyleIdx="11" presStyleCnt="15">
        <dgm:presLayoutVars>
          <dgm:chPref val="3"/>
        </dgm:presLayoutVars>
      </dgm:prSet>
      <dgm:spPr/>
    </dgm:pt>
    <dgm:pt modelId="{1501F4DD-B223-4BEC-AA0A-1141C17BC5F1}" type="pres">
      <dgm:prSet presAssocID="{6AF30A0D-9CBB-430F-A9F7-FD59D53C0B1D}" presName="rootConnector" presStyleLbl="node4" presStyleIdx="11" presStyleCnt="15"/>
      <dgm:spPr/>
    </dgm:pt>
    <dgm:pt modelId="{72520B04-654F-48E5-A691-61A6631914A2}" type="pres">
      <dgm:prSet presAssocID="{6AF30A0D-9CBB-430F-A9F7-FD59D53C0B1D}" presName="hierChild4" presStyleCnt="0"/>
      <dgm:spPr/>
    </dgm:pt>
    <dgm:pt modelId="{5382C8AE-56E9-4A21-9B95-434979C4B697}" type="pres">
      <dgm:prSet presAssocID="{6AF30A0D-9CBB-430F-A9F7-FD59D53C0B1D}" presName="hierChild5" presStyleCnt="0"/>
      <dgm:spPr/>
    </dgm:pt>
    <dgm:pt modelId="{57A38A79-F8E4-45E4-B6A2-2B4DE79BA0B3}" type="pres">
      <dgm:prSet presAssocID="{229F53CA-CE2F-4B27-993B-7860C240BE42}" presName="hierChild5" presStyleCnt="0"/>
      <dgm:spPr/>
    </dgm:pt>
    <dgm:pt modelId="{2E376884-00F2-4861-8FA6-A28892D522A6}" type="pres">
      <dgm:prSet presAssocID="{4A1BF5A8-09F2-468E-B8CA-810B0A4C81AF}" presName="Name37" presStyleLbl="parChTrans1D3" presStyleIdx="9" presStyleCnt="14"/>
      <dgm:spPr/>
    </dgm:pt>
    <dgm:pt modelId="{DCA68EFD-3747-46BB-91AD-2D5A189196B5}" type="pres">
      <dgm:prSet presAssocID="{6EFEF1C0-91F6-4365-8860-BEC0B3E6B778}" presName="hierRoot2" presStyleCnt="0">
        <dgm:presLayoutVars>
          <dgm:hierBranch val="init"/>
        </dgm:presLayoutVars>
      </dgm:prSet>
      <dgm:spPr/>
    </dgm:pt>
    <dgm:pt modelId="{4CEEDC14-9593-4672-8D01-5DDBC5B71533}" type="pres">
      <dgm:prSet presAssocID="{6EFEF1C0-91F6-4365-8860-BEC0B3E6B778}" presName="rootComposite" presStyleCnt="0"/>
      <dgm:spPr/>
    </dgm:pt>
    <dgm:pt modelId="{E31ADA3A-B4DE-433E-8574-34DFB22D2676}" type="pres">
      <dgm:prSet presAssocID="{6EFEF1C0-91F6-4365-8860-BEC0B3E6B778}" presName="rootText" presStyleLbl="node3" presStyleIdx="9" presStyleCnt="14">
        <dgm:presLayoutVars>
          <dgm:chPref val="3"/>
        </dgm:presLayoutVars>
      </dgm:prSet>
      <dgm:spPr/>
    </dgm:pt>
    <dgm:pt modelId="{C914D51E-8FF1-4EE3-9259-68394D1F2436}" type="pres">
      <dgm:prSet presAssocID="{6EFEF1C0-91F6-4365-8860-BEC0B3E6B778}" presName="rootConnector" presStyleLbl="node3" presStyleIdx="9" presStyleCnt="14"/>
      <dgm:spPr/>
    </dgm:pt>
    <dgm:pt modelId="{482490B0-4A9A-4B87-8822-AE042C26F1BF}" type="pres">
      <dgm:prSet presAssocID="{6EFEF1C0-91F6-4365-8860-BEC0B3E6B778}" presName="hierChild4" presStyleCnt="0"/>
      <dgm:spPr/>
    </dgm:pt>
    <dgm:pt modelId="{83EC27AC-5822-41D5-BBA1-342C2C7ABF63}" type="pres">
      <dgm:prSet presAssocID="{0DCFCF09-CF5C-4DCA-B7A0-4A2621A7E248}" presName="Name37" presStyleLbl="parChTrans1D4" presStyleIdx="12" presStyleCnt="15"/>
      <dgm:spPr/>
    </dgm:pt>
    <dgm:pt modelId="{9A9976F3-B4C4-492C-9654-0471C77B656C}" type="pres">
      <dgm:prSet presAssocID="{CAB7F643-EC64-4E1D-ABAC-AC19FC511F04}" presName="hierRoot2" presStyleCnt="0">
        <dgm:presLayoutVars>
          <dgm:hierBranch val="init"/>
        </dgm:presLayoutVars>
      </dgm:prSet>
      <dgm:spPr/>
    </dgm:pt>
    <dgm:pt modelId="{55B8CB10-F03E-4390-9D29-8078E50E65F5}" type="pres">
      <dgm:prSet presAssocID="{CAB7F643-EC64-4E1D-ABAC-AC19FC511F04}" presName="rootComposite" presStyleCnt="0"/>
      <dgm:spPr/>
    </dgm:pt>
    <dgm:pt modelId="{C9E4FA1C-4869-4B9E-865C-03E5F64B3C7C}" type="pres">
      <dgm:prSet presAssocID="{CAB7F643-EC64-4E1D-ABAC-AC19FC511F04}" presName="rootText" presStyleLbl="node4" presStyleIdx="12" presStyleCnt="15">
        <dgm:presLayoutVars>
          <dgm:chPref val="3"/>
        </dgm:presLayoutVars>
      </dgm:prSet>
      <dgm:spPr/>
    </dgm:pt>
    <dgm:pt modelId="{12D4890D-9E71-4499-98F1-4B128C7CEB7D}" type="pres">
      <dgm:prSet presAssocID="{CAB7F643-EC64-4E1D-ABAC-AC19FC511F04}" presName="rootConnector" presStyleLbl="node4" presStyleIdx="12" presStyleCnt="15"/>
      <dgm:spPr/>
    </dgm:pt>
    <dgm:pt modelId="{BAD84489-AAE9-4C2B-BEDF-09D3E04804FF}" type="pres">
      <dgm:prSet presAssocID="{CAB7F643-EC64-4E1D-ABAC-AC19FC511F04}" presName="hierChild4" presStyleCnt="0"/>
      <dgm:spPr/>
    </dgm:pt>
    <dgm:pt modelId="{F8AA8908-C904-4F8F-986A-1F3D12AE1E65}" type="pres">
      <dgm:prSet presAssocID="{CAB7F643-EC64-4E1D-ABAC-AC19FC511F04}" presName="hierChild5" presStyleCnt="0"/>
      <dgm:spPr/>
    </dgm:pt>
    <dgm:pt modelId="{BD9F9580-50FF-4274-A752-7BC130C0BB3D}" type="pres">
      <dgm:prSet presAssocID="{6EFEF1C0-91F6-4365-8860-BEC0B3E6B778}" presName="hierChild5" presStyleCnt="0"/>
      <dgm:spPr/>
    </dgm:pt>
    <dgm:pt modelId="{B09AF9A2-BE76-4ED6-845F-BCBB528DD536}" type="pres">
      <dgm:prSet presAssocID="{0F8DEDD2-70B3-47B0-A0E2-AB182325882E}" presName="Name37" presStyleLbl="parChTrans1D3" presStyleIdx="10" presStyleCnt="14"/>
      <dgm:spPr/>
    </dgm:pt>
    <dgm:pt modelId="{0691C907-22D3-4358-A14E-A3B01AD177C7}" type="pres">
      <dgm:prSet presAssocID="{7585FE78-FCDA-4796-B840-E0BE5D67EED2}" presName="hierRoot2" presStyleCnt="0">
        <dgm:presLayoutVars>
          <dgm:hierBranch val="init"/>
        </dgm:presLayoutVars>
      </dgm:prSet>
      <dgm:spPr/>
    </dgm:pt>
    <dgm:pt modelId="{D2FC2E15-8415-4215-8058-A015C0704022}" type="pres">
      <dgm:prSet presAssocID="{7585FE78-FCDA-4796-B840-E0BE5D67EED2}" presName="rootComposite" presStyleCnt="0"/>
      <dgm:spPr/>
    </dgm:pt>
    <dgm:pt modelId="{C25FD1FD-609E-4ECC-AFB1-301A529B9529}" type="pres">
      <dgm:prSet presAssocID="{7585FE78-FCDA-4796-B840-E0BE5D67EED2}" presName="rootText" presStyleLbl="node3" presStyleIdx="10" presStyleCnt="14">
        <dgm:presLayoutVars>
          <dgm:chPref val="3"/>
        </dgm:presLayoutVars>
      </dgm:prSet>
      <dgm:spPr/>
    </dgm:pt>
    <dgm:pt modelId="{11F07573-4FBE-43D1-81ED-DF43701635CB}" type="pres">
      <dgm:prSet presAssocID="{7585FE78-FCDA-4796-B840-E0BE5D67EED2}" presName="rootConnector" presStyleLbl="node3" presStyleIdx="10" presStyleCnt="14"/>
      <dgm:spPr/>
    </dgm:pt>
    <dgm:pt modelId="{60727E7B-9404-4AE5-A2EA-90372AC51452}" type="pres">
      <dgm:prSet presAssocID="{7585FE78-FCDA-4796-B840-E0BE5D67EED2}" presName="hierChild4" presStyleCnt="0"/>
      <dgm:spPr/>
    </dgm:pt>
    <dgm:pt modelId="{856DDE7D-4D3E-41A5-952A-582351B53F0A}" type="pres">
      <dgm:prSet presAssocID="{6F8DADB6-4501-4E19-9AD0-2D9348F2D58A}" presName="Name37" presStyleLbl="parChTrans1D4" presStyleIdx="13" presStyleCnt="15"/>
      <dgm:spPr/>
    </dgm:pt>
    <dgm:pt modelId="{4925BA44-D062-4622-8C34-00C3BE8AA82F}" type="pres">
      <dgm:prSet presAssocID="{C66F088F-3ED6-4440-B25F-05CAFFEF8099}" presName="hierRoot2" presStyleCnt="0">
        <dgm:presLayoutVars>
          <dgm:hierBranch val="init"/>
        </dgm:presLayoutVars>
      </dgm:prSet>
      <dgm:spPr/>
    </dgm:pt>
    <dgm:pt modelId="{52213A58-5BDE-47A1-BD89-4834420ABC7F}" type="pres">
      <dgm:prSet presAssocID="{C66F088F-3ED6-4440-B25F-05CAFFEF8099}" presName="rootComposite" presStyleCnt="0"/>
      <dgm:spPr/>
    </dgm:pt>
    <dgm:pt modelId="{0C411FE4-55D1-4BFF-9809-0850BDDC3921}" type="pres">
      <dgm:prSet presAssocID="{C66F088F-3ED6-4440-B25F-05CAFFEF8099}" presName="rootText" presStyleLbl="node4" presStyleIdx="13" presStyleCnt="15">
        <dgm:presLayoutVars>
          <dgm:chPref val="3"/>
        </dgm:presLayoutVars>
      </dgm:prSet>
      <dgm:spPr/>
    </dgm:pt>
    <dgm:pt modelId="{937D1D20-A65B-4AB2-B954-22902CA87865}" type="pres">
      <dgm:prSet presAssocID="{C66F088F-3ED6-4440-B25F-05CAFFEF8099}" presName="rootConnector" presStyleLbl="node4" presStyleIdx="13" presStyleCnt="15"/>
      <dgm:spPr/>
    </dgm:pt>
    <dgm:pt modelId="{56CBCFFB-7CC6-4D69-9E5E-1992E7E1332C}" type="pres">
      <dgm:prSet presAssocID="{C66F088F-3ED6-4440-B25F-05CAFFEF8099}" presName="hierChild4" presStyleCnt="0"/>
      <dgm:spPr/>
    </dgm:pt>
    <dgm:pt modelId="{33038165-2DA0-49A3-ABA1-FE79D78275F9}" type="pres">
      <dgm:prSet presAssocID="{C66F088F-3ED6-4440-B25F-05CAFFEF8099}" presName="hierChild5" presStyleCnt="0"/>
      <dgm:spPr/>
    </dgm:pt>
    <dgm:pt modelId="{57F32F69-FC51-4F6C-AABB-F687096D42F3}" type="pres">
      <dgm:prSet presAssocID="{7585FE78-FCDA-4796-B840-E0BE5D67EED2}" presName="hierChild5" presStyleCnt="0"/>
      <dgm:spPr/>
    </dgm:pt>
    <dgm:pt modelId="{579AC306-0AF3-4635-8A96-A5C5FD4A0A34}" type="pres">
      <dgm:prSet presAssocID="{99A21E44-63BF-4B50-BC57-41BA959C218F}" presName="Name37" presStyleLbl="parChTrans1D3" presStyleIdx="11" presStyleCnt="14"/>
      <dgm:spPr/>
    </dgm:pt>
    <dgm:pt modelId="{B7AFCA6B-042C-4C43-A2AF-B42C8E3E460B}" type="pres">
      <dgm:prSet presAssocID="{B6F94948-EC84-46A6-96F7-E99033BFA262}" presName="hierRoot2" presStyleCnt="0">
        <dgm:presLayoutVars>
          <dgm:hierBranch val="init"/>
        </dgm:presLayoutVars>
      </dgm:prSet>
      <dgm:spPr/>
    </dgm:pt>
    <dgm:pt modelId="{84514415-0B8E-4F84-9E25-A77901C65E66}" type="pres">
      <dgm:prSet presAssocID="{B6F94948-EC84-46A6-96F7-E99033BFA262}" presName="rootComposite" presStyleCnt="0"/>
      <dgm:spPr/>
    </dgm:pt>
    <dgm:pt modelId="{7E07E0ED-F013-4727-8FF3-4357D53EE1C6}" type="pres">
      <dgm:prSet presAssocID="{B6F94948-EC84-46A6-96F7-E99033BFA262}" presName="rootText" presStyleLbl="node3" presStyleIdx="11" presStyleCnt="14">
        <dgm:presLayoutVars>
          <dgm:chPref val="3"/>
        </dgm:presLayoutVars>
      </dgm:prSet>
      <dgm:spPr/>
    </dgm:pt>
    <dgm:pt modelId="{9FAC1EB9-4B66-4966-B751-B294C5F5EB01}" type="pres">
      <dgm:prSet presAssocID="{B6F94948-EC84-46A6-96F7-E99033BFA262}" presName="rootConnector" presStyleLbl="node3" presStyleIdx="11" presStyleCnt="14"/>
      <dgm:spPr/>
    </dgm:pt>
    <dgm:pt modelId="{3BE33CC8-F2D4-4B43-8941-978220FAD2C6}" type="pres">
      <dgm:prSet presAssocID="{B6F94948-EC84-46A6-96F7-E99033BFA262}" presName="hierChild4" presStyleCnt="0"/>
      <dgm:spPr/>
    </dgm:pt>
    <dgm:pt modelId="{B3C8628C-92E1-4A5D-B7AF-0DD6175077C7}" type="pres">
      <dgm:prSet presAssocID="{DF8AC1BE-7200-4D86-BD5C-5B73E430CCD8}" presName="Name37" presStyleLbl="parChTrans1D4" presStyleIdx="14" presStyleCnt="15"/>
      <dgm:spPr/>
    </dgm:pt>
    <dgm:pt modelId="{9CC61A63-F814-4010-B42F-0D5164F78374}" type="pres">
      <dgm:prSet presAssocID="{607B5390-D1D4-4C8E-877D-41DB87C6ECB8}" presName="hierRoot2" presStyleCnt="0">
        <dgm:presLayoutVars>
          <dgm:hierBranch val="init"/>
        </dgm:presLayoutVars>
      </dgm:prSet>
      <dgm:spPr/>
    </dgm:pt>
    <dgm:pt modelId="{A2F90356-89A9-47CE-8F65-1E8E4494BDD7}" type="pres">
      <dgm:prSet presAssocID="{607B5390-D1D4-4C8E-877D-41DB87C6ECB8}" presName="rootComposite" presStyleCnt="0"/>
      <dgm:spPr/>
    </dgm:pt>
    <dgm:pt modelId="{CB41D364-3E5F-497E-8819-B9993CC6E15A}" type="pres">
      <dgm:prSet presAssocID="{607B5390-D1D4-4C8E-877D-41DB87C6ECB8}" presName="rootText" presStyleLbl="node4" presStyleIdx="14" presStyleCnt="15">
        <dgm:presLayoutVars>
          <dgm:chPref val="3"/>
        </dgm:presLayoutVars>
      </dgm:prSet>
      <dgm:spPr/>
    </dgm:pt>
    <dgm:pt modelId="{2E266598-1396-4AC1-8269-D9507E05FCE5}" type="pres">
      <dgm:prSet presAssocID="{607B5390-D1D4-4C8E-877D-41DB87C6ECB8}" presName="rootConnector" presStyleLbl="node4" presStyleIdx="14" presStyleCnt="15"/>
      <dgm:spPr/>
    </dgm:pt>
    <dgm:pt modelId="{E73A406C-6709-472D-8E3E-80A43919EEC8}" type="pres">
      <dgm:prSet presAssocID="{607B5390-D1D4-4C8E-877D-41DB87C6ECB8}" presName="hierChild4" presStyleCnt="0"/>
      <dgm:spPr/>
    </dgm:pt>
    <dgm:pt modelId="{A23665A1-AB30-40CF-86FF-025CBAB50B0A}" type="pres">
      <dgm:prSet presAssocID="{607B5390-D1D4-4C8E-877D-41DB87C6ECB8}" presName="hierChild5" presStyleCnt="0"/>
      <dgm:spPr/>
    </dgm:pt>
    <dgm:pt modelId="{4711F0AB-8E96-448C-A84F-1895FB123F45}" type="pres">
      <dgm:prSet presAssocID="{B6F94948-EC84-46A6-96F7-E99033BFA262}" presName="hierChild5" presStyleCnt="0"/>
      <dgm:spPr/>
    </dgm:pt>
    <dgm:pt modelId="{12441837-7E34-4231-A330-67BC230C8D45}" type="pres">
      <dgm:prSet presAssocID="{08AA737A-AC1A-42B7-B21A-F1D23399927B}" presName="hierChild5" presStyleCnt="0"/>
      <dgm:spPr/>
    </dgm:pt>
    <dgm:pt modelId="{334B0B90-CC00-4A52-ADBD-BCFB8C3DA4D8}" type="pres">
      <dgm:prSet presAssocID="{041D731B-9B4C-4CD6-8AC8-D202FED3AEA2}" presName="Name37" presStyleLbl="parChTrans1D2" presStyleIdx="3" presStyleCnt="5"/>
      <dgm:spPr/>
    </dgm:pt>
    <dgm:pt modelId="{AEBD0000-8A81-42E9-98FA-27B5248E701B}" type="pres">
      <dgm:prSet presAssocID="{AC70A55C-4248-47F6-AE18-CE329765F88F}" presName="hierRoot2" presStyleCnt="0">
        <dgm:presLayoutVars>
          <dgm:hierBranch val="init"/>
        </dgm:presLayoutVars>
      </dgm:prSet>
      <dgm:spPr/>
    </dgm:pt>
    <dgm:pt modelId="{E6CA7691-D76E-41C0-9869-F24597660C7E}" type="pres">
      <dgm:prSet presAssocID="{AC70A55C-4248-47F6-AE18-CE329765F88F}" presName="rootComposite" presStyleCnt="0"/>
      <dgm:spPr/>
    </dgm:pt>
    <dgm:pt modelId="{58945E59-B42B-4FD0-A78B-2217DE0FB108}" type="pres">
      <dgm:prSet presAssocID="{AC70A55C-4248-47F6-AE18-CE329765F88F}" presName="rootText" presStyleLbl="node2" presStyleIdx="3" presStyleCnt="5">
        <dgm:presLayoutVars>
          <dgm:chPref val="3"/>
        </dgm:presLayoutVars>
      </dgm:prSet>
      <dgm:spPr/>
    </dgm:pt>
    <dgm:pt modelId="{82FFC4C2-75D4-4899-B3A7-612E7FE1AF4B}" type="pres">
      <dgm:prSet presAssocID="{AC70A55C-4248-47F6-AE18-CE329765F88F}" presName="rootConnector" presStyleLbl="node2" presStyleIdx="3" presStyleCnt="5"/>
      <dgm:spPr/>
    </dgm:pt>
    <dgm:pt modelId="{5456CC49-2306-4CF9-A69D-76FC40FED9A8}" type="pres">
      <dgm:prSet presAssocID="{AC70A55C-4248-47F6-AE18-CE329765F88F}" presName="hierChild4" presStyleCnt="0"/>
      <dgm:spPr/>
    </dgm:pt>
    <dgm:pt modelId="{48D45FE3-25E3-49CE-97B1-4F90D0F0D591}" type="pres">
      <dgm:prSet presAssocID="{2CD079D0-EE0E-4B5C-B658-F1C2AAC311E5}" presName="Name37" presStyleLbl="parChTrans1D3" presStyleIdx="12" presStyleCnt="14"/>
      <dgm:spPr/>
    </dgm:pt>
    <dgm:pt modelId="{69DFA492-DC04-4020-9CAF-FD7F37061586}" type="pres">
      <dgm:prSet presAssocID="{2BFA1704-BCBE-42F4-95C5-369552D12ED4}" presName="hierRoot2" presStyleCnt="0">
        <dgm:presLayoutVars>
          <dgm:hierBranch val="init"/>
        </dgm:presLayoutVars>
      </dgm:prSet>
      <dgm:spPr/>
    </dgm:pt>
    <dgm:pt modelId="{19A22502-6D94-481D-BA14-67D56DBBAFB4}" type="pres">
      <dgm:prSet presAssocID="{2BFA1704-BCBE-42F4-95C5-369552D12ED4}" presName="rootComposite" presStyleCnt="0"/>
      <dgm:spPr/>
    </dgm:pt>
    <dgm:pt modelId="{0D60E8B7-81CE-4334-BD72-CB667F102F93}" type="pres">
      <dgm:prSet presAssocID="{2BFA1704-BCBE-42F4-95C5-369552D12ED4}" presName="rootText" presStyleLbl="node3" presStyleIdx="12" presStyleCnt="14">
        <dgm:presLayoutVars>
          <dgm:chPref val="3"/>
        </dgm:presLayoutVars>
      </dgm:prSet>
      <dgm:spPr/>
    </dgm:pt>
    <dgm:pt modelId="{B7D1B93A-A753-4AB7-B285-13A40D2EB05E}" type="pres">
      <dgm:prSet presAssocID="{2BFA1704-BCBE-42F4-95C5-369552D12ED4}" presName="rootConnector" presStyleLbl="node3" presStyleIdx="12" presStyleCnt="14"/>
      <dgm:spPr/>
    </dgm:pt>
    <dgm:pt modelId="{E5BD59C3-22E0-4025-AF2E-A60E6A3747FB}" type="pres">
      <dgm:prSet presAssocID="{2BFA1704-BCBE-42F4-95C5-369552D12ED4}" presName="hierChild4" presStyleCnt="0"/>
      <dgm:spPr/>
    </dgm:pt>
    <dgm:pt modelId="{6ED46BD5-BA48-44B9-AD13-40E94CF3CB37}" type="pres">
      <dgm:prSet presAssocID="{2BFA1704-BCBE-42F4-95C5-369552D12ED4}" presName="hierChild5" presStyleCnt="0"/>
      <dgm:spPr/>
    </dgm:pt>
    <dgm:pt modelId="{75601AF9-6E63-4397-870F-6CFE925F9796}" type="pres">
      <dgm:prSet presAssocID="{5E038329-95F8-4BD9-B10C-B59A6CE3F634}" presName="Name37" presStyleLbl="parChTrans1D3" presStyleIdx="13" presStyleCnt="14"/>
      <dgm:spPr/>
    </dgm:pt>
    <dgm:pt modelId="{16462636-8A30-4025-963E-509840A75EEE}" type="pres">
      <dgm:prSet presAssocID="{A9C98763-6DA1-4311-BA22-B9415E3917FF}" presName="hierRoot2" presStyleCnt="0">
        <dgm:presLayoutVars>
          <dgm:hierBranch val="init"/>
        </dgm:presLayoutVars>
      </dgm:prSet>
      <dgm:spPr/>
    </dgm:pt>
    <dgm:pt modelId="{1C88C4B6-955C-4183-8858-ADE88A840F87}" type="pres">
      <dgm:prSet presAssocID="{A9C98763-6DA1-4311-BA22-B9415E3917FF}" presName="rootComposite" presStyleCnt="0"/>
      <dgm:spPr/>
    </dgm:pt>
    <dgm:pt modelId="{31983083-8136-468C-81D8-193C0F971EE1}" type="pres">
      <dgm:prSet presAssocID="{A9C98763-6DA1-4311-BA22-B9415E3917FF}" presName="rootText" presStyleLbl="node3" presStyleIdx="13" presStyleCnt="14">
        <dgm:presLayoutVars>
          <dgm:chPref val="3"/>
        </dgm:presLayoutVars>
      </dgm:prSet>
      <dgm:spPr/>
    </dgm:pt>
    <dgm:pt modelId="{5F7826B5-4BA7-4928-BE95-9EAECB941CEB}" type="pres">
      <dgm:prSet presAssocID="{A9C98763-6DA1-4311-BA22-B9415E3917FF}" presName="rootConnector" presStyleLbl="node3" presStyleIdx="13" presStyleCnt="14"/>
      <dgm:spPr/>
    </dgm:pt>
    <dgm:pt modelId="{4C1BE1BD-635F-42D3-8B4D-E9FA88017761}" type="pres">
      <dgm:prSet presAssocID="{A9C98763-6DA1-4311-BA22-B9415E3917FF}" presName="hierChild4" presStyleCnt="0"/>
      <dgm:spPr/>
    </dgm:pt>
    <dgm:pt modelId="{22F65588-A9F1-4FB4-ADB1-C478B239CB22}" type="pres">
      <dgm:prSet presAssocID="{A9C98763-6DA1-4311-BA22-B9415E3917FF}" presName="hierChild5" presStyleCnt="0"/>
      <dgm:spPr/>
    </dgm:pt>
    <dgm:pt modelId="{1AD90B73-80CD-4CCB-AD4F-5F29339F1B7A}" type="pres">
      <dgm:prSet presAssocID="{AC70A55C-4248-47F6-AE18-CE329765F88F}" presName="hierChild5" presStyleCnt="0"/>
      <dgm:spPr/>
    </dgm:pt>
    <dgm:pt modelId="{6C56E8AC-FBCB-47C1-9BC3-2D005193F6F7}" type="pres">
      <dgm:prSet presAssocID="{2C54D02B-FE45-4D1A-8EA1-4D8E0031314D}" presName="Name37" presStyleLbl="parChTrans1D2" presStyleIdx="4" presStyleCnt="5"/>
      <dgm:spPr/>
    </dgm:pt>
    <dgm:pt modelId="{6C5F4091-0CD5-4B19-86DF-B8C39962FC23}" type="pres">
      <dgm:prSet presAssocID="{24687E23-5753-44AD-8E41-708A7C85E7E0}" presName="hierRoot2" presStyleCnt="0">
        <dgm:presLayoutVars>
          <dgm:hierBranch val="init"/>
        </dgm:presLayoutVars>
      </dgm:prSet>
      <dgm:spPr/>
    </dgm:pt>
    <dgm:pt modelId="{E66557EE-0D98-45CA-AB3B-376B18E010DD}" type="pres">
      <dgm:prSet presAssocID="{24687E23-5753-44AD-8E41-708A7C85E7E0}" presName="rootComposite" presStyleCnt="0"/>
      <dgm:spPr/>
    </dgm:pt>
    <dgm:pt modelId="{19A8C035-D90D-414F-856C-8A033906E9E1}" type="pres">
      <dgm:prSet presAssocID="{24687E23-5753-44AD-8E41-708A7C85E7E0}" presName="rootText" presStyleLbl="node2" presStyleIdx="4" presStyleCnt="5">
        <dgm:presLayoutVars>
          <dgm:chPref val="3"/>
        </dgm:presLayoutVars>
      </dgm:prSet>
      <dgm:spPr/>
    </dgm:pt>
    <dgm:pt modelId="{701A9190-1F3D-4777-ABF5-033337BD5E2D}" type="pres">
      <dgm:prSet presAssocID="{24687E23-5753-44AD-8E41-708A7C85E7E0}" presName="rootConnector" presStyleLbl="node2" presStyleIdx="4" presStyleCnt="5"/>
      <dgm:spPr/>
    </dgm:pt>
    <dgm:pt modelId="{0E31013F-B3CE-48F8-87B7-7F8155AE337E}" type="pres">
      <dgm:prSet presAssocID="{24687E23-5753-44AD-8E41-708A7C85E7E0}" presName="hierChild4" presStyleCnt="0"/>
      <dgm:spPr/>
    </dgm:pt>
    <dgm:pt modelId="{C9D80555-B159-478E-9164-93A83734D07D}" type="pres">
      <dgm:prSet presAssocID="{24687E23-5753-44AD-8E41-708A7C85E7E0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051ADF02-AC41-48C3-A71D-5FBFA2180312}" type="presOf" srcId="{B4F80AA8-DCAB-480A-9432-A5B2230BF2EB}" destId="{F58EFF6D-0F76-4118-84ED-B123A00049FB}" srcOrd="0" destOrd="0" presId="urn:microsoft.com/office/officeart/2005/8/layout/orgChart1"/>
    <dgm:cxn modelId="{F6A2D205-B872-4141-A07C-76D814280841}" type="presOf" srcId="{7585FE78-FCDA-4796-B840-E0BE5D67EED2}" destId="{11F07573-4FBE-43D1-81ED-DF43701635CB}" srcOrd="1" destOrd="0" presId="urn:microsoft.com/office/officeart/2005/8/layout/orgChart1"/>
    <dgm:cxn modelId="{A7F82406-770A-4FC4-BA7E-263537B518AD}" type="presOf" srcId="{7585FE78-FCDA-4796-B840-E0BE5D67EED2}" destId="{C25FD1FD-609E-4ECC-AFB1-301A529B9529}" srcOrd="0" destOrd="0" presId="urn:microsoft.com/office/officeart/2005/8/layout/orgChart1"/>
    <dgm:cxn modelId="{6B1CAD08-E0A1-4368-9DCB-06E261C33A95}" type="presOf" srcId="{C022684E-82AD-4CF7-B040-657FA4E91877}" destId="{1BF147A2-5605-48B8-902D-DD666AB0FA60}" srcOrd="0" destOrd="0" presId="urn:microsoft.com/office/officeart/2005/8/layout/orgChart1"/>
    <dgm:cxn modelId="{E4E1AE13-1CA1-42A6-80B4-50529058C266}" type="presOf" srcId="{9066FE75-5CBE-403D-86A8-17BCC45966E9}" destId="{11C96DFD-7131-4722-B4C3-45B8C8EE4AAE}" srcOrd="1" destOrd="0" presId="urn:microsoft.com/office/officeart/2005/8/layout/orgChart1"/>
    <dgm:cxn modelId="{41430215-6965-4990-8C93-0281020804C6}" type="presOf" srcId="{A9C98763-6DA1-4311-BA22-B9415E3917FF}" destId="{5F7826B5-4BA7-4928-BE95-9EAECB941CEB}" srcOrd="1" destOrd="0" presId="urn:microsoft.com/office/officeart/2005/8/layout/orgChart1"/>
    <dgm:cxn modelId="{FCAAC415-ABAC-400B-92F3-78E736C6227D}" type="presOf" srcId="{200CC11B-2AC7-47DF-8D89-55E560F99CE0}" destId="{07DD8F83-B6C0-45E8-8E55-03C76DA468AE}" srcOrd="0" destOrd="0" presId="urn:microsoft.com/office/officeart/2005/8/layout/orgChart1"/>
    <dgm:cxn modelId="{EC9BE216-AB58-4D72-B046-A34FB9069EF9}" type="presOf" srcId="{CB61135D-A773-42C0-9719-B6857743F9A1}" destId="{360A2FED-3196-4594-A721-E2350DDDD2D4}" srcOrd="0" destOrd="0" presId="urn:microsoft.com/office/officeart/2005/8/layout/orgChart1"/>
    <dgm:cxn modelId="{E7C8F516-2760-4FF0-B2AF-478749F7A908}" type="presOf" srcId="{F7B81022-8347-47A6-B44F-735753C68B56}" destId="{B891F430-06B8-4ADC-B72B-C4ECB72F9F13}" srcOrd="0" destOrd="0" presId="urn:microsoft.com/office/officeart/2005/8/layout/orgChart1"/>
    <dgm:cxn modelId="{C3C03C17-1FD0-424D-A911-6C10400066CF}" srcId="{08AA737A-AC1A-42B7-B21A-F1D23399927B}" destId="{6EFEF1C0-91F6-4365-8860-BEC0B3E6B778}" srcOrd="2" destOrd="0" parTransId="{4A1BF5A8-09F2-468E-B8CA-810B0A4C81AF}" sibTransId="{313648E4-34C6-4448-97E2-AA5A278E9F97}"/>
    <dgm:cxn modelId="{4C132218-9405-4570-A8AB-3B86438826FD}" srcId="{14C54D07-6BE3-46ED-A8CE-BD4AC01741E7}" destId="{AC70A55C-4248-47F6-AE18-CE329765F88F}" srcOrd="3" destOrd="0" parTransId="{041D731B-9B4C-4CD6-8AC8-D202FED3AEA2}" sibTransId="{2258DBF1-0015-4245-AA16-5739215C71FE}"/>
    <dgm:cxn modelId="{AEA0FA18-54F0-4E30-84A1-75791400F555}" type="presOf" srcId="{29E92A18-2006-4A5B-B56B-57D9AD90937F}" destId="{426BD53D-FE1A-49EB-B483-ADE7DC35908F}" srcOrd="1" destOrd="0" presId="urn:microsoft.com/office/officeart/2005/8/layout/orgChart1"/>
    <dgm:cxn modelId="{61DD931A-CDEC-4DAE-99E6-0C72B156D407}" type="presOf" srcId="{5D3CA10F-476E-4B69-8403-B4BEFC56F59D}" destId="{E699E00E-9339-4138-9D4F-731B5E4F39EC}" srcOrd="1" destOrd="0" presId="urn:microsoft.com/office/officeart/2005/8/layout/orgChart1"/>
    <dgm:cxn modelId="{A69E0C1B-0CF3-4CFB-A49E-EC56514F59DA}" srcId="{08AA737A-AC1A-42B7-B21A-F1D23399927B}" destId="{229F53CA-CE2F-4B27-993B-7860C240BE42}" srcOrd="1" destOrd="0" parTransId="{A2F96340-25A1-4B27-B742-88D15560F07A}" sibTransId="{7A2F0E97-B1E6-4C7A-BC3B-E325E6C7A5C3}"/>
    <dgm:cxn modelId="{832D161C-25D0-448B-9BC0-BFE0B57BAF42}" type="presOf" srcId="{DA95E149-994E-41E3-9E36-5EFE8B7BED8A}" destId="{8DBD895C-E162-4EF0-BB9F-18CBC4722152}" srcOrd="0" destOrd="0" presId="urn:microsoft.com/office/officeart/2005/8/layout/orgChart1"/>
    <dgm:cxn modelId="{BDD89C1C-3CF8-46A3-954E-DDEDC218A914}" type="presOf" srcId="{7838B42C-75FE-447E-915D-E0928AC6F382}" destId="{44F284EE-1B42-422E-B0DA-2D4B6E6FBB68}" srcOrd="1" destOrd="0" presId="urn:microsoft.com/office/officeart/2005/8/layout/orgChart1"/>
    <dgm:cxn modelId="{CC85C01D-2198-4B3E-BCB5-3B1D0D47DA48}" type="presOf" srcId="{D58C7432-1B3C-4FB1-8475-C26464EF9732}" destId="{57148644-F7BC-4D57-B7CF-BB5AD22D230F}" srcOrd="0" destOrd="0" presId="urn:microsoft.com/office/officeart/2005/8/layout/orgChart1"/>
    <dgm:cxn modelId="{8AD09720-1EC6-4B53-A731-AB7B6ECE3C18}" srcId="{30D8CFC2-0A55-403B-97D0-40669A2DE377}" destId="{D58C7432-1B3C-4FB1-8475-C26464EF9732}" srcOrd="1" destOrd="0" parTransId="{43C7D618-BC86-42B0-9AED-A3129E234885}" sibTransId="{6E3E4284-ECF5-417F-9973-7B997B8A28EB}"/>
    <dgm:cxn modelId="{771AB422-75B4-4C47-8FD0-FE31B307D2C0}" type="presOf" srcId="{3D6CAC12-1A4E-4B1E-A36D-C66968059834}" destId="{47D8E537-CC64-4009-A25A-FF5640E3B6F1}" srcOrd="0" destOrd="0" presId="urn:microsoft.com/office/officeart/2005/8/layout/orgChart1"/>
    <dgm:cxn modelId="{CF729D23-278E-4734-9AEC-5CB672AB4DD6}" type="presOf" srcId="{24687E23-5753-44AD-8E41-708A7C85E7E0}" destId="{19A8C035-D90D-414F-856C-8A033906E9E1}" srcOrd="0" destOrd="0" presId="urn:microsoft.com/office/officeart/2005/8/layout/orgChart1"/>
    <dgm:cxn modelId="{21AF5F28-FB0E-47B0-B7CF-448F018BDF79}" type="presOf" srcId="{5D3CA10F-476E-4B69-8403-B4BEFC56F59D}" destId="{4653A9DE-FAFC-47DA-AE37-7DBC0631E1D0}" srcOrd="0" destOrd="0" presId="urn:microsoft.com/office/officeart/2005/8/layout/orgChart1"/>
    <dgm:cxn modelId="{663E7236-008E-484C-8191-73840C828AD3}" srcId="{0DF183E1-F599-46C3-8959-FFE9D5A5DD0F}" destId="{F0BE88BC-C6B6-4435-BED7-473EF9E985C1}" srcOrd="3" destOrd="0" parTransId="{4572B3EB-5E2E-40C5-B9F4-3C5036E00216}" sibTransId="{8F70078C-9245-4867-B242-B7F7DE208494}"/>
    <dgm:cxn modelId="{D851EC36-D769-474C-B4A3-E62069B20A58}" srcId="{AC70A55C-4248-47F6-AE18-CE329765F88F}" destId="{A9C98763-6DA1-4311-BA22-B9415E3917FF}" srcOrd="1" destOrd="0" parTransId="{5E038329-95F8-4BD9-B10C-B59A6CE3F634}" sibTransId="{7C1D0881-5385-40AB-81C5-35732128B0CB}"/>
    <dgm:cxn modelId="{ADF2A137-A48E-4789-A16B-D41E36CAAF4F}" srcId="{0DF183E1-F599-46C3-8959-FFE9D5A5DD0F}" destId="{F7B81022-8347-47A6-B44F-735753C68B56}" srcOrd="1" destOrd="0" parTransId="{DA95E149-994E-41E3-9E36-5EFE8B7BED8A}" sibTransId="{17F2E2BC-CB6C-49E6-85C1-B86FE1B2282C}"/>
    <dgm:cxn modelId="{4EAAAE3A-7D04-40D4-9E8F-8E8125DA63E6}" type="presOf" srcId="{6AF30A0D-9CBB-430F-A9F7-FD59D53C0B1D}" destId="{1501F4DD-B223-4BEC-AA0A-1141C17BC5F1}" srcOrd="1" destOrd="0" presId="urn:microsoft.com/office/officeart/2005/8/layout/orgChart1"/>
    <dgm:cxn modelId="{7BC8523B-A41A-4474-B3B6-1F4BB3617C8C}" type="presOf" srcId="{DF8AC1BE-7200-4D86-BD5C-5B73E430CCD8}" destId="{B3C8628C-92E1-4A5D-B7AF-0DD6175077C7}" srcOrd="0" destOrd="0" presId="urn:microsoft.com/office/officeart/2005/8/layout/orgChart1"/>
    <dgm:cxn modelId="{E5BA2E3D-A936-42DC-9F6A-2C9D8D8928DC}" srcId="{14C54D07-6BE3-46ED-A8CE-BD4AC01741E7}" destId="{24687E23-5753-44AD-8E41-708A7C85E7E0}" srcOrd="4" destOrd="0" parTransId="{2C54D02B-FE45-4D1A-8EA1-4D8E0031314D}" sibTransId="{6AD6433C-DCCA-4700-9877-944F69893D52}"/>
    <dgm:cxn modelId="{0B06503D-3FB1-4E53-9552-F412D873CC1B}" type="presOf" srcId="{AEAD1AF6-2DA3-432E-BFB0-29E59E7318BA}" destId="{52FFE7C5-BFB3-463A-A03C-6A8421C6E16F}" srcOrd="0" destOrd="0" presId="urn:microsoft.com/office/officeart/2005/8/layout/orgChart1"/>
    <dgm:cxn modelId="{D55B3D3E-BDC4-4821-95BD-D93F91C322A7}" srcId="{14C54D07-6BE3-46ED-A8CE-BD4AC01741E7}" destId="{0DF183E1-F599-46C3-8959-FFE9D5A5DD0F}" srcOrd="0" destOrd="0" parTransId="{C022684E-82AD-4CF7-B040-657FA4E91877}" sibTransId="{D9B27BE0-FA8D-419C-97F7-D9CC29EEB960}"/>
    <dgm:cxn modelId="{D0348B3E-384D-4410-ACDC-F26964B13BE8}" type="presOf" srcId="{81FB47F7-4AA4-4E54-B834-FBD8A967287D}" destId="{1604BE3C-9BE0-4837-9BE0-0F9775225EB3}" srcOrd="0" destOrd="0" presId="urn:microsoft.com/office/officeart/2005/8/layout/orgChart1"/>
    <dgm:cxn modelId="{F7381E5C-EE65-4024-BAFB-6E22E60330E0}" type="presOf" srcId="{BD53AF67-A35A-4699-9676-0839CA0F67B5}" destId="{E6688126-9553-4585-BD31-651C17E54ADF}" srcOrd="0" destOrd="0" presId="urn:microsoft.com/office/officeart/2005/8/layout/orgChart1"/>
    <dgm:cxn modelId="{B6F0255C-0851-4B0A-9B09-D7F691864642}" type="presOf" srcId="{4572B3EB-5E2E-40C5-B9F4-3C5036E00216}" destId="{A1E70799-BB78-4D44-A1BB-75D6DB69D76A}" srcOrd="0" destOrd="0" presId="urn:microsoft.com/office/officeart/2005/8/layout/orgChart1"/>
    <dgm:cxn modelId="{CC33765D-D61B-4D38-9A38-9085AB8F5ABE}" srcId="{229F53CA-CE2F-4B27-993B-7860C240BE42}" destId="{6AF30A0D-9CBB-430F-A9F7-FD59D53C0B1D}" srcOrd="4" destOrd="0" parTransId="{3C729996-EE0D-4593-B271-EE42AF1ABAAF}" sibTransId="{91A1EA10-E268-41A2-ADD5-5BFB975EDD55}"/>
    <dgm:cxn modelId="{04CAC15D-760E-40FD-B161-547E96BD72B7}" type="presOf" srcId="{0FE60EA5-F27B-4D66-A310-805839B4A2B8}" destId="{76D142CF-F56B-4AC7-AB29-78C140CAE1D6}" srcOrd="1" destOrd="0" presId="urn:microsoft.com/office/officeart/2005/8/layout/orgChart1"/>
    <dgm:cxn modelId="{07F15F5E-99BE-4764-8C98-0FAA00CC7697}" type="presOf" srcId="{A8B0E134-CF2C-47A5-9438-5A4CD7CF106D}" destId="{16E31BB5-BFDD-4AFE-844A-F299814D4AEB}" srcOrd="0" destOrd="0" presId="urn:microsoft.com/office/officeart/2005/8/layout/orgChart1"/>
    <dgm:cxn modelId="{46411241-85E2-4611-ACBF-B4BB3004AB90}" type="presOf" srcId="{49D4CFFA-EA9B-41DC-A86A-F6653CA460F3}" destId="{0DFE323E-AF11-4CD6-AE10-BBFCBF8A6BC9}" srcOrd="1" destOrd="0" presId="urn:microsoft.com/office/officeart/2005/8/layout/orgChart1"/>
    <dgm:cxn modelId="{3C214061-CD56-43D1-A4F8-87093E73D609}" srcId="{7838B42C-75FE-447E-915D-E0928AC6F382}" destId="{D0F0D0D2-1531-4D92-84D5-F153F358D999}" srcOrd="0" destOrd="0" parTransId="{BD53AF67-A35A-4699-9676-0839CA0F67B5}" sibTransId="{14A9FFB0-34A8-441C-91DB-EA730CCBB4FD}"/>
    <dgm:cxn modelId="{BA16E661-DBFB-486D-8E13-F717DC49DA6C}" type="presOf" srcId="{0CB7CC32-12CB-425B-ACD2-D094524CC089}" destId="{FDCD10A4-F1F2-4E01-8CAA-7B5A1D6594B2}" srcOrd="1" destOrd="0" presId="urn:microsoft.com/office/officeart/2005/8/layout/orgChart1"/>
    <dgm:cxn modelId="{DE29EE61-30E1-4A5F-8027-0E590B0AAB7E}" type="presOf" srcId="{6AF30A0D-9CBB-430F-A9F7-FD59D53C0B1D}" destId="{D8D471AF-B1D5-48E8-AEDE-9AB039BD12C0}" srcOrd="0" destOrd="0" presId="urn:microsoft.com/office/officeart/2005/8/layout/orgChart1"/>
    <dgm:cxn modelId="{25CEA943-2F99-4582-A7AE-9839A25587EE}" type="presOf" srcId="{4CE1D37D-E3D9-46CE-9F15-73E035EBB292}" destId="{C8AEAED8-53A8-440C-9E3D-D4F17758067D}" srcOrd="0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EB113B44-3E5B-4B59-9C23-1A564A9393DD}" type="presOf" srcId="{D63850CD-D285-4B8B-A041-A30663045B54}" destId="{D14B9CEB-A434-46D9-B072-83E5B543B618}" srcOrd="0" destOrd="0" presId="urn:microsoft.com/office/officeart/2005/8/layout/orgChart1"/>
    <dgm:cxn modelId="{85ABAB44-6826-48D3-B2FA-7A24CB6553C7}" srcId="{D58C7432-1B3C-4FB1-8475-C26464EF9732}" destId="{49D4CFFA-EA9B-41DC-A86A-F6653CA460F3}" srcOrd="2" destOrd="0" parTransId="{0EF6A092-CA57-4A6F-9500-07B8E86B1E0E}" sibTransId="{3AA4EAC6-EF30-488D-89A9-E220775E8EA1}"/>
    <dgm:cxn modelId="{146CA165-2C0D-490F-A31E-C6CB8D982C32}" type="presOf" srcId="{370C8520-C4A5-434F-99AA-E863697B46BE}" destId="{34308C2D-BDAB-4A34-8E20-5334A64E0E62}" srcOrd="0" destOrd="0" presId="urn:microsoft.com/office/officeart/2005/8/layout/orgChart1"/>
    <dgm:cxn modelId="{DAA63149-AB28-4CA6-BEA7-F6AC6B8A8447}" type="presOf" srcId="{99A21E44-63BF-4B50-BC57-41BA959C218F}" destId="{579AC306-0AF3-4635-8A96-A5C5FD4A0A34}" srcOrd="0" destOrd="0" presId="urn:microsoft.com/office/officeart/2005/8/layout/orgChart1"/>
    <dgm:cxn modelId="{F11B8869-366C-4F3D-A80A-5A0B4A3A34D9}" type="presOf" srcId="{3C2B3DB4-B5A6-4612-AC15-339BB75FF195}" destId="{423A34ED-FA61-4A5B-8933-0426407DD4F6}" srcOrd="0" destOrd="0" presId="urn:microsoft.com/office/officeart/2005/8/layout/orgChart1"/>
    <dgm:cxn modelId="{A349EC4A-175C-494B-B9C6-7B0BDFE914B6}" srcId="{0FE60EA5-F27B-4D66-A310-805839B4A2B8}" destId="{4CE1D37D-E3D9-46CE-9F15-73E035EBB292}" srcOrd="1" destOrd="0" parTransId="{CB61135D-A773-42C0-9719-B6857743F9A1}" sibTransId="{FD581785-BC51-44F6-BBFE-DB61BB606691}"/>
    <dgm:cxn modelId="{C2AB9E4C-BAA3-4E1C-9426-CC2ACF3EA416}" type="presOf" srcId="{0F8DEDD2-70B3-47B0-A0E2-AB182325882E}" destId="{B09AF9A2-BE76-4ED6-845F-BCBB528DD536}" srcOrd="0" destOrd="0" presId="urn:microsoft.com/office/officeart/2005/8/layout/orgChart1"/>
    <dgm:cxn modelId="{A7BC954F-0409-45D1-A3EC-FB18030529F7}" type="presOf" srcId="{9066FE75-5CBE-403D-86A8-17BCC45966E9}" destId="{C1AC98A2-EFAA-4528-9161-76FB6A7A6A09}" srcOrd="0" destOrd="0" presId="urn:microsoft.com/office/officeart/2005/8/layout/orgChart1"/>
    <dgm:cxn modelId="{72A56971-450D-4544-9179-55E8F2FF4D68}" type="presOf" srcId="{3C477E65-C440-49E0-A840-EA8767BEF98A}" destId="{32436158-765D-46F1-B1E3-CAC95ACF5D46}" srcOrd="1" destOrd="0" presId="urn:microsoft.com/office/officeart/2005/8/layout/orgChart1"/>
    <dgm:cxn modelId="{49E28C51-F1B3-4952-AFDB-22D229C84E26}" srcId="{0FE60EA5-F27B-4D66-A310-805839B4A2B8}" destId="{037CEC80-329F-4DF3-9244-CB9D6ACE4BBF}" srcOrd="2" destOrd="0" parTransId="{AEAD1AF6-2DA3-432E-BFB0-29E59E7318BA}" sibTransId="{6C19E18F-20FD-480B-B68A-AFE6B3B9489E}"/>
    <dgm:cxn modelId="{702B9571-F81F-46BD-BDE2-8E5926D91E91}" srcId="{30D8CFC2-0A55-403B-97D0-40669A2DE377}" destId="{0FE60EA5-F27B-4D66-A310-805839B4A2B8}" srcOrd="0" destOrd="0" parTransId="{B4F80AA8-DCAB-480A-9432-A5B2230BF2EB}" sibTransId="{8393D391-6618-4C16-910E-E4A21D5A3836}"/>
    <dgm:cxn modelId="{1F81B451-C424-4041-857D-E8D089A27E5C}" type="presOf" srcId="{4CE1D37D-E3D9-46CE-9F15-73E035EBB292}" destId="{4F553EE1-6777-49D7-9947-59425B08BF7F}" srcOrd="1" destOrd="0" presId="urn:microsoft.com/office/officeart/2005/8/layout/orgChart1"/>
    <dgm:cxn modelId="{2E47FA51-2A9C-43FB-A123-97552D303030}" type="presOf" srcId="{F0BE88BC-C6B6-4435-BED7-473EF9E985C1}" destId="{D38CA74C-67F8-42E3-A3A8-C04EAC90E4D3}" srcOrd="1" destOrd="0" presId="urn:microsoft.com/office/officeart/2005/8/layout/orgChart1"/>
    <dgm:cxn modelId="{65038E72-E846-4D6A-A59B-BD8442E06A5A}" srcId="{D58C7432-1B3C-4FB1-8475-C26464EF9732}" destId="{2BFEE2CB-5F22-4FDF-BD57-062947820CC0}" srcOrd="1" destOrd="0" parTransId="{F4F59C07-BD85-420D-A4FD-7BD6742237B9}" sibTransId="{8CAEBBA2-5127-4C71-B69B-425B264D43A0}"/>
    <dgm:cxn modelId="{23B8B673-AF75-416E-8657-28F63A908E29}" srcId="{B6F94948-EC84-46A6-96F7-E99033BFA262}" destId="{607B5390-D1D4-4C8E-877D-41DB87C6ECB8}" srcOrd="0" destOrd="0" parTransId="{DF8AC1BE-7200-4D86-BD5C-5B73E430CCD8}" sibTransId="{99DC52E9-262A-4D1A-A038-FBB035A304AC}"/>
    <dgm:cxn modelId="{F6B07255-5318-420D-B16A-F5AC98EBE803}" type="presOf" srcId="{AC70A55C-4248-47F6-AE18-CE329765F88F}" destId="{58945E59-B42B-4FD0-A78B-2217DE0FB108}" srcOrd="0" destOrd="0" presId="urn:microsoft.com/office/officeart/2005/8/layout/orgChart1"/>
    <dgm:cxn modelId="{DE5E5C77-4752-468B-BEDD-B5012ABF871C}" srcId="{0FE60EA5-F27B-4D66-A310-805839B4A2B8}" destId="{AB85A76F-D506-4F99-BEAE-EAB9205F08AE}" srcOrd="0" destOrd="0" parTransId="{81FB47F7-4AA4-4E54-B834-FBD8A967287D}" sibTransId="{5A7235A5-6C8D-43B9-852B-8203E1B9CDD9}"/>
    <dgm:cxn modelId="{71C4717C-054A-4599-83A8-95656A4BB35A}" type="presOf" srcId="{D0F0D0D2-1531-4D92-84D5-F153F358D999}" destId="{3A72A390-656F-4FB5-A2CA-7F0F9F9F1ED2}" srcOrd="1" destOrd="0" presId="urn:microsoft.com/office/officeart/2005/8/layout/orgChart1"/>
    <dgm:cxn modelId="{9355347D-65A0-4DCA-928D-67051FCF8202}" type="presOf" srcId="{A2F96340-25A1-4B27-B742-88D15560F07A}" destId="{099F8471-01AF-4501-9390-232C1655A9B5}" srcOrd="0" destOrd="0" presId="urn:microsoft.com/office/officeart/2005/8/layout/orgChart1"/>
    <dgm:cxn modelId="{0F08DC7D-AB30-4BBA-ADE0-DC342E3489BC}" type="presOf" srcId="{229F53CA-CE2F-4B27-993B-7860C240BE42}" destId="{30AFD974-A125-4020-B7AF-F6637694BFBD}" srcOrd="1" destOrd="0" presId="urn:microsoft.com/office/officeart/2005/8/layout/orgChart1"/>
    <dgm:cxn modelId="{0C6E477E-8A92-440A-A8FE-48ECAAE78D18}" type="presOf" srcId="{41D09789-C4A9-49D7-9F0E-47F378274320}" destId="{0963B401-F43D-4C83-8AE8-04D4B44FDF55}" srcOrd="0" destOrd="0" presId="urn:microsoft.com/office/officeart/2005/8/layout/orgChart1"/>
    <dgm:cxn modelId="{A1A04182-B5C5-4F0E-ABBE-D519A60D306D}" type="presOf" srcId="{43C7D618-BC86-42B0-9AED-A3129E234885}" destId="{969888B5-B731-4578-9FAF-15CAA7A68751}" srcOrd="0" destOrd="0" presId="urn:microsoft.com/office/officeart/2005/8/layout/orgChart1"/>
    <dgm:cxn modelId="{5F40B483-1881-4714-9B75-7CCAFFB60A48}" type="presOf" srcId="{B6F94948-EC84-46A6-96F7-E99033BFA262}" destId="{7E07E0ED-F013-4727-8FF3-4357D53EE1C6}" srcOrd="0" destOrd="0" presId="urn:microsoft.com/office/officeart/2005/8/layout/orgChart1"/>
    <dgm:cxn modelId="{908ECA85-FD3A-4973-9DA5-D457515C7CE1}" type="presOf" srcId="{2BFEE2CB-5F22-4FDF-BD57-062947820CC0}" destId="{E464E29E-5E3A-41E0-8833-679AB60538BA}" srcOrd="1" destOrd="0" presId="urn:microsoft.com/office/officeart/2005/8/layout/orgChart1"/>
    <dgm:cxn modelId="{A481B18B-04D4-49FA-B9A7-1A5F9B4A08CC}" type="presOf" srcId="{C66F088F-3ED6-4440-B25F-05CAFFEF8099}" destId="{937D1D20-A65B-4AB2-B954-22902CA87865}" srcOrd="1" destOrd="0" presId="urn:microsoft.com/office/officeart/2005/8/layout/orgChart1"/>
    <dgm:cxn modelId="{EB88B18B-84B1-44A4-B059-EF39B832D298}" type="presOf" srcId="{2BFA1704-BCBE-42F4-95C5-369552D12ED4}" destId="{B7D1B93A-A753-4AB7-B285-13A40D2EB05E}" srcOrd="1" destOrd="0" presId="urn:microsoft.com/office/officeart/2005/8/layout/orgChart1"/>
    <dgm:cxn modelId="{E5D63E8E-B88E-4DC7-90B4-E16091392CD0}" type="presOf" srcId="{5E038329-95F8-4BD9-B10C-B59A6CE3F634}" destId="{75601AF9-6E63-4397-870F-6CFE925F9796}" srcOrd="0" destOrd="0" presId="urn:microsoft.com/office/officeart/2005/8/layout/orgChart1"/>
    <dgm:cxn modelId="{588D908E-C4C8-4F23-A49A-57D281D791E2}" type="presOf" srcId="{6EFEF1C0-91F6-4365-8860-BEC0B3E6B778}" destId="{E31ADA3A-B4DE-433E-8574-34DFB22D2676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305D2890-2FCE-412A-906F-71E142B02C7C}" type="presOf" srcId="{B6F94948-EC84-46A6-96F7-E99033BFA262}" destId="{9FAC1EB9-4B66-4966-B751-B294C5F5EB01}" srcOrd="1" destOrd="0" presId="urn:microsoft.com/office/officeart/2005/8/layout/orgChart1"/>
    <dgm:cxn modelId="{79BC8E90-7F2A-40B1-BA83-B6B460AAB428}" type="presOf" srcId="{827BE246-D062-4ADF-89AA-906004290895}" destId="{4243E2B2-3D53-442B-90C5-1C5AA6E20211}" srcOrd="1" destOrd="0" presId="urn:microsoft.com/office/officeart/2005/8/layout/orgChart1"/>
    <dgm:cxn modelId="{5BDBA190-C2B8-4047-98F5-786FD03DD8FA}" type="presOf" srcId="{F7B81022-8347-47A6-B44F-735753C68B56}" destId="{1A28339E-762C-4E41-9E8F-9C570A3EFBBD}" srcOrd="1" destOrd="0" presId="urn:microsoft.com/office/officeart/2005/8/layout/orgChart1"/>
    <dgm:cxn modelId="{FCC4D191-3D84-4BE9-8005-3D21A5B706BE}" srcId="{08AA737A-AC1A-42B7-B21A-F1D23399927B}" destId="{B6F94948-EC84-46A6-96F7-E99033BFA262}" srcOrd="4" destOrd="0" parTransId="{99A21E44-63BF-4B50-BC57-41BA959C218F}" sibTransId="{F0777F1B-EB23-464C-81AC-AB2E9795D0C5}"/>
    <dgm:cxn modelId="{B524D996-A9DD-49C5-88B0-9E95405BC791}" srcId="{6EFEF1C0-91F6-4365-8860-BEC0B3E6B778}" destId="{CAB7F643-EC64-4E1D-ABAC-AC19FC511F04}" srcOrd="0" destOrd="0" parTransId="{0DCFCF09-CF5C-4DCA-B7A0-4A2621A7E248}" sibTransId="{7D9F5AA5-9D3C-46B5-9ED1-67AD8959895B}"/>
    <dgm:cxn modelId="{8FB0A49A-1930-4274-9FEA-8DABF4C64903}" type="presOf" srcId="{2BFA1704-BCBE-42F4-95C5-369552D12ED4}" destId="{0D60E8B7-81CE-4334-BD72-CB667F102F93}" srcOrd="0" destOrd="0" presId="urn:microsoft.com/office/officeart/2005/8/layout/orgChart1"/>
    <dgm:cxn modelId="{154C509B-D545-4F2A-8151-1E3D7E097920}" type="presOf" srcId="{24687E23-5753-44AD-8E41-708A7C85E7E0}" destId="{701A9190-1F3D-4777-ABF5-033337BD5E2D}" srcOrd="1" destOrd="0" presId="urn:microsoft.com/office/officeart/2005/8/layout/orgChart1"/>
    <dgm:cxn modelId="{0712A69C-1016-4B21-B9C0-298A6D77EBD9}" type="presOf" srcId="{30D8CFC2-0A55-403B-97D0-40669A2DE377}" destId="{A4361B5F-DB99-4C2D-864A-B823F5F7DB6E}" srcOrd="1" destOrd="0" presId="urn:microsoft.com/office/officeart/2005/8/layout/orgChart1"/>
    <dgm:cxn modelId="{A3E5579D-B5E1-4DD1-8503-F91C793EACBF}" type="presOf" srcId="{0CB7CC32-12CB-425B-ACD2-D094524CC089}" destId="{C4236513-AE90-4DFC-AE46-E74B0CBA9F71}" srcOrd="0" destOrd="0" presId="urn:microsoft.com/office/officeart/2005/8/layout/orgChart1"/>
    <dgm:cxn modelId="{B231859D-A91A-4945-9BF7-9FF25BDF8456}" type="presOf" srcId="{2BFEE2CB-5F22-4FDF-BD57-062947820CC0}" destId="{B684F656-3ACD-42F4-8D95-4A36561CB45A}" srcOrd="0" destOrd="0" presId="urn:microsoft.com/office/officeart/2005/8/layout/orgChart1"/>
    <dgm:cxn modelId="{4B3C08A2-1E14-429F-A813-5E32ABD93386}" type="presOf" srcId="{2C54D02B-FE45-4D1A-8EA1-4D8E0031314D}" destId="{6C56E8AC-FBCB-47C1-9BC3-2D005193F6F7}" srcOrd="0" destOrd="0" presId="urn:microsoft.com/office/officeart/2005/8/layout/orgChart1"/>
    <dgm:cxn modelId="{4A2766A3-E6B2-4754-B7E8-CA5ED1CF9F5B}" srcId="{0DF183E1-F599-46C3-8959-FFE9D5A5DD0F}" destId="{29E92A18-2006-4A5B-B56B-57D9AD90937F}" srcOrd="2" destOrd="0" parTransId="{D63850CD-D285-4B8B-A041-A30663045B54}" sibTransId="{F3A8A0AA-FD08-43C5-80CA-66AB2A3766DF}"/>
    <dgm:cxn modelId="{2ACA91A4-435C-463F-B45F-9ECC32040EA2}" srcId="{7585FE78-FCDA-4796-B840-E0BE5D67EED2}" destId="{C66F088F-3ED6-4440-B25F-05CAFFEF8099}" srcOrd="0" destOrd="0" parTransId="{6F8DADB6-4501-4E19-9AD0-2D9348F2D58A}" sibTransId="{E6DA6620-4AA9-4B5D-B810-FB45E0DC093E}"/>
    <dgm:cxn modelId="{59F324A5-C864-4C98-9F74-80BD7F5198AA}" type="presOf" srcId="{4A1BF5A8-09F2-468E-B8CA-810B0A4C81AF}" destId="{2E376884-00F2-4861-8FA6-A28892D522A6}" srcOrd="0" destOrd="0" presId="urn:microsoft.com/office/officeart/2005/8/layout/orgChart1"/>
    <dgm:cxn modelId="{3C1A34A5-052D-4FF9-88A7-47753F2E00A8}" type="presOf" srcId="{0DF183E1-F599-46C3-8959-FFE9D5A5DD0F}" destId="{E0D67A5D-F08D-4569-B32A-DCCB31D987AA}" srcOrd="0" destOrd="0" presId="urn:microsoft.com/office/officeart/2005/8/layout/orgChart1"/>
    <dgm:cxn modelId="{631CAFA5-042C-47C0-B0B6-7D09E9E5C381}" type="presOf" srcId="{49D4CFFA-EA9B-41DC-A86A-F6653CA460F3}" destId="{2DA468E7-4C21-40EC-A76D-903E52944D67}" srcOrd="0" destOrd="0" presId="urn:microsoft.com/office/officeart/2005/8/layout/orgChart1"/>
    <dgm:cxn modelId="{CE3FFFA5-7065-4C32-BFB6-9762267EA6D4}" type="presOf" srcId="{229F53CA-CE2F-4B27-993B-7860C240BE42}" destId="{FEE279DF-ECA0-41C8-97F6-05A6A28DB205}" srcOrd="0" destOrd="0" presId="urn:microsoft.com/office/officeart/2005/8/layout/orgChart1"/>
    <dgm:cxn modelId="{9F3B29A6-7ABE-443D-BE78-56B49B7906A7}" type="presOf" srcId="{0EF6A092-CA57-4A6F-9500-07B8E86B1E0E}" destId="{DA9D4BAA-3C91-4628-838F-2D5F3693A535}" srcOrd="0" destOrd="0" presId="urn:microsoft.com/office/officeart/2005/8/layout/orgChart1"/>
    <dgm:cxn modelId="{621C68A6-7672-431F-9B35-5150D2AD5DEF}" type="presOf" srcId="{E47503DD-6147-4C75-9CFF-067611C0A4B3}" destId="{DD52474C-4982-4AF8-AF52-14336EAB4AD5}" srcOrd="0" destOrd="0" presId="urn:microsoft.com/office/officeart/2005/8/layout/orgChart1"/>
    <dgm:cxn modelId="{91F66EA6-6D8A-4AFB-A2BB-D4A2C582B5A1}" type="presOf" srcId="{3C2B3DB4-B5A6-4612-AC15-339BB75FF195}" destId="{7ABE8729-1DE3-4E8A-8D61-F5B3C547D721}" srcOrd="1" destOrd="0" presId="urn:microsoft.com/office/officeart/2005/8/layout/orgChart1"/>
    <dgm:cxn modelId="{030E7DA7-D19F-4D48-AA3D-2FE91513DAA4}" type="presOf" srcId="{2CD079D0-EE0E-4B5C-B658-F1C2AAC311E5}" destId="{48D45FE3-25E3-49CE-97B1-4F90D0F0D591}" srcOrd="0" destOrd="0" presId="urn:microsoft.com/office/officeart/2005/8/layout/orgChart1"/>
    <dgm:cxn modelId="{66D21EA8-68C0-4F38-BD45-EA256DF7C46B}" type="presOf" srcId="{D0F0D0D2-1531-4D92-84D5-F153F358D999}" destId="{F80E2F2E-C22A-4570-BF97-D25812DCD364}" srcOrd="0" destOrd="0" presId="urn:microsoft.com/office/officeart/2005/8/layout/orgChart1"/>
    <dgm:cxn modelId="{8E5C9AAA-5284-49FB-88C4-5B9AEA268901}" srcId="{14C54D07-6BE3-46ED-A8CE-BD4AC01741E7}" destId="{30D8CFC2-0A55-403B-97D0-40669A2DE377}" srcOrd="1" destOrd="0" parTransId="{2AA9120B-2A12-4DD4-B448-8F32F1045F7E}" sibTransId="{257BBC58-0A7D-4EA2-879C-1E34CBDD602D}"/>
    <dgm:cxn modelId="{1015FCAA-59C5-4264-BFAA-C60CC8A2066B}" type="presOf" srcId="{3C477E65-C440-49E0-A840-EA8767BEF98A}" destId="{7CB443AB-71DB-4233-B77E-FDD90192D12E}" srcOrd="0" destOrd="0" presId="urn:microsoft.com/office/officeart/2005/8/layout/orgChart1"/>
    <dgm:cxn modelId="{3B6A00AB-38B6-40EE-B07C-AE0E069A6DB2}" type="presOf" srcId="{D58C7432-1B3C-4FB1-8475-C26464EF9732}" destId="{45316B33-FF0B-4423-B6E3-9A834794602B}" srcOrd="1" destOrd="0" presId="urn:microsoft.com/office/officeart/2005/8/layout/orgChart1"/>
    <dgm:cxn modelId="{792D1DAD-1B02-4CB5-96F8-0C2A95608ECA}" type="presOf" srcId="{3C729996-EE0D-4593-B271-EE42AF1ABAAF}" destId="{2C765269-E4F2-4548-9DFB-3647DFFF21C7}" srcOrd="0" destOrd="0" presId="urn:microsoft.com/office/officeart/2005/8/layout/orgChart1"/>
    <dgm:cxn modelId="{5CBD66AF-EAB2-4DDB-9A90-4009CB648868}" type="presOf" srcId="{30D8CFC2-0A55-403B-97D0-40669A2DE377}" destId="{F04FD56A-93DE-44B4-9094-6DED80169386}" srcOrd="0" destOrd="0" presId="urn:microsoft.com/office/officeart/2005/8/layout/orgChart1"/>
    <dgm:cxn modelId="{B87F85AF-7ECC-4475-8C44-E9924E613BCC}" type="presOf" srcId="{39F95ACE-4929-45BD-8CE1-5553F0AEE964}" destId="{46A3F505-B568-4C2E-8297-8CFF130D4924}" srcOrd="0" destOrd="0" presId="urn:microsoft.com/office/officeart/2005/8/layout/orgChart1"/>
    <dgm:cxn modelId="{761E1BB2-C1BF-4EA0-AAFA-1E5B143033B8}" srcId="{14C54D07-6BE3-46ED-A8CE-BD4AC01741E7}" destId="{08AA737A-AC1A-42B7-B21A-F1D23399927B}" srcOrd="2" destOrd="0" parTransId="{F649FBA5-5222-4E22-9127-E55A087A8319}" sibTransId="{13414993-015A-4178-AB9A-C343657B6F70}"/>
    <dgm:cxn modelId="{375670B2-F5AE-4E6A-805F-0087E1CB9ECC}" srcId="{AC70A55C-4248-47F6-AE18-CE329765F88F}" destId="{2BFA1704-BCBE-42F4-95C5-369552D12ED4}" srcOrd="0" destOrd="0" parTransId="{2CD079D0-EE0E-4B5C-B658-F1C2AAC311E5}" sibTransId="{18060589-6D61-45C0-9B3C-F491DBB3D8B0}"/>
    <dgm:cxn modelId="{F219E5B3-00C4-46B7-B00A-1C2111DB11E9}" type="presOf" srcId="{2AA9120B-2A12-4DD4-B448-8F32F1045F7E}" destId="{89CED1F6-B6DD-42CA-9A0C-9C286BBA047D}" srcOrd="0" destOrd="0" presId="urn:microsoft.com/office/officeart/2005/8/layout/orgChart1"/>
    <dgm:cxn modelId="{6C3013B4-04AD-4AAA-83B5-E36CDAE36D85}" type="presOf" srcId="{CAB7F643-EC64-4E1D-ABAC-AC19FC511F04}" destId="{12D4890D-9E71-4499-98F1-4B128C7CEB7D}" srcOrd="1" destOrd="0" presId="urn:microsoft.com/office/officeart/2005/8/layout/orgChart1"/>
    <dgm:cxn modelId="{D545A6B6-B2A8-4E58-A5A7-C4C4A52EAE9C}" type="presOf" srcId="{6F8DADB6-4501-4E19-9AD0-2D9348F2D58A}" destId="{856DDE7D-4D3E-41A5-952A-582351B53F0A}" srcOrd="0" destOrd="0" presId="urn:microsoft.com/office/officeart/2005/8/layout/orgChart1"/>
    <dgm:cxn modelId="{0B6DCAB8-157D-48EE-9527-34529FB19B25}" srcId="{229F53CA-CE2F-4B27-993B-7860C240BE42}" destId="{3C2B3DB4-B5A6-4612-AC15-339BB75FF195}" srcOrd="1" destOrd="0" parTransId="{A8B0E134-CF2C-47A5-9438-5A4CD7CF106D}" sibTransId="{60DC626E-2E4A-4D92-918D-6DE5E6687F1A}"/>
    <dgm:cxn modelId="{21C0F3BC-C273-48AF-AA02-6E930EF4AC48}" type="presOf" srcId="{6EFEF1C0-91F6-4365-8860-BEC0B3E6B778}" destId="{C914D51E-8FF1-4EE3-9259-68394D1F2436}" srcOrd="1" destOrd="0" presId="urn:microsoft.com/office/officeart/2005/8/layout/orgChart1"/>
    <dgm:cxn modelId="{B51B37BE-BFF7-49A3-9181-7D227A64EF65}" srcId="{229F53CA-CE2F-4B27-993B-7860C240BE42}" destId="{0CB7CC32-12CB-425B-ACD2-D094524CC089}" srcOrd="3" destOrd="0" parTransId="{DC76F711-DCBF-4F7E-B8AA-D06086FD8174}" sibTransId="{6B938542-202E-4D9B-8D89-768708C92113}"/>
    <dgm:cxn modelId="{6F09BBC6-77A3-4AF0-BB2D-611B34CD4B2D}" type="presOf" srcId="{607B5390-D1D4-4C8E-877D-41DB87C6ECB8}" destId="{2E266598-1396-4AC1-8269-D9507E05FCE5}" srcOrd="1" destOrd="0" presId="urn:microsoft.com/office/officeart/2005/8/layout/orgChart1"/>
    <dgm:cxn modelId="{1C15CBC6-AEF8-4B96-AACB-07697C2D0C11}" type="presOf" srcId="{08AA737A-AC1A-42B7-B21A-F1D23399927B}" destId="{7F970893-A537-41F4-A7D6-0B6E89BCBC64}" srcOrd="0" destOrd="0" presId="urn:microsoft.com/office/officeart/2005/8/layout/orgChart1"/>
    <dgm:cxn modelId="{378270C7-D0DE-4000-B59E-A4D8E462BB07}" type="presOf" srcId="{0FE60EA5-F27B-4D66-A310-805839B4A2B8}" destId="{223526FF-CCBF-4717-B165-BD13A71C4659}" srcOrd="0" destOrd="0" presId="urn:microsoft.com/office/officeart/2005/8/layout/orgChart1"/>
    <dgm:cxn modelId="{27253CC8-19BD-4546-9213-8FD9C3D43F23}" type="presOf" srcId="{0DCFCF09-CF5C-4DCA-B7A0-4A2621A7E248}" destId="{83EC27AC-5822-41D5-BBA1-342C2C7ABF63}" srcOrd="0" destOrd="0" presId="urn:microsoft.com/office/officeart/2005/8/layout/orgChart1"/>
    <dgm:cxn modelId="{306AAFCB-D6D5-4D48-A34A-EFD6F47A105E}" type="presOf" srcId="{F4F59C07-BD85-420D-A4FD-7BD6742237B9}" destId="{C0FA82FC-E633-4D81-8475-765BBA6B5483}" srcOrd="0" destOrd="0" presId="urn:microsoft.com/office/officeart/2005/8/layout/orgChart1"/>
    <dgm:cxn modelId="{6B528FCE-8EE1-4D9F-8A7E-B57EE736F4D4}" type="presOf" srcId="{F649FBA5-5222-4E22-9127-E55A087A8319}" destId="{841364AE-F0AC-49D2-BF7F-A1D34CAB17EA}" srcOrd="0" destOrd="0" presId="urn:microsoft.com/office/officeart/2005/8/layout/orgChart1"/>
    <dgm:cxn modelId="{DA5F07D0-6723-446E-8F33-F4A05AEDDD03}" type="presOf" srcId="{C66F088F-3ED6-4440-B25F-05CAFFEF8099}" destId="{0C411FE4-55D1-4BFF-9809-0850BDDC3921}" srcOrd="0" destOrd="0" presId="urn:microsoft.com/office/officeart/2005/8/layout/orgChart1"/>
    <dgm:cxn modelId="{7648D8D0-D903-4028-81B4-77B5EB574AAE}" type="presOf" srcId="{F0BE88BC-C6B6-4435-BED7-473EF9E985C1}" destId="{720ED4F4-5AEE-4B8B-BCB4-B3610F212AE7}" srcOrd="0" destOrd="0" presId="urn:microsoft.com/office/officeart/2005/8/layout/orgChart1"/>
    <dgm:cxn modelId="{7C39E0D0-64B5-44C7-BE62-A0E12857058B}" type="presOf" srcId="{0DF183E1-F599-46C3-8959-FFE9D5A5DD0F}" destId="{E87BC73F-65FB-4529-8791-1F78CE6D80CE}" srcOrd="1" destOrd="0" presId="urn:microsoft.com/office/officeart/2005/8/layout/orgChart1"/>
    <dgm:cxn modelId="{F3B846D2-3EF8-4433-91CF-D34BAC3706CE}" type="presOf" srcId="{CAB7F643-EC64-4E1D-ABAC-AC19FC511F04}" destId="{C9E4FA1C-4869-4B9E-865C-03E5F64B3C7C}" srcOrd="0" destOrd="0" presId="urn:microsoft.com/office/officeart/2005/8/layout/orgChart1"/>
    <dgm:cxn modelId="{91DA48D6-AB22-46B2-8C3D-4015A151C3B8}" type="presOf" srcId="{7838B42C-75FE-447E-915D-E0928AC6F382}" destId="{91FABC38-FB4A-406F-90AD-4E9CD03EA98E}" srcOrd="0" destOrd="0" presId="urn:microsoft.com/office/officeart/2005/8/layout/orgChart1"/>
    <dgm:cxn modelId="{F2D8A4D7-BCA8-4C75-BC25-6FF39C2BA68E}" srcId="{08AA737A-AC1A-42B7-B21A-F1D23399927B}" destId="{7838B42C-75FE-447E-915D-E0928AC6F382}" srcOrd="0" destOrd="0" parTransId="{200CC11B-2AC7-47DF-8D89-55E560F99CE0}" sibTransId="{2DEDF867-E622-44DB-A604-CA3ED35FC84F}"/>
    <dgm:cxn modelId="{A2B5A4DA-CBC4-4C13-AF3F-257FEEB0BE22}" type="presOf" srcId="{AC70A55C-4248-47F6-AE18-CE329765F88F}" destId="{82FFC4C2-75D4-4899-B3A7-612E7FE1AF4B}" srcOrd="1" destOrd="0" presId="urn:microsoft.com/office/officeart/2005/8/layout/orgChart1"/>
    <dgm:cxn modelId="{197E11DB-F15C-4406-90A5-56A8FF282300}" type="presOf" srcId="{AB85A76F-D506-4F99-BEAE-EAB9205F08AE}" destId="{52D44F9C-FAFC-4ABD-82C3-AAFBA4DDC4F7}" srcOrd="0" destOrd="0" presId="urn:microsoft.com/office/officeart/2005/8/layout/orgChart1"/>
    <dgm:cxn modelId="{1B4522DB-5E1D-4606-9FF9-078BC3F16A5C}" type="presOf" srcId="{037CEC80-329F-4DF3-9244-CB9D6ACE4BBF}" destId="{05DB9995-C51A-49CF-ACB2-C88AA7DFF567}" srcOrd="0" destOrd="0" presId="urn:microsoft.com/office/officeart/2005/8/layout/orgChart1"/>
    <dgm:cxn modelId="{4FF10FDC-93BA-4822-B09B-C16EBE367D12}" type="presOf" srcId="{AB85A76F-D506-4F99-BEAE-EAB9205F08AE}" destId="{298C3800-0517-409A-B356-7E5ACD2CEA6B}" srcOrd="1" destOrd="0" presId="urn:microsoft.com/office/officeart/2005/8/layout/orgChart1"/>
    <dgm:cxn modelId="{63E214E0-6023-4B0E-9A24-8264E77136ED}" type="presOf" srcId="{037CEC80-329F-4DF3-9244-CB9D6ACE4BBF}" destId="{6B4474D4-470C-4855-9B40-82852CC6E1CB}" srcOrd="1" destOrd="0" presId="urn:microsoft.com/office/officeart/2005/8/layout/orgChart1"/>
    <dgm:cxn modelId="{32823BE0-814E-4F1D-8028-CAFF5DEF140E}" type="presOf" srcId="{08AA737A-AC1A-42B7-B21A-F1D23399927B}" destId="{E8A8ED17-4F93-44C9-B6C9-04F83B76871C}" srcOrd="1" destOrd="0" presId="urn:microsoft.com/office/officeart/2005/8/layout/orgChart1"/>
    <dgm:cxn modelId="{1FCA5BE0-68FF-41BE-8877-D2525B003493}" type="presOf" srcId="{370C8520-C4A5-434F-99AA-E863697B46BE}" destId="{616F0504-2867-4053-9C8B-B8D9C1A47630}" srcOrd="1" destOrd="0" presId="urn:microsoft.com/office/officeart/2005/8/layout/orgChart1"/>
    <dgm:cxn modelId="{C012F2E3-5E9E-400C-A247-95714C431A16}" type="presOf" srcId="{607B5390-D1D4-4C8E-877D-41DB87C6ECB8}" destId="{CB41D364-3E5F-497E-8819-B9993CC6E15A}" srcOrd="0" destOrd="0" presId="urn:microsoft.com/office/officeart/2005/8/layout/orgChart1"/>
    <dgm:cxn modelId="{17641BE5-6905-47A2-B0AC-C3E03B86F639}" type="presOf" srcId="{A9C98763-6DA1-4311-BA22-B9415E3917FF}" destId="{31983083-8136-468C-81D8-193C0F971EE1}" srcOrd="0" destOrd="0" presId="urn:microsoft.com/office/officeart/2005/8/layout/orgChart1"/>
    <dgm:cxn modelId="{98DA4FE7-0C10-468C-BBA7-BAC74302E8B9}" type="presOf" srcId="{041D731B-9B4C-4CD6-8AC8-D202FED3AEA2}" destId="{334B0B90-CC00-4A52-ADBD-BCFB8C3DA4D8}" srcOrd="0" destOrd="0" presId="urn:microsoft.com/office/officeart/2005/8/layout/orgChart1"/>
    <dgm:cxn modelId="{84175CEF-EFDA-4B19-BBC7-0C43BE645FDE}" srcId="{229F53CA-CE2F-4B27-993B-7860C240BE42}" destId="{3C477E65-C440-49E0-A840-EA8767BEF98A}" srcOrd="0" destOrd="0" parTransId="{3D6CAC12-1A4E-4B1E-A36D-C66968059834}" sibTransId="{AA053673-41FB-49B3-9EEE-0A9CD26FD97B}"/>
    <dgm:cxn modelId="{9C379EEF-B5A5-4803-AF16-01D996C95F14}" srcId="{0DF183E1-F599-46C3-8959-FFE9D5A5DD0F}" destId="{9066FE75-5CBE-403D-86A8-17BCC45966E9}" srcOrd="0" destOrd="0" parTransId="{2637244C-30C6-4599-99CA-D5BD1BB064F3}" sibTransId="{00E10D41-1622-4EC6-B678-6777CC8133B5}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F03BB3F1-8EC0-45ED-8E8F-B1EC914FC999}" srcId="{229F53CA-CE2F-4B27-993B-7860C240BE42}" destId="{827BE246-D062-4ADF-89AA-906004290895}" srcOrd="2" destOrd="0" parTransId="{41D09789-C4A9-49D7-9F0E-47F378274320}" sibTransId="{ADA9D5B6-DDDC-4AC7-876E-4C4FE69329F4}"/>
    <dgm:cxn modelId="{2BBF4CF2-F7C6-4892-924C-1BF7265C27B7}" type="presOf" srcId="{2637244C-30C6-4599-99CA-D5BD1BB064F3}" destId="{5DD78F78-92C6-4875-B564-9710510B53D0}" srcOrd="0" destOrd="0" presId="urn:microsoft.com/office/officeart/2005/8/layout/orgChart1"/>
    <dgm:cxn modelId="{EE8B18F7-3070-4DFC-9E7F-78BE98F2848E}" srcId="{D58C7432-1B3C-4FB1-8475-C26464EF9732}" destId="{5D3CA10F-476E-4B69-8403-B4BEFC56F59D}" srcOrd="0" destOrd="0" parTransId="{39F95ACE-4929-45BD-8CE1-5553F0AEE964}" sibTransId="{F8561420-EFB6-45F0-9AB5-386985A7CD57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FFBBCAF8-DEAD-4355-8C79-B8A207AD1B78}" type="presOf" srcId="{29E92A18-2006-4A5B-B56B-57D9AD90937F}" destId="{CD678167-6470-4F43-9C2D-37952995E67B}" srcOrd="0" destOrd="0" presId="urn:microsoft.com/office/officeart/2005/8/layout/orgChart1"/>
    <dgm:cxn modelId="{75581BFA-125A-4259-92C5-89B30E8328D1}" type="presOf" srcId="{827BE246-D062-4ADF-89AA-906004290895}" destId="{6F0BA756-41FE-4AE0-BDCB-8592043CAC32}" srcOrd="0" destOrd="0" presId="urn:microsoft.com/office/officeart/2005/8/layout/orgChart1"/>
    <dgm:cxn modelId="{256856FC-DD67-43A3-88C1-9C737BE93757}" srcId="{0DF183E1-F599-46C3-8959-FFE9D5A5DD0F}" destId="{370C8520-C4A5-434F-99AA-E863697B46BE}" srcOrd="4" destOrd="0" parTransId="{E47503DD-6147-4C75-9CFF-067611C0A4B3}" sibTransId="{11FF0565-D7A3-4384-BEE8-AD0D2FA296FB}"/>
    <dgm:cxn modelId="{CD8B84FC-CFD3-46E8-94DC-761B249BD0D4}" srcId="{08AA737A-AC1A-42B7-B21A-F1D23399927B}" destId="{7585FE78-FCDA-4796-B840-E0BE5D67EED2}" srcOrd="3" destOrd="0" parTransId="{0F8DEDD2-70B3-47B0-A0E2-AB182325882E}" sibTransId="{DC9EE11B-57AC-423B-9591-AA418F16A86D}"/>
    <dgm:cxn modelId="{967C5CFE-CCD9-45A4-8C72-3B895EA12271}" type="presOf" srcId="{DC76F711-DCBF-4F7E-B8AA-D06086FD8174}" destId="{A58DF403-F687-4101-9AF9-E5F501EA76F9}" srcOrd="0" destOrd="0" presId="urn:microsoft.com/office/officeart/2005/8/layout/orgChart1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0CA7D6DB-877E-4D2B-BF9C-1B7DEC952415}" type="presParOf" srcId="{86B05237-5BDB-42E8-AA50-64EF4968A5ED}" destId="{1BF147A2-5605-48B8-902D-DD666AB0FA60}" srcOrd="0" destOrd="0" presId="urn:microsoft.com/office/officeart/2005/8/layout/orgChart1"/>
    <dgm:cxn modelId="{F9533D47-0BA7-401E-B49A-FD3BB7AB6129}" type="presParOf" srcId="{86B05237-5BDB-42E8-AA50-64EF4968A5ED}" destId="{8F18D4F3-F6C7-4E8C-A967-CEC1130C0DC2}" srcOrd="1" destOrd="0" presId="urn:microsoft.com/office/officeart/2005/8/layout/orgChart1"/>
    <dgm:cxn modelId="{75330EA6-E7C1-47F3-977A-50FB5B4796D3}" type="presParOf" srcId="{8F18D4F3-F6C7-4E8C-A967-CEC1130C0DC2}" destId="{581D6EED-1C93-4BE2-A532-566F501AD9EA}" srcOrd="0" destOrd="0" presId="urn:microsoft.com/office/officeart/2005/8/layout/orgChart1"/>
    <dgm:cxn modelId="{3DCC26D1-AD7F-452E-B140-FDA57EBFEA63}" type="presParOf" srcId="{581D6EED-1C93-4BE2-A532-566F501AD9EA}" destId="{E0D67A5D-F08D-4569-B32A-DCCB31D987AA}" srcOrd="0" destOrd="0" presId="urn:microsoft.com/office/officeart/2005/8/layout/orgChart1"/>
    <dgm:cxn modelId="{E53B8930-828C-489E-B909-C07F533965D9}" type="presParOf" srcId="{581D6EED-1C93-4BE2-A532-566F501AD9EA}" destId="{E87BC73F-65FB-4529-8791-1F78CE6D80CE}" srcOrd="1" destOrd="0" presId="urn:microsoft.com/office/officeart/2005/8/layout/orgChart1"/>
    <dgm:cxn modelId="{30DC48D8-4164-4EDD-8A32-E7DE358C9003}" type="presParOf" srcId="{8F18D4F3-F6C7-4E8C-A967-CEC1130C0DC2}" destId="{8C90E2CA-96AB-4488-9894-622792B19EC0}" srcOrd="1" destOrd="0" presId="urn:microsoft.com/office/officeart/2005/8/layout/orgChart1"/>
    <dgm:cxn modelId="{2FF0ADC2-239B-4A53-AD12-96FB2ACD7573}" type="presParOf" srcId="{8C90E2CA-96AB-4488-9894-622792B19EC0}" destId="{5DD78F78-92C6-4875-B564-9710510B53D0}" srcOrd="0" destOrd="0" presId="urn:microsoft.com/office/officeart/2005/8/layout/orgChart1"/>
    <dgm:cxn modelId="{E104389C-0E1F-4927-86E5-77826ECB44D0}" type="presParOf" srcId="{8C90E2CA-96AB-4488-9894-622792B19EC0}" destId="{6AC10682-E8A7-4EC6-973D-DC654F652C68}" srcOrd="1" destOrd="0" presId="urn:microsoft.com/office/officeart/2005/8/layout/orgChart1"/>
    <dgm:cxn modelId="{53FACA89-7F47-4331-A917-76E72575FDE8}" type="presParOf" srcId="{6AC10682-E8A7-4EC6-973D-DC654F652C68}" destId="{E373E180-6DA6-4EE3-8F9F-6F4526A820D4}" srcOrd="0" destOrd="0" presId="urn:microsoft.com/office/officeart/2005/8/layout/orgChart1"/>
    <dgm:cxn modelId="{99A3C63F-1757-4ECD-AE20-F246B8ECB2E8}" type="presParOf" srcId="{E373E180-6DA6-4EE3-8F9F-6F4526A820D4}" destId="{C1AC98A2-EFAA-4528-9161-76FB6A7A6A09}" srcOrd="0" destOrd="0" presId="urn:microsoft.com/office/officeart/2005/8/layout/orgChart1"/>
    <dgm:cxn modelId="{83DC1B77-376D-4742-A4BA-9A806CF6170B}" type="presParOf" srcId="{E373E180-6DA6-4EE3-8F9F-6F4526A820D4}" destId="{11C96DFD-7131-4722-B4C3-45B8C8EE4AAE}" srcOrd="1" destOrd="0" presId="urn:microsoft.com/office/officeart/2005/8/layout/orgChart1"/>
    <dgm:cxn modelId="{15EC4C4D-BF8A-44C6-872B-15D97BAC1E07}" type="presParOf" srcId="{6AC10682-E8A7-4EC6-973D-DC654F652C68}" destId="{5DBE5474-A8E4-4475-8F0F-91778A61BBF2}" srcOrd="1" destOrd="0" presId="urn:microsoft.com/office/officeart/2005/8/layout/orgChart1"/>
    <dgm:cxn modelId="{7F8E2CA2-F95B-4881-ADD2-14185F5F9209}" type="presParOf" srcId="{6AC10682-E8A7-4EC6-973D-DC654F652C68}" destId="{DDF42167-A699-4494-B46F-FD682016F0B5}" srcOrd="2" destOrd="0" presId="urn:microsoft.com/office/officeart/2005/8/layout/orgChart1"/>
    <dgm:cxn modelId="{CD71947C-ADBD-48A2-AEF2-C34D49E665D8}" type="presParOf" srcId="{8C90E2CA-96AB-4488-9894-622792B19EC0}" destId="{8DBD895C-E162-4EF0-BB9F-18CBC4722152}" srcOrd="2" destOrd="0" presId="urn:microsoft.com/office/officeart/2005/8/layout/orgChart1"/>
    <dgm:cxn modelId="{CAFBCDB4-503B-4BC1-9B91-DF540723A3BA}" type="presParOf" srcId="{8C90E2CA-96AB-4488-9894-622792B19EC0}" destId="{09B282E0-7348-49DE-9EBE-450B572C76CE}" srcOrd="3" destOrd="0" presId="urn:microsoft.com/office/officeart/2005/8/layout/orgChart1"/>
    <dgm:cxn modelId="{B363F136-E3E4-4A2B-AA7D-B6D68A93EF3F}" type="presParOf" srcId="{09B282E0-7348-49DE-9EBE-450B572C76CE}" destId="{50F521C9-335E-41AD-8777-D2A3E9EDF7E5}" srcOrd="0" destOrd="0" presId="urn:microsoft.com/office/officeart/2005/8/layout/orgChart1"/>
    <dgm:cxn modelId="{5E734C9A-0E0A-4F52-B950-6BD46F74026C}" type="presParOf" srcId="{50F521C9-335E-41AD-8777-D2A3E9EDF7E5}" destId="{B891F430-06B8-4ADC-B72B-C4ECB72F9F13}" srcOrd="0" destOrd="0" presId="urn:microsoft.com/office/officeart/2005/8/layout/orgChart1"/>
    <dgm:cxn modelId="{CE610080-25EE-45C3-BC37-9AB6785EF7F5}" type="presParOf" srcId="{50F521C9-335E-41AD-8777-D2A3E9EDF7E5}" destId="{1A28339E-762C-4E41-9E8F-9C570A3EFBBD}" srcOrd="1" destOrd="0" presId="urn:microsoft.com/office/officeart/2005/8/layout/orgChart1"/>
    <dgm:cxn modelId="{B07E3F69-E3E6-4A68-87F7-2347AB8584DD}" type="presParOf" srcId="{09B282E0-7348-49DE-9EBE-450B572C76CE}" destId="{602D9979-EC76-4DC6-9AC2-65869FA4B53B}" srcOrd="1" destOrd="0" presId="urn:microsoft.com/office/officeart/2005/8/layout/orgChart1"/>
    <dgm:cxn modelId="{FEDC9C98-DF64-4C45-9B59-AB9BDC1FDC44}" type="presParOf" srcId="{09B282E0-7348-49DE-9EBE-450B572C76CE}" destId="{95352410-1E13-42BB-94E8-1E5825763075}" srcOrd="2" destOrd="0" presId="urn:microsoft.com/office/officeart/2005/8/layout/orgChart1"/>
    <dgm:cxn modelId="{2A417060-B990-4EC3-B33C-CF95B15893EA}" type="presParOf" srcId="{8C90E2CA-96AB-4488-9894-622792B19EC0}" destId="{D14B9CEB-A434-46D9-B072-83E5B543B618}" srcOrd="4" destOrd="0" presId="urn:microsoft.com/office/officeart/2005/8/layout/orgChart1"/>
    <dgm:cxn modelId="{372C72F5-0DB9-42E7-A246-5BBF4682FF4A}" type="presParOf" srcId="{8C90E2CA-96AB-4488-9894-622792B19EC0}" destId="{01114E7B-9BF7-4789-B70B-A1C3615C3555}" srcOrd="5" destOrd="0" presId="urn:microsoft.com/office/officeart/2005/8/layout/orgChart1"/>
    <dgm:cxn modelId="{DBA3C148-CE61-4773-BA6A-66770A81A71D}" type="presParOf" srcId="{01114E7B-9BF7-4789-B70B-A1C3615C3555}" destId="{7225DD1F-712F-4A9D-A4F0-AC52E99523BF}" srcOrd="0" destOrd="0" presId="urn:microsoft.com/office/officeart/2005/8/layout/orgChart1"/>
    <dgm:cxn modelId="{7503BB70-780D-4B10-9F58-7941ED5ABB9B}" type="presParOf" srcId="{7225DD1F-712F-4A9D-A4F0-AC52E99523BF}" destId="{CD678167-6470-4F43-9C2D-37952995E67B}" srcOrd="0" destOrd="0" presId="urn:microsoft.com/office/officeart/2005/8/layout/orgChart1"/>
    <dgm:cxn modelId="{D8020B28-7BD8-4BEA-AC1B-E805613D5038}" type="presParOf" srcId="{7225DD1F-712F-4A9D-A4F0-AC52E99523BF}" destId="{426BD53D-FE1A-49EB-B483-ADE7DC35908F}" srcOrd="1" destOrd="0" presId="urn:microsoft.com/office/officeart/2005/8/layout/orgChart1"/>
    <dgm:cxn modelId="{502B6686-D448-439C-A392-B5F455F544ED}" type="presParOf" srcId="{01114E7B-9BF7-4789-B70B-A1C3615C3555}" destId="{19AFDAAC-88FF-4386-B9E0-1B663363D1E7}" srcOrd="1" destOrd="0" presId="urn:microsoft.com/office/officeart/2005/8/layout/orgChart1"/>
    <dgm:cxn modelId="{80CFE9BC-0FDE-4CDD-828D-43E1F696CF29}" type="presParOf" srcId="{01114E7B-9BF7-4789-B70B-A1C3615C3555}" destId="{4146A15A-3957-48AA-8244-34D670FA868E}" srcOrd="2" destOrd="0" presId="urn:microsoft.com/office/officeart/2005/8/layout/orgChart1"/>
    <dgm:cxn modelId="{3041D14B-12A1-4D60-8E45-46B513B03710}" type="presParOf" srcId="{8C90E2CA-96AB-4488-9894-622792B19EC0}" destId="{A1E70799-BB78-4D44-A1BB-75D6DB69D76A}" srcOrd="6" destOrd="0" presId="urn:microsoft.com/office/officeart/2005/8/layout/orgChart1"/>
    <dgm:cxn modelId="{74745A2C-AE81-4FA0-BA75-6BD5F043EAC1}" type="presParOf" srcId="{8C90E2CA-96AB-4488-9894-622792B19EC0}" destId="{119A580C-F515-41F8-A852-E70500FCD1AD}" srcOrd="7" destOrd="0" presId="urn:microsoft.com/office/officeart/2005/8/layout/orgChart1"/>
    <dgm:cxn modelId="{3330C17D-F8AC-4C16-8F0B-B4E05DA3F869}" type="presParOf" srcId="{119A580C-F515-41F8-A852-E70500FCD1AD}" destId="{9D865246-3340-4227-9268-E2BF9AAB5006}" srcOrd="0" destOrd="0" presId="urn:microsoft.com/office/officeart/2005/8/layout/orgChart1"/>
    <dgm:cxn modelId="{A697E549-50CF-45D3-8E47-36472D847446}" type="presParOf" srcId="{9D865246-3340-4227-9268-E2BF9AAB5006}" destId="{720ED4F4-5AEE-4B8B-BCB4-B3610F212AE7}" srcOrd="0" destOrd="0" presId="urn:microsoft.com/office/officeart/2005/8/layout/orgChart1"/>
    <dgm:cxn modelId="{D426C271-3BD2-45BE-A5CC-0EC3B7A463A5}" type="presParOf" srcId="{9D865246-3340-4227-9268-E2BF9AAB5006}" destId="{D38CA74C-67F8-42E3-A3A8-C04EAC90E4D3}" srcOrd="1" destOrd="0" presId="urn:microsoft.com/office/officeart/2005/8/layout/orgChart1"/>
    <dgm:cxn modelId="{0C19581E-9972-4F10-882D-4C5CE7621F22}" type="presParOf" srcId="{119A580C-F515-41F8-A852-E70500FCD1AD}" destId="{C6E6D9B7-53A9-4EE7-A088-0BD8C5B08921}" srcOrd="1" destOrd="0" presId="urn:microsoft.com/office/officeart/2005/8/layout/orgChart1"/>
    <dgm:cxn modelId="{3A728164-6D86-49B6-8D00-F4D5CB4181BF}" type="presParOf" srcId="{119A580C-F515-41F8-A852-E70500FCD1AD}" destId="{99C4D60C-52C8-4EF2-8B3D-A3052C8556A4}" srcOrd="2" destOrd="0" presId="urn:microsoft.com/office/officeart/2005/8/layout/orgChart1"/>
    <dgm:cxn modelId="{B5A76464-CC2F-4446-8C4A-5F805446D431}" type="presParOf" srcId="{8C90E2CA-96AB-4488-9894-622792B19EC0}" destId="{DD52474C-4982-4AF8-AF52-14336EAB4AD5}" srcOrd="8" destOrd="0" presId="urn:microsoft.com/office/officeart/2005/8/layout/orgChart1"/>
    <dgm:cxn modelId="{2FF9F903-7910-4D60-A997-3354B7F8F64E}" type="presParOf" srcId="{8C90E2CA-96AB-4488-9894-622792B19EC0}" destId="{5F7335D1-7716-4823-A4DC-D8B69A127EF3}" srcOrd="9" destOrd="0" presId="urn:microsoft.com/office/officeart/2005/8/layout/orgChart1"/>
    <dgm:cxn modelId="{6E5D6E94-CFC4-48E0-88B3-FF48A111141C}" type="presParOf" srcId="{5F7335D1-7716-4823-A4DC-D8B69A127EF3}" destId="{A1DF00DC-A3F2-4996-99FF-9B35CEE04C09}" srcOrd="0" destOrd="0" presId="urn:microsoft.com/office/officeart/2005/8/layout/orgChart1"/>
    <dgm:cxn modelId="{013D1372-2536-4E76-81EC-0819AC48FB22}" type="presParOf" srcId="{A1DF00DC-A3F2-4996-99FF-9B35CEE04C09}" destId="{34308C2D-BDAB-4A34-8E20-5334A64E0E62}" srcOrd="0" destOrd="0" presId="urn:microsoft.com/office/officeart/2005/8/layout/orgChart1"/>
    <dgm:cxn modelId="{7D5F31D7-04B2-4E12-A3EB-24F111782881}" type="presParOf" srcId="{A1DF00DC-A3F2-4996-99FF-9B35CEE04C09}" destId="{616F0504-2867-4053-9C8B-B8D9C1A47630}" srcOrd="1" destOrd="0" presId="urn:microsoft.com/office/officeart/2005/8/layout/orgChart1"/>
    <dgm:cxn modelId="{CE8B46D5-23EE-4CD7-85A0-25D611DF4DE2}" type="presParOf" srcId="{5F7335D1-7716-4823-A4DC-D8B69A127EF3}" destId="{9174C83A-7DCB-47E5-A8F5-F3E83CEDD9AF}" srcOrd="1" destOrd="0" presId="urn:microsoft.com/office/officeart/2005/8/layout/orgChart1"/>
    <dgm:cxn modelId="{3F4D610A-807F-4A77-A66E-30D6984756AA}" type="presParOf" srcId="{5F7335D1-7716-4823-A4DC-D8B69A127EF3}" destId="{A7E30E8A-C9C3-4267-8BD6-A2BAEB01ADD6}" srcOrd="2" destOrd="0" presId="urn:microsoft.com/office/officeart/2005/8/layout/orgChart1"/>
    <dgm:cxn modelId="{000D9140-AADC-4FAE-955E-4AF963EE277A}" type="presParOf" srcId="{8F18D4F3-F6C7-4E8C-A967-CEC1130C0DC2}" destId="{1D011E7A-DD53-4277-B3D9-239862C1539C}" srcOrd="2" destOrd="0" presId="urn:microsoft.com/office/officeart/2005/8/layout/orgChart1"/>
    <dgm:cxn modelId="{843CF436-7E33-40F9-AAFA-6F9083A1F256}" type="presParOf" srcId="{86B05237-5BDB-42E8-AA50-64EF4968A5ED}" destId="{89CED1F6-B6DD-42CA-9A0C-9C286BBA047D}" srcOrd="2" destOrd="0" presId="urn:microsoft.com/office/officeart/2005/8/layout/orgChart1"/>
    <dgm:cxn modelId="{DB785479-F529-40FA-9588-6372066D6217}" type="presParOf" srcId="{86B05237-5BDB-42E8-AA50-64EF4968A5ED}" destId="{42F63095-3E07-48C5-A2F3-0D5F41B392DA}" srcOrd="3" destOrd="0" presId="urn:microsoft.com/office/officeart/2005/8/layout/orgChart1"/>
    <dgm:cxn modelId="{3F5FEC75-A011-4FB3-9EAC-67659A6742D4}" type="presParOf" srcId="{42F63095-3E07-48C5-A2F3-0D5F41B392DA}" destId="{5BF5BADB-878B-4F4B-9FFF-E68289903647}" srcOrd="0" destOrd="0" presId="urn:microsoft.com/office/officeart/2005/8/layout/orgChart1"/>
    <dgm:cxn modelId="{A8F8522C-CB4C-4C8A-ADD8-50E043FCC829}" type="presParOf" srcId="{5BF5BADB-878B-4F4B-9FFF-E68289903647}" destId="{F04FD56A-93DE-44B4-9094-6DED80169386}" srcOrd="0" destOrd="0" presId="urn:microsoft.com/office/officeart/2005/8/layout/orgChart1"/>
    <dgm:cxn modelId="{A8D2D873-016D-4C1E-88C3-1ECA1F1C8C9D}" type="presParOf" srcId="{5BF5BADB-878B-4F4B-9FFF-E68289903647}" destId="{A4361B5F-DB99-4C2D-864A-B823F5F7DB6E}" srcOrd="1" destOrd="0" presId="urn:microsoft.com/office/officeart/2005/8/layout/orgChart1"/>
    <dgm:cxn modelId="{4487990D-82BF-4D25-BB5A-9E2D02B95346}" type="presParOf" srcId="{42F63095-3E07-48C5-A2F3-0D5F41B392DA}" destId="{1577746C-34E2-44BC-8C6A-14CFFA7EF77D}" srcOrd="1" destOrd="0" presId="urn:microsoft.com/office/officeart/2005/8/layout/orgChart1"/>
    <dgm:cxn modelId="{CF1C3102-68AF-447A-B440-67F179366977}" type="presParOf" srcId="{1577746C-34E2-44BC-8C6A-14CFFA7EF77D}" destId="{F58EFF6D-0F76-4118-84ED-B123A00049FB}" srcOrd="0" destOrd="0" presId="urn:microsoft.com/office/officeart/2005/8/layout/orgChart1"/>
    <dgm:cxn modelId="{87CC5D40-5120-47F0-94F6-8B9B45C462C5}" type="presParOf" srcId="{1577746C-34E2-44BC-8C6A-14CFFA7EF77D}" destId="{7F5CA3EA-FB3E-4A81-9468-FAD03C25CA50}" srcOrd="1" destOrd="0" presId="urn:microsoft.com/office/officeart/2005/8/layout/orgChart1"/>
    <dgm:cxn modelId="{878F7817-A2AC-418E-A2D2-1BA95B33A5E3}" type="presParOf" srcId="{7F5CA3EA-FB3E-4A81-9468-FAD03C25CA50}" destId="{CE73DE42-8805-4EA0-878E-6FD80AB9B8F9}" srcOrd="0" destOrd="0" presId="urn:microsoft.com/office/officeart/2005/8/layout/orgChart1"/>
    <dgm:cxn modelId="{ED3FA1E0-E625-468D-BFD4-2C8E4EB1E351}" type="presParOf" srcId="{CE73DE42-8805-4EA0-878E-6FD80AB9B8F9}" destId="{223526FF-CCBF-4717-B165-BD13A71C4659}" srcOrd="0" destOrd="0" presId="urn:microsoft.com/office/officeart/2005/8/layout/orgChart1"/>
    <dgm:cxn modelId="{F62D0882-D121-433E-BD53-9DA9B1728B55}" type="presParOf" srcId="{CE73DE42-8805-4EA0-878E-6FD80AB9B8F9}" destId="{76D142CF-F56B-4AC7-AB29-78C140CAE1D6}" srcOrd="1" destOrd="0" presId="urn:microsoft.com/office/officeart/2005/8/layout/orgChart1"/>
    <dgm:cxn modelId="{4795F1D3-EFBA-44AE-9D2C-AD7F74430215}" type="presParOf" srcId="{7F5CA3EA-FB3E-4A81-9468-FAD03C25CA50}" destId="{D95D5AAF-574E-476A-A32F-5BB7C9E23A4A}" srcOrd="1" destOrd="0" presId="urn:microsoft.com/office/officeart/2005/8/layout/orgChart1"/>
    <dgm:cxn modelId="{77B7528F-05D3-460C-91AA-D0DC284FC003}" type="presParOf" srcId="{D95D5AAF-574E-476A-A32F-5BB7C9E23A4A}" destId="{1604BE3C-9BE0-4837-9BE0-0F9775225EB3}" srcOrd="0" destOrd="0" presId="urn:microsoft.com/office/officeart/2005/8/layout/orgChart1"/>
    <dgm:cxn modelId="{F3D5ED1F-62C7-47D3-8269-6A422BD6348F}" type="presParOf" srcId="{D95D5AAF-574E-476A-A32F-5BB7C9E23A4A}" destId="{F8263A24-D541-4E93-BAA2-4F28A87778CF}" srcOrd="1" destOrd="0" presId="urn:microsoft.com/office/officeart/2005/8/layout/orgChart1"/>
    <dgm:cxn modelId="{A1041275-08A3-484F-944F-3E114A35F6B9}" type="presParOf" srcId="{F8263A24-D541-4E93-BAA2-4F28A87778CF}" destId="{F15BEE34-0028-461D-95D6-4DDE160FA604}" srcOrd="0" destOrd="0" presId="urn:microsoft.com/office/officeart/2005/8/layout/orgChart1"/>
    <dgm:cxn modelId="{1FA6646A-6465-435F-B0CF-BD67091DF4F7}" type="presParOf" srcId="{F15BEE34-0028-461D-95D6-4DDE160FA604}" destId="{52D44F9C-FAFC-4ABD-82C3-AAFBA4DDC4F7}" srcOrd="0" destOrd="0" presId="urn:microsoft.com/office/officeart/2005/8/layout/orgChart1"/>
    <dgm:cxn modelId="{874D5398-6596-4D49-952C-7985EC4CE936}" type="presParOf" srcId="{F15BEE34-0028-461D-95D6-4DDE160FA604}" destId="{298C3800-0517-409A-B356-7E5ACD2CEA6B}" srcOrd="1" destOrd="0" presId="urn:microsoft.com/office/officeart/2005/8/layout/orgChart1"/>
    <dgm:cxn modelId="{5D50FF7B-2B76-423D-B37F-093D8A4AAC7F}" type="presParOf" srcId="{F8263A24-D541-4E93-BAA2-4F28A87778CF}" destId="{B63CF770-AD4E-4907-B251-0D429BF5B503}" srcOrd="1" destOrd="0" presId="urn:microsoft.com/office/officeart/2005/8/layout/orgChart1"/>
    <dgm:cxn modelId="{F5F9CE93-4140-4191-A0F6-756FBCE6DEEB}" type="presParOf" srcId="{F8263A24-D541-4E93-BAA2-4F28A87778CF}" destId="{466F5081-4BCE-42CD-BDFF-E227A8626A8C}" srcOrd="2" destOrd="0" presId="urn:microsoft.com/office/officeart/2005/8/layout/orgChart1"/>
    <dgm:cxn modelId="{0C194AB7-87B1-4696-91B5-9314571424B6}" type="presParOf" srcId="{D95D5AAF-574E-476A-A32F-5BB7C9E23A4A}" destId="{360A2FED-3196-4594-A721-E2350DDDD2D4}" srcOrd="2" destOrd="0" presId="urn:microsoft.com/office/officeart/2005/8/layout/orgChart1"/>
    <dgm:cxn modelId="{14035A1D-9C8C-4E59-B8C1-67673EEAC4D6}" type="presParOf" srcId="{D95D5AAF-574E-476A-A32F-5BB7C9E23A4A}" destId="{F62D4C66-4886-4508-B901-1FCA75005EB2}" srcOrd="3" destOrd="0" presId="urn:microsoft.com/office/officeart/2005/8/layout/orgChart1"/>
    <dgm:cxn modelId="{4EC62884-359A-4B85-B5F6-D019E7874FC5}" type="presParOf" srcId="{F62D4C66-4886-4508-B901-1FCA75005EB2}" destId="{7811F9FC-1536-4E91-A379-9296141F3C35}" srcOrd="0" destOrd="0" presId="urn:microsoft.com/office/officeart/2005/8/layout/orgChart1"/>
    <dgm:cxn modelId="{B7AB6B63-968F-4153-A395-05E8A2F87FF1}" type="presParOf" srcId="{7811F9FC-1536-4E91-A379-9296141F3C35}" destId="{C8AEAED8-53A8-440C-9E3D-D4F17758067D}" srcOrd="0" destOrd="0" presId="urn:microsoft.com/office/officeart/2005/8/layout/orgChart1"/>
    <dgm:cxn modelId="{7A081909-DDB1-4BA6-AE6A-FA079334B759}" type="presParOf" srcId="{7811F9FC-1536-4E91-A379-9296141F3C35}" destId="{4F553EE1-6777-49D7-9947-59425B08BF7F}" srcOrd="1" destOrd="0" presId="urn:microsoft.com/office/officeart/2005/8/layout/orgChart1"/>
    <dgm:cxn modelId="{078B6688-9928-4D13-9B51-F790BBEAC530}" type="presParOf" srcId="{F62D4C66-4886-4508-B901-1FCA75005EB2}" destId="{4E10A75D-C5C3-4DF8-9933-5EAAEE72BBC1}" srcOrd="1" destOrd="0" presId="urn:microsoft.com/office/officeart/2005/8/layout/orgChart1"/>
    <dgm:cxn modelId="{5837D3B0-559F-469B-98AB-627FB5E9D9C2}" type="presParOf" srcId="{F62D4C66-4886-4508-B901-1FCA75005EB2}" destId="{F9E8D558-9F97-4204-BB6E-1F1E041DD3F9}" srcOrd="2" destOrd="0" presId="urn:microsoft.com/office/officeart/2005/8/layout/orgChart1"/>
    <dgm:cxn modelId="{B74CEC3B-04BC-4A50-AB81-C4917A469883}" type="presParOf" srcId="{D95D5AAF-574E-476A-A32F-5BB7C9E23A4A}" destId="{52FFE7C5-BFB3-463A-A03C-6A8421C6E16F}" srcOrd="4" destOrd="0" presId="urn:microsoft.com/office/officeart/2005/8/layout/orgChart1"/>
    <dgm:cxn modelId="{36ED19FC-F687-4190-AB1E-F8372CF313E8}" type="presParOf" srcId="{D95D5AAF-574E-476A-A32F-5BB7C9E23A4A}" destId="{1A7C2A83-D47C-45C1-8916-ADDBBDC1FC71}" srcOrd="5" destOrd="0" presId="urn:microsoft.com/office/officeart/2005/8/layout/orgChart1"/>
    <dgm:cxn modelId="{D451D1D1-AF9E-42DA-8D49-296033F2CC26}" type="presParOf" srcId="{1A7C2A83-D47C-45C1-8916-ADDBBDC1FC71}" destId="{5A2787B9-7421-454E-B93D-8E3753D697C3}" srcOrd="0" destOrd="0" presId="urn:microsoft.com/office/officeart/2005/8/layout/orgChart1"/>
    <dgm:cxn modelId="{845AEC34-D1DA-4516-A632-DB3AF954D1AF}" type="presParOf" srcId="{5A2787B9-7421-454E-B93D-8E3753D697C3}" destId="{05DB9995-C51A-49CF-ACB2-C88AA7DFF567}" srcOrd="0" destOrd="0" presId="urn:microsoft.com/office/officeart/2005/8/layout/orgChart1"/>
    <dgm:cxn modelId="{85F900B4-2F2E-4476-B9C8-2DB70034A9D3}" type="presParOf" srcId="{5A2787B9-7421-454E-B93D-8E3753D697C3}" destId="{6B4474D4-470C-4855-9B40-82852CC6E1CB}" srcOrd="1" destOrd="0" presId="urn:microsoft.com/office/officeart/2005/8/layout/orgChart1"/>
    <dgm:cxn modelId="{BCF5E4D1-E7BC-4640-BB85-A5335AFB7B3E}" type="presParOf" srcId="{1A7C2A83-D47C-45C1-8916-ADDBBDC1FC71}" destId="{CF8EF916-D260-41BD-9B83-F49AC4C71A2B}" srcOrd="1" destOrd="0" presId="urn:microsoft.com/office/officeart/2005/8/layout/orgChart1"/>
    <dgm:cxn modelId="{8D9A1A54-0F44-4D63-BB1B-906B91DD997B}" type="presParOf" srcId="{1A7C2A83-D47C-45C1-8916-ADDBBDC1FC71}" destId="{FC5F04A0-6A92-41BF-ADFD-71D1A0929452}" srcOrd="2" destOrd="0" presId="urn:microsoft.com/office/officeart/2005/8/layout/orgChart1"/>
    <dgm:cxn modelId="{4E425834-9BCA-44F9-86EF-32A1BB20E12E}" type="presParOf" srcId="{7F5CA3EA-FB3E-4A81-9468-FAD03C25CA50}" destId="{7D45D8BE-2312-4DB1-811B-FF9F7B803215}" srcOrd="2" destOrd="0" presId="urn:microsoft.com/office/officeart/2005/8/layout/orgChart1"/>
    <dgm:cxn modelId="{2F198890-AD04-4B50-BF3D-9A26ABB5DAD6}" type="presParOf" srcId="{1577746C-34E2-44BC-8C6A-14CFFA7EF77D}" destId="{969888B5-B731-4578-9FAF-15CAA7A68751}" srcOrd="2" destOrd="0" presId="urn:microsoft.com/office/officeart/2005/8/layout/orgChart1"/>
    <dgm:cxn modelId="{BC89783E-76ED-4606-A7D9-7A74AA8368C9}" type="presParOf" srcId="{1577746C-34E2-44BC-8C6A-14CFFA7EF77D}" destId="{546C072A-B1A8-4B82-BDFD-858A219044B9}" srcOrd="3" destOrd="0" presId="urn:microsoft.com/office/officeart/2005/8/layout/orgChart1"/>
    <dgm:cxn modelId="{B0FD7F98-038A-48F9-8B7F-B747289D0C76}" type="presParOf" srcId="{546C072A-B1A8-4B82-BDFD-858A219044B9}" destId="{73BD9457-0380-4660-8886-3A55A9BEAE64}" srcOrd="0" destOrd="0" presId="urn:microsoft.com/office/officeart/2005/8/layout/orgChart1"/>
    <dgm:cxn modelId="{DE83E237-29DA-47BE-BEF5-E2A4D420AA6E}" type="presParOf" srcId="{73BD9457-0380-4660-8886-3A55A9BEAE64}" destId="{57148644-F7BC-4D57-B7CF-BB5AD22D230F}" srcOrd="0" destOrd="0" presId="urn:microsoft.com/office/officeart/2005/8/layout/orgChart1"/>
    <dgm:cxn modelId="{B18B830F-A1E6-4049-AE42-22E7F3EB4B83}" type="presParOf" srcId="{73BD9457-0380-4660-8886-3A55A9BEAE64}" destId="{45316B33-FF0B-4423-B6E3-9A834794602B}" srcOrd="1" destOrd="0" presId="urn:microsoft.com/office/officeart/2005/8/layout/orgChart1"/>
    <dgm:cxn modelId="{6F778220-24C2-4150-A7D3-AF19C982FDAB}" type="presParOf" srcId="{546C072A-B1A8-4B82-BDFD-858A219044B9}" destId="{2AC9B400-A4CA-4879-9F79-70B9600B2A1E}" srcOrd="1" destOrd="0" presId="urn:microsoft.com/office/officeart/2005/8/layout/orgChart1"/>
    <dgm:cxn modelId="{CB97AA23-9376-4C7F-A3B2-6A1F69E8BFD8}" type="presParOf" srcId="{2AC9B400-A4CA-4879-9F79-70B9600B2A1E}" destId="{46A3F505-B568-4C2E-8297-8CFF130D4924}" srcOrd="0" destOrd="0" presId="urn:microsoft.com/office/officeart/2005/8/layout/orgChart1"/>
    <dgm:cxn modelId="{3D1ADD94-419F-442A-88F0-5176EE61557B}" type="presParOf" srcId="{2AC9B400-A4CA-4879-9F79-70B9600B2A1E}" destId="{37F30177-F526-49E8-9FD5-60B49F515005}" srcOrd="1" destOrd="0" presId="urn:microsoft.com/office/officeart/2005/8/layout/orgChart1"/>
    <dgm:cxn modelId="{9350444E-C59D-4644-93EC-C3B367565308}" type="presParOf" srcId="{37F30177-F526-49E8-9FD5-60B49F515005}" destId="{6F8A3FA8-232B-468D-AAAB-0645E4FCEC4C}" srcOrd="0" destOrd="0" presId="urn:microsoft.com/office/officeart/2005/8/layout/orgChart1"/>
    <dgm:cxn modelId="{82156723-6A64-4213-97D0-CA810C81510A}" type="presParOf" srcId="{6F8A3FA8-232B-468D-AAAB-0645E4FCEC4C}" destId="{4653A9DE-FAFC-47DA-AE37-7DBC0631E1D0}" srcOrd="0" destOrd="0" presId="urn:microsoft.com/office/officeart/2005/8/layout/orgChart1"/>
    <dgm:cxn modelId="{FC4FCA7C-7C15-4E11-93C1-59F7CEC076A4}" type="presParOf" srcId="{6F8A3FA8-232B-468D-AAAB-0645E4FCEC4C}" destId="{E699E00E-9339-4138-9D4F-731B5E4F39EC}" srcOrd="1" destOrd="0" presId="urn:microsoft.com/office/officeart/2005/8/layout/orgChart1"/>
    <dgm:cxn modelId="{D450244E-926C-4016-B97F-DF898EBDE117}" type="presParOf" srcId="{37F30177-F526-49E8-9FD5-60B49F515005}" destId="{458BA150-EE33-44AF-A25F-9475AC07CB88}" srcOrd="1" destOrd="0" presId="urn:microsoft.com/office/officeart/2005/8/layout/orgChart1"/>
    <dgm:cxn modelId="{696C9BC4-4459-4C29-9758-2D5F93DAFB46}" type="presParOf" srcId="{37F30177-F526-49E8-9FD5-60B49F515005}" destId="{A4086656-C59D-4C94-9E7A-C77071F7D737}" srcOrd="2" destOrd="0" presId="urn:microsoft.com/office/officeart/2005/8/layout/orgChart1"/>
    <dgm:cxn modelId="{8B5D10B1-3E47-4EF1-BF55-A420365CEAA4}" type="presParOf" srcId="{2AC9B400-A4CA-4879-9F79-70B9600B2A1E}" destId="{C0FA82FC-E633-4D81-8475-765BBA6B5483}" srcOrd="2" destOrd="0" presId="urn:microsoft.com/office/officeart/2005/8/layout/orgChart1"/>
    <dgm:cxn modelId="{8508C38A-928E-4458-BA77-AB09FC7804CB}" type="presParOf" srcId="{2AC9B400-A4CA-4879-9F79-70B9600B2A1E}" destId="{60D54D01-2CFB-4A41-BC7D-8A3C1FB68677}" srcOrd="3" destOrd="0" presId="urn:microsoft.com/office/officeart/2005/8/layout/orgChart1"/>
    <dgm:cxn modelId="{9AC47051-04B1-4358-8396-00AF49EE0BB1}" type="presParOf" srcId="{60D54D01-2CFB-4A41-BC7D-8A3C1FB68677}" destId="{2A9D7DB7-F3FE-4F2F-9C76-6B30B59213F0}" srcOrd="0" destOrd="0" presId="urn:microsoft.com/office/officeart/2005/8/layout/orgChart1"/>
    <dgm:cxn modelId="{6394F77A-9056-4922-885B-1A9DCDD198B5}" type="presParOf" srcId="{2A9D7DB7-F3FE-4F2F-9C76-6B30B59213F0}" destId="{B684F656-3ACD-42F4-8D95-4A36561CB45A}" srcOrd="0" destOrd="0" presId="urn:microsoft.com/office/officeart/2005/8/layout/orgChart1"/>
    <dgm:cxn modelId="{A34B1E36-041F-4DFE-ACFE-0A02F368B0CD}" type="presParOf" srcId="{2A9D7DB7-F3FE-4F2F-9C76-6B30B59213F0}" destId="{E464E29E-5E3A-41E0-8833-679AB60538BA}" srcOrd="1" destOrd="0" presId="urn:microsoft.com/office/officeart/2005/8/layout/orgChart1"/>
    <dgm:cxn modelId="{FE7BAF44-F723-4EA5-9161-42CF66899143}" type="presParOf" srcId="{60D54D01-2CFB-4A41-BC7D-8A3C1FB68677}" destId="{245B7C62-D148-4BCB-9A0D-00CD241BA88B}" srcOrd="1" destOrd="0" presId="urn:microsoft.com/office/officeart/2005/8/layout/orgChart1"/>
    <dgm:cxn modelId="{D1675948-8C08-4AFC-B6BE-099C344AFBF9}" type="presParOf" srcId="{60D54D01-2CFB-4A41-BC7D-8A3C1FB68677}" destId="{23ABB436-8E65-43AE-8C8B-9AAEDD4DC465}" srcOrd="2" destOrd="0" presId="urn:microsoft.com/office/officeart/2005/8/layout/orgChart1"/>
    <dgm:cxn modelId="{6A6AAFB5-67F5-4AB0-BC56-CFC6EEE78A0F}" type="presParOf" srcId="{2AC9B400-A4CA-4879-9F79-70B9600B2A1E}" destId="{DA9D4BAA-3C91-4628-838F-2D5F3693A535}" srcOrd="4" destOrd="0" presId="urn:microsoft.com/office/officeart/2005/8/layout/orgChart1"/>
    <dgm:cxn modelId="{36E2091C-5285-4D42-8ACB-8B2542F2E97B}" type="presParOf" srcId="{2AC9B400-A4CA-4879-9F79-70B9600B2A1E}" destId="{99D3FDC2-8778-4FF3-B7CD-ED81FB590E43}" srcOrd="5" destOrd="0" presId="urn:microsoft.com/office/officeart/2005/8/layout/orgChart1"/>
    <dgm:cxn modelId="{F521D5E4-82C4-4B0E-89A2-8C902153414D}" type="presParOf" srcId="{99D3FDC2-8778-4FF3-B7CD-ED81FB590E43}" destId="{7F4A76F4-7DBD-41AA-B9F3-A9A7362354CC}" srcOrd="0" destOrd="0" presId="urn:microsoft.com/office/officeart/2005/8/layout/orgChart1"/>
    <dgm:cxn modelId="{BE9002EF-9EA3-4BD0-B8B9-DA370B86A981}" type="presParOf" srcId="{7F4A76F4-7DBD-41AA-B9F3-A9A7362354CC}" destId="{2DA468E7-4C21-40EC-A76D-903E52944D67}" srcOrd="0" destOrd="0" presId="urn:microsoft.com/office/officeart/2005/8/layout/orgChart1"/>
    <dgm:cxn modelId="{05A3671D-1DA3-4840-A8E0-34E2881DE488}" type="presParOf" srcId="{7F4A76F4-7DBD-41AA-B9F3-A9A7362354CC}" destId="{0DFE323E-AF11-4CD6-AE10-BBFCBF8A6BC9}" srcOrd="1" destOrd="0" presId="urn:microsoft.com/office/officeart/2005/8/layout/orgChart1"/>
    <dgm:cxn modelId="{92F901EF-776C-44CA-AA61-F20A47BBD02E}" type="presParOf" srcId="{99D3FDC2-8778-4FF3-B7CD-ED81FB590E43}" destId="{1E58CD29-BD92-41A9-98F2-99E3FF51358C}" srcOrd="1" destOrd="0" presId="urn:microsoft.com/office/officeart/2005/8/layout/orgChart1"/>
    <dgm:cxn modelId="{E0FDD0B9-86EA-4B45-ACB4-2B74E1243DF3}" type="presParOf" srcId="{99D3FDC2-8778-4FF3-B7CD-ED81FB590E43}" destId="{B8ED2D65-572F-4EC8-A6B4-2FEC7E27EE2B}" srcOrd="2" destOrd="0" presId="urn:microsoft.com/office/officeart/2005/8/layout/orgChart1"/>
    <dgm:cxn modelId="{1393FC23-67E0-4821-8445-134C0F87D5EB}" type="presParOf" srcId="{546C072A-B1A8-4B82-BDFD-858A219044B9}" destId="{CAAD182A-F4C7-4753-9963-62080BC535A3}" srcOrd="2" destOrd="0" presId="urn:microsoft.com/office/officeart/2005/8/layout/orgChart1"/>
    <dgm:cxn modelId="{E98FA6C4-0DF4-425D-9C4F-574EEBC0131C}" type="presParOf" srcId="{42F63095-3E07-48C5-A2F3-0D5F41B392DA}" destId="{B6735431-4C47-4047-951E-3845E43E4987}" srcOrd="2" destOrd="0" presId="urn:microsoft.com/office/officeart/2005/8/layout/orgChart1"/>
    <dgm:cxn modelId="{C51B8D3D-E0FD-41DE-A6A7-099C6092A70A}" type="presParOf" srcId="{86B05237-5BDB-42E8-AA50-64EF4968A5ED}" destId="{841364AE-F0AC-49D2-BF7F-A1D34CAB17EA}" srcOrd="4" destOrd="0" presId="urn:microsoft.com/office/officeart/2005/8/layout/orgChart1"/>
    <dgm:cxn modelId="{0C8CFB10-E76C-44AC-9533-22667CFD740D}" type="presParOf" srcId="{86B05237-5BDB-42E8-AA50-64EF4968A5ED}" destId="{7C27B867-2722-4487-940B-812B0DFAA030}" srcOrd="5" destOrd="0" presId="urn:microsoft.com/office/officeart/2005/8/layout/orgChart1"/>
    <dgm:cxn modelId="{68F06E0D-EC8D-4123-BFF4-6CECCA7BFB66}" type="presParOf" srcId="{7C27B867-2722-4487-940B-812B0DFAA030}" destId="{3DF9C2F4-22D5-4277-BE13-8CBB594BB5A2}" srcOrd="0" destOrd="0" presId="urn:microsoft.com/office/officeart/2005/8/layout/orgChart1"/>
    <dgm:cxn modelId="{14780303-97AD-4A90-A393-6BC0176D7F68}" type="presParOf" srcId="{3DF9C2F4-22D5-4277-BE13-8CBB594BB5A2}" destId="{7F970893-A537-41F4-A7D6-0B6E89BCBC64}" srcOrd="0" destOrd="0" presId="urn:microsoft.com/office/officeart/2005/8/layout/orgChart1"/>
    <dgm:cxn modelId="{C548B274-45F9-4B8D-8EC5-376A1A172EBE}" type="presParOf" srcId="{3DF9C2F4-22D5-4277-BE13-8CBB594BB5A2}" destId="{E8A8ED17-4F93-44C9-B6C9-04F83B76871C}" srcOrd="1" destOrd="0" presId="urn:microsoft.com/office/officeart/2005/8/layout/orgChart1"/>
    <dgm:cxn modelId="{82BF38D6-CF5B-446C-B8B0-BC4224552D6E}" type="presParOf" srcId="{7C27B867-2722-4487-940B-812B0DFAA030}" destId="{21FE4B5B-ABC1-4E3D-A2E9-23D899A39A07}" srcOrd="1" destOrd="0" presId="urn:microsoft.com/office/officeart/2005/8/layout/orgChart1"/>
    <dgm:cxn modelId="{E0F9DFCB-668C-49DC-B037-C9A131AD609A}" type="presParOf" srcId="{21FE4B5B-ABC1-4E3D-A2E9-23D899A39A07}" destId="{07DD8F83-B6C0-45E8-8E55-03C76DA468AE}" srcOrd="0" destOrd="0" presId="urn:microsoft.com/office/officeart/2005/8/layout/orgChart1"/>
    <dgm:cxn modelId="{73C4BB9E-42B1-4DF0-9D1E-58131FE81DCC}" type="presParOf" srcId="{21FE4B5B-ABC1-4E3D-A2E9-23D899A39A07}" destId="{94D79674-7AB6-4269-AB31-597DD779484A}" srcOrd="1" destOrd="0" presId="urn:microsoft.com/office/officeart/2005/8/layout/orgChart1"/>
    <dgm:cxn modelId="{3A721E72-D3DE-43CF-89C3-67C1E670B75B}" type="presParOf" srcId="{94D79674-7AB6-4269-AB31-597DD779484A}" destId="{A586AC25-1F9C-4046-AE97-D969D0F89816}" srcOrd="0" destOrd="0" presId="urn:microsoft.com/office/officeart/2005/8/layout/orgChart1"/>
    <dgm:cxn modelId="{F9E00CB5-C93D-4179-9FD8-61DC2CC8C102}" type="presParOf" srcId="{A586AC25-1F9C-4046-AE97-D969D0F89816}" destId="{91FABC38-FB4A-406F-90AD-4E9CD03EA98E}" srcOrd="0" destOrd="0" presId="urn:microsoft.com/office/officeart/2005/8/layout/orgChart1"/>
    <dgm:cxn modelId="{FD36FE8F-3DBE-4311-988A-86D38DC7F63D}" type="presParOf" srcId="{A586AC25-1F9C-4046-AE97-D969D0F89816}" destId="{44F284EE-1B42-422E-B0DA-2D4B6E6FBB68}" srcOrd="1" destOrd="0" presId="urn:microsoft.com/office/officeart/2005/8/layout/orgChart1"/>
    <dgm:cxn modelId="{5CE64025-3539-4F5D-A5FC-A21F5311492C}" type="presParOf" srcId="{94D79674-7AB6-4269-AB31-597DD779484A}" destId="{6F07A2C0-F51D-449C-A824-0BFF965F9590}" srcOrd="1" destOrd="0" presId="urn:microsoft.com/office/officeart/2005/8/layout/orgChart1"/>
    <dgm:cxn modelId="{25B0EB8D-DCF7-4D26-8F24-C1397304CDA1}" type="presParOf" srcId="{6F07A2C0-F51D-449C-A824-0BFF965F9590}" destId="{E6688126-9553-4585-BD31-651C17E54ADF}" srcOrd="0" destOrd="0" presId="urn:microsoft.com/office/officeart/2005/8/layout/orgChart1"/>
    <dgm:cxn modelId="{37FF9434-CDAC-44A5-9F18-7381C5B3D9C9}" type="presParOf" srcId="{6F07A2C0-F51D-449C-A824-0BFF965F9590}" destId="{A95A2CA2-51F7-454C-8AD7-A37E8D948581}" srcOrd="1" destOrd="0" presId="urn:microsoft.com/office/officeart/2005/8/layout/orgChart1"/>
    <dgm:cxn modelId="{C0BC674A-982D-47D1-BD2B-301B428FC872}" type="presParOf" srcId="{A95A2CA2-51F7-454C-8AD7-A37E8D948581}" destId="{9019D6BA-999F-4013-84A9-5A5EA057346C}" srcOrd="0" destOrd="0" presId="urn:microsoft.com/office/officeart/2005/8/layout/orgChart1"/>
    <dgm:cxn modelId="{A6FC0EF2-1836-4EA1-904A-6DBC197466C7}" type="presParOf" srcId="{9019D6BA-999F-4013-84A9-5A5EA057346C}" destId="{F80E2F2E-C22A-4570-BF97-D25812DCD364}" srcOrd="0" destOrd="0" presId="urn:microsoft.com/office/officeart/2005/8/layout/orgChart1"/>
    <dgm:cxn modelId="{CAC951E6-D3C6-4325-8682-B4A4997CDD87}" type="presParOf" srcId="{9019D6BA-999F-4013-84A9-5A5EA057346C}" destId="{3A72A390-656F-4FB5-A2CA-7F0F9F9F1ED2}" srcOrd="1" destOrd="0" presId="urn:microsoft.com/office/officeart/2005/8/layout/orgChart1"/>
    <dgm:cxn modelId="{340799A1-34E7-4600-8B53-79D19799A1ED}" type="presParOf" srcId="{A95A2CA2-51F7-454C-8AD7-A37E8D948581}" destId="{2503CF53-A974-4F5D-B933-EB0E1059DBC6}" srcOrd="1" destOrd="0" presId="urn:microsoft.com/office/officeart/2005/8/layout/orgChart1"/>
    <dgm:cxn modelId="{7115EAC7-BED6-4FD9-B318-62A01A7DDD4F}" type="presParOf" srcId="{A95A2CA2-51F7-454C-8AD7-A37E8D948581}" destId="{888F11AB-6141-4003-8B69-FCEC354DC851}" srcOrd="2" destOrd="0" presId="urn:microsoft.com/office/officeart/2005/8/layout/orgChart1"/>
    <dgm:cxn modelId="{8EE91676-699F-4490-9DB3-66A8B1F45B79}" type="presParOf" srcId="{94D79674-7AB6-4269-AB31-597DD779484A}" destId="{2597F005-68CA-404C-A514-15B0A95E51CB}" srcOrd="2" destOrd="0" presId="urn:microsoft.com/office/officeart/2005/8/layout/orgChart1"/>
    <dgm:cxn modelId="{74C22A60-DE20-4F82-82E5-AE222E7183EB}" type="presParOf" srcId="{21FE4B5B-ABC1-4E3D-A2E9-23D899A39A07}" destId="{099F8471-01AF-4501-9390-232C1655A9B5}" srcOrd="2" destOrd="0" presId="urn:microsoft.com/office/officeart/2005/8/layout/orgChart1"/>
    <dgm:cxn modelId="{9900EDE2-0638-4206-88B1-CBD319375A87}" type="presParOf" srcId="{21FE4B5B-ABC1-4E3D-A2E9-23D899A39A07}" destId="{6AECD028-674E-4C07-BAC8-C8AE93FD2D1C}" srcOrd="3" destOrd="0" presId="urn:microsoft.com/office/officeart/2005/8/layout/orgChart1"/>
    <dgm:cxn modelId="{1312917D-B287-4B12-A857-067D79EA80F5}" type="presParOf" srcId="{6AECD028-674E-4C07-BAC8-C8AE93FD2D1C}" destId="{E9136B75-642B-4E0E-9D87-3AE9C070140A}" srcOrd="0" destOrd="0" presId="urn:microsoft.com/office/officeart/2005/8/layout/orgChart1"/>
    <dgm:cxn modelId="{1423ABDF-40A8-4C47-98C5-1FAEB0D27889}" type="presParOf" srcId="{E9136B75-642B-4E0E-9D87-3AE9C070140A}" destId="{FEE279DF-ECA0-41C8-97F6-05A6A28DB205}" srcOrd="0" destOrd="0" presId="urn:microsoft.com/office/officeart/2005/8/layout/orgChart1"/>
    <dgm:cxn modelId="{7B90942A-2EB8-40E8-A62A-D444B4D35D48}" type="presParOf" srcId="{E9136B75-642B-4E0E-9D87-3AE9C070140A}" destId="{30AFD974-A125-4020-B7AF-F6637694BFBD}" srcOrd="1" destOrd="0" presId="urn:microsoft.com/office/officeart/2005/8/layout/orgChart1"/>
    <dgm:cxn modelId="{9DCD15E1-0D1E-434C-9B90-A8E08E274730}" type="presParOf" srcId="{6AECD028-674E-4C07-BAC8-C8AE93FD2D1C}" destId="{214D9A98-484C-4B0F-A092-8985D4D525DE}" srcOrd="1" destOrd="0" presId="urn:microsoft.com/office/officeart/2005/8/layout/orgChart1"/>
    <dgm:cxn modelId="{A96EC7AD-91E6-47EC-BBEC-836E7A62E9A1}" type="presParOf" srcId="{214D9A98-484C-4B0F-A092-8985D4D525DE}" destId="{47D8E537-CC64-4009-A25A-FF5640E3B6F1}" srcOrd="0" destOrd="0" presId="urn:microsoft.com/office/officeart/2005/8/layout/orgChart1"/>
    <dgm:cxn modelId="{89DE1E4A-D7E4-4BFE-908A-77E3A1E93018}" type="presParOf" srcId="{214D9A98-484C-4B0F-A092-8985D4D525DE}" destId="{EBD2F4C2-EE92-462F-B22E-28D7F53FEE48}" srcOrd="1" destOrd="0" presId="urn:microsoft.com/office/officeart/2005/8/layout/orgChart1"/>
    <dgm:cxn modelId="{27DAC33B-6983-4428-ADC0-2DA71A9932A3}" type="presParOf" srcId="{EBD2F4C2-EE92-462F-B22E-28D7F53FEE48}" destId="{4C7EE1F2-205A-4D4D-8286-63E45C1D8C39}" srcOrd="0" destOrd="0" presId="urn:microsoft.com/office/officeart/2005/8/layout/orgChart1"/>
    <dgm:cxn modelId="{6B8CA09A-FDC0-470A-AA2C-3BCA1B05F4B6}" type="presParOf" srcId="{4C7EE1F2-205A-4D4D-8286-63E45C1D8C39}" destId="{7CB443AB-71DB-4233-B77E-FDD90192D12E}" srcOrd="0" destOrd="0" presId="urn:microsoft.com/office/officeart/2005/8/layout/orgChart1"/>
    <dgm:cxn modelId="{92439F77-B4F7-435F-B9B8-EC5CA4E68B90}" type="presParOf" srcId="{4C7EE1F2-205A-4D4D-8286-63E45C1D8C39}" destId="{32436158-765D-46F1-B1E3-CAC95ACF5D46}" srcOrd="1" destOrd="0" presId="urn:microsoft.com/office/officeart/2005/8/layout/orgChart1"/>
    <dgm:cxn modelId="{80E82EC7-2505-44B8-AD21-7358B4D8C438}" type="presParOf" srcId="{EBD2F4C2-EE92-462F-B22E-28D7F53FEE48}" destId="{D8B2BFB0-51DF-423D-B5C0-007EC46F3DB6}" srcOrd="1" destOrd="0" presId="urn:microsoft.com/office/officeart/2005/8/layout/orgChart1"/>
    <dgm:cxn modelId="{65F4DBB4-DDF2-4287-B489-E586367ED25F}" type="presParOf" srcId="{EBD2F4C2-EE92-462F-B22E-28D7F53FEE48}" destId="{0BF76799-9E85-474B-9713-013DA1E7D667}" srcOrd="2" destOrd="0" presId="urn:microsoft.com/office/officeart/2005/8/layout/orgChart1"/>
    <dgm:cxn modelId="{011C9C85-FAED-4EB8-9CC5-C107A4E76A64}" type="presParOf" srcId="{214D9A98-484C-4B0F-A092-8985D4D525DE}" destId="{16E31BB5-BFDD-4AFE-844A-F299814D4AEB}" srcOrd="2" destOrd="0" presId="urn:microsoft.com/office/officeart/2005/8/layout/orgChart1"/>
    <dgm:cxn modelId="{BDBF3F9B-998E-4CD1-8389-06CE64BEAED5}" type="presParOf" srcId="{214D9A98-484C-4B0F-A092-8985D4D525DE}" destId="{CBD4E736-F13E-4F8B-BDAB-E659BE153844}" srcOrd="3" destOrd="0" presId="urn:microsoft.com/office/officeart/2005/8/layout/orgChart1"/>
    <dgm:cxn modelId="{1F5CEF50-B025-478E-8540-0251DC83A0FB}" type="presParOf" srcId="{CBD4E736-F13E-4F8B-BDAB-E659BE153844}" destId="{421E877D-AEB2-451A-B1EE-3137A09FE8EC}" srcOrd="0" destOrd="0" presId="urn:microsoft.com/office/officeart/2005/8/layout/orgChart1"/>
    <dgm:cxn modelId="{D839BCD5-E217-47AA-8206-864C42B83097}" type="presParOf" srcId="{421E877D-AEB2-451A-B1EE-3137A09FE8EC}" destId="{423A34ED-FA61-4A5B-8933-0426407DD4F6}" srcOrd="0" destOrd="0" presId="urn:microsoft.com/office/officeart/2005/8/layout/orgChart1"/>
    <dgm:cxn modelId="{1A54F1BD-A89F-4093-965B-A296DC8A930A}" type="presParOf" srcId="{421E877D-AEB2-451A-B1EE-3137A09FE8EC}" destId="{7ABE8729-1DE3-4E8A-8D61-F5B3C547D721}" srcOrd="1" destOrd="0" presId="urn:microsoft.com/office/officeart/2005/8/layout/orgChart1"/>
    <dgm:cxn modelId="{98B36CEA-45CA-4CB6-A994-8FD07D9FE481}" type="presParOf" srcId="{CBD4E736-F13E-4F8B-BDAB-E659BE153844}" destId="{776E84C4-BB9F-4F89-9681-199FE583BA1C}" srcOrd="1" destOrd="0" presId="urn:microsoft.com/office/officeart/2005/8/layout/orgChart1"/>
    <dgm:cxn modelId="{50472653-3C24-4BE4-8F5D-48B755A6C81D}" type="presParOf" srcId="{CBD4E736-F13E-4F8B-BDAB-E659BE153844}" destId="{896E28D3-3A10-40A5-AFDE-BCFEB6388742}" srcOrd="2" destOrd="0" presId="urn:microsoft.com/office/officeart/2005/8/layout/orgChart1"/>
    <dgm:cxn modelId="{DBCA1459-090D-4D42-9B6A-E8A1D238A7D3}" type="presParOf" srcId="{214D9A98-484C-4B0F-A092-8985D4D525DE}" destId="{0963B401-F43D-4C83-8AE8-04D4B44FDF55}" srcOrd="4" destOrd="0" presId="urn:microsoft.com/office/officeart/2005/8/layout/orgChart1"/>
    <dgm:cxn modelId="{9A1B4290-C666-4699-9D77-6170C720D7C0}" type="presParOf" srcId="{214D9A98-484C-4B0F-A092-8985D4D525DE}" destId="{E84B6426-A572-4CB0-B74F-A52CA51C7A59}" srcOrd="5" destOrd="0" presId="urn:microsoft.com/office/officeart/2005/8/layout/orgChart1"/>
    <dgm:cxn modelId="{D175E9E9-1978-4B9D-AA8C-48E0EBA78CF2}" type="presParOf" srcId="{E84B6426-A572-4CB0-B74F-A52CA51C7A59}" destId="{E8BCECCB-CCEC-4C23-91DB-0B7A76983763}" srcOrd="0" destOrd="0" presId="urn:microsoft.com/office/officeart/2005/8/layout/orgChart1"/>
    <dgm:cxn modelId="{760B0B5F-97AA-4FF8-B793-77CF70E9A602}" type="presParOf" srcId="{E8BCECCB-CCEC-4C23-91DB-0B7A76983763}" destId="{6F0BA756-41FE-4AE0-BDCB-8592043CAC32}" srcOrd="0" destOrd="0" presId="urn:microsoft.com/office/officeart/2005/8/layout/orgChart1"/>
    <dgm:cxn modelId="{066CF192-AFCC-4CB0-B164-BD6DECE9799F}" type="presParOf" srcId="{E8BCECCB-CCEC-4C23-91DB-0B7A76983763}" destId="{4243E2B2-3D53-442B-90C5-1C5AA6E20211}" srcOrd="1" destOrd="0" presId="urn:microsoft.com/office/officeart/2005/8/layout/orgChart1"/>
    <dgm:cxn modelId="{F8D42D3F-C277-454D-9E6E-07F38C073CCA}" type="presParOf" srcId="{E84B6426-A572-4CB0-B74F-A52CA51C7A59}" destId="{6CF8F7F2-AA00-4BC4-A4E5-41EEB9EF1BE3}" srcOrd="1" destOrd="0" presId="urn:microsoft.com/office/officeart/2005/8/layout/orgChart1"/>
    <dgm:cxn modelId="{040424B1-5CBD-401E-8D1F-F694DB2856F7}" type="presParOf" srcId="{E84B6426-A572-4CB0-B74F-A52CA51C7A59}" destId="{BE8226D7-6329-45A1-B838-F8F24ED33EFF}" srcOrd="2" destOrd="0" presId="urn:microsoft.com/office/officeart/2005/8/layout/orgChart1"/>
    <dgm:cxn modelId="{6B6D0261-2869-409D-8EAF-271E1CC45CDF}" type="presParOf" srcId="{214D9A98-484C-4B0F-A092-8985D4D525DE}" destId="{A58DF403-F687-4101-9AF9-E5F501EA76F9}" srcOrd="6" destOrd="0" presId="urn:microsoft.com/office/officeart/2005/8/layout/orgChart1"/>
    <dgm:cxn modelId="{92A8AFB6-10F8-49C4-AD61-4B19088E9B9E}" type="presParOf" srcId="{214D9A98-484C-4B0F-A092-8985D4D525DE}" destId="{6FCE469C-2973-43E4-8397-1F64B4FCF3AB}" srcOrd="7" destOrd="0" presId="urn:microsoft.com/office/officeart/2005/8/layout/orgChart1"/>
    <dgm:cxn modelId="{42A56973-0D20-42E5-9CFB-A0950D9FD101}" type="presParOf" srcId="{6FCE469C-2973-43E4-8397-1F64B4FCF3AB}" destId="{EC756F3C-E6F8-402E-B206-B890BF9B6416}" srcOrd="0" destOrd="0" presId="urn:microsoft.com/office/officeart/2005/8/layout/orgChart1"/>
    <dgm:cxn modelId="{D388C7E3-7D49-4695-A957-CAB6CDE54447}" type="presParOf" srcId="{EC756F3C-E6F8-402E-B206-B890BF9B6416}" destId="{C4236513-AE90-4DFC-AE46-E74B0CBA9F71}" srcOrd="0" destOrd="0" presId="urn:microsoft.com/office/officeart/2005/8/layout/orgChart1"/>
    <dgm:cxn modelId="{51E5D929-1D1C-49F0-AD9E-3D7AE95BA13E}" type="presParOf" srcId="{EC756F3C-E6F8-402E-B206-B890BF9B6416}" destId="{FDCD10A4-F1F2-4E01-8CAA-7B5A1D6594B2}" srcOrd="1" destOrd="0" presId="urn:microsoft.com/office/officeart/2005/8/layout/orgChart1"/>
    <dgm:cxn modelId="{712711EA-F01E-4BA6-9C51-21A8F62A2682}" type="presParOf" srcId="{6FCE469C-2973-43E4-8397-1F64B4FCF3AB}" destId="{0C43CD92-36B0-4D41-9364-754A80D02EFB}" srcOrd="1" destOrd="0" presId="urn:microsoft.com/office/officeart/2005/8/layout/orgChart1"/>
    <dgm:cxn modelId="{8285E58E-0C7C-4D86-93CE-E95FA8FE025B}" type="presParOf" srcId="{6FCE469C-2973-43E4-8397-1F64B4FCF3AB}" destId="{7ABB933E-6DA1-4707-BF5B-2159CC095E7F}" srcOrd="2" destOrd="0" presId="urn:microsoft.com/office/officeart/2005/8/layout/orgChart1"/>
    <dgm:cxn modelId="{2507096A-6E9B-4AED-B11D-5C92FB207A70}" type="presParOf" srcId="{214D9A98-484C-4B0F-A092-8985D4D525DE}" destId="{2C765269-E4F2-4548-9DFB-3647DFFF21C7}" srcOrd="8" destOrd="0" presId="urn:microsoft.com/office/officeart/2005/8/layout/orgChart1"/>
    <dgm:cxn modelId="{BAD970AF-A34F-4915-9BED-822F06FEB8BB}" type="presParOf" srcId="{214D9A98-484C-4B0F-A092-8985D4D525DE}" destId="{954E80BD-4058-4D8E-9B20-9BECB90DE5A8}" srcOrd="9" destOrd="0" presId="urn:microsoft.com/office/officeart/2005/8/layout/orgChart1"/>
    <dgm:cxn modelId="{970B87E4-BBA8-4A7F-B386-2F399608D643}" type="presParOf" srcId="{954E80BD-4058-4D8E-9B20-9BECB90DE5A8}" destId="{12723099-6281-427C-B846-C2B3F494BEB2}" srcOrd="0" destOrd="0" presId="urn:microsoft.com/office/officeart/2005/8/layout/orgChart1"/>
    <dgm:cxn modelId="{2E7C19AD-4EED-48BC-A9B3-1C0329A3F648}" type="presParOf" srcId="{12723099-6281-427C-B846-C2B3F494BEB2}" destId="{D8D471AF-B1D5-48E8-AEDE-9AB039BD12C0}" srcOrd="0" destOrd="0" presId="urn:microsoft.com/office/officeart/2005/8/layout/orgChart1"/>
    <dgm:cxn modelId="{4EDC4E08-3183-4CFF-8DA9-A6F044F9EC99}" type="presParOf" srcId="{12723099-6281-427C-B846-C2B3F494BEB2}" destId="{1501F4DD-B223-4BEC-AA0A-1141C17BC5F1}" srcOrd="1" destOrd="0" presId="urn:microsoft.com/office/officeart/2005/8/layout/orgChart1"/>
    <dgm:cxn modelId="{71B29ECA-BC55-478F-984D-507ED6448F19}" type="presParOf" srcId="{954E80BD-4058-4D8E-9B20-9BECB90DE5A8}" destId="{72520B04-654F-48E5-A691-61A6631914A2}" srcOrd="1" destOrd="0" presId="urn:microsoft.com/office/officeart/2005/8/layout/orgChart1"/>
    <dgm:cxn modelId="{552F5935-66D4-4ED2-B728-33C8AFF301BC}" type="presParOf" srcId="{954E80BD-4058-4D8E-9B20-9BECB90DE5A8}" destId="{5382C8AE-56E9-4A21-9B95-434979C4B697}" srcOrd="2" destOrd="0" presId="urn:microsoft.com/office/officeart/2005/8/layout/orgChart1"/>
    <dgm:cxn modelId="{EC5E366D-2E8D-49EC-A239-3E838C72A636}" type="presParOf" srcId="{6AECD028-674E-4C07-BAC8-C8AE93FD2D1C}" destId="{57A38A79-F8E4-45E4-B6A2-2B4DE79BA0B3}" srcOrd="2" destOrd="0" presId="urn:microsoft.com/office/officeart/2005/8/layout/orgChart1"/>
    <dgm:cxn modelId="{B466DE31-43B6-485D-8D2E-236D52CBEC84}" type="presParOf" srcId="{21FE4B5B-ABC1-4E3D-A2E9-23D899A39A07}" destId="{2E376884-00F2-4861-8FA6-A28892D522A6}" srcOrd="4" destOrd="0" presId="urn:microsoft.com/office/officeart/2005/8/layout/orgChart1"/>
    <dgm:cxn modelId="{454397EE-6268-4265-8E11-27B8353F24D2}" type="presParOf" srcId="{21FE4B5B-ABC1-4E3D-A2E9-23D899A39A07}" destId="{DCA68EFD-3747-46BB-91AD-2D5A189196B5}" srcOrd="5" destOrd="0" presId="urn:microsoft.com/office/officeart/2005/8/layout/orgChart1"/>
    <dgm:cxn modelId="{70FA317B-17BB-41FC-A464-4DB495E9B1C0}" type="presParOf" srcId="{DCA68EFD-3747-46BB-91AD-2D5A189196B5}" destId="{4CEEDC14-9593-4672-8D01-5DDBC5B71533}" srcOrd="0" destOrd="0" presId="urn:microsoft.com/office/officeart/2005/8/layout/orgChart1"/>
    <dgm:cxn modelId="{9CC4EFBE-B1EC-46EF-BDB5-60E9488DB195}" type="presParOf" srcId="{4CEEDC14-9593-4672-8D01-5DDBC5B71533}" destId="{E31ADA3A-B4DE-433E-8574-34DFB22D2676}" srcOrd="0" destOrd="0" presId="urn:microsoft.com/office/officeart/2005/8/layout/orgChart1"/>
    <dgm:cxn modelId="{0C29A3AF-985E-4707-B848-2904E45413C5}" type="presParOf" srcId="{4CEEDC14-9593-4672-8D01-5DDBC5B71533}" destId="{C914D51E-8FF1-4EE3-9259-68394D1F2436}" srcOrd="1" destOrd="0" presId="urn:microsoft.com/office/officeart/2005/8/layout/orgChart1"/>
    <dgm:cxn modelId="{D53DE0C4-24E1-4489-9CBD-D18D5E8BF0EB}" type="presParOf" srcId="{DCA68EFD-3747-46BB-91AD-2D5A189196B5}" destId="{482490B0-4A9A-4B87-8822-AE042C26F1BF}" srcOrd="1" destOrd="0" presId="urn:microsoft.com/office/officeart/2005/8/layout/orgChart1"/>
    <dgm:cxn modelId="{A89D235D-76BC-4967-9022-E04BB40594B1}" type="presParOf" srcId="{482490B0-4A9A-4B87-8822-AE042C26F1BF}" destId="{83EC27AC-5822-41D5-BBA1-342C2C7ABF63}" srcOrd="0" destOrd="0" presId="urn:microsoft.com/office/officeart/2005/8/layout/orgChart1"/>
    <dgm:cxn modelId="{59D2B44A-055F-4CC3-844B-32A419800027}" type="presParOf" srcId="{482490B0-4A9A-4B87-8822-AE042C26F1BF}" destId="{9A9976F3-B4C4-492C-9654-0471C77B656C}" srcOrd="1" destOrd="0" presId="urn:microsoft.com/office/officeart/2005/8/layout/orgChart1"/>
    <dgm:cxn modelId="{C41EB9B2-1B14-4AA4-8472-456D9B41BA63}" type="presParOf" srcId="{9A9976F3-B4C4-492C-9654-0471C77B656C}" destId="{55B8CB10-F03E-4390-9D29-8078E50E65F5}" srcOrd="0" destOrd="0" presId="urn:microsoft.com/office/officeart/2005/8/layout/orgChart1"/>
    <dgm:cxn modelId="{20474BC3-AFB1-4860-9DFE-418428DCBB22}" type="presParOf" srcId="{55B8CB10-F03E-4390-9D29-8078E50E65F5}" destId="{C9E4FA1C-4869-4B9E-865C-03E5F64B3C7C}" srcOrd="0" destOrd="0" presId="urn:microsoft.com/office/officeart/2005/8/layout/orgChart1"/>
    <dgm:cxn modelId="{D2C11936-EAE2-498B-B152-6729BF850EF4}" type="presParOf" srcId="{55B8CB10-F03E-4390-9D29-8078E50E65F5}" destId="{12D4890D-9E71-4499-98F1-4B128C7CEB7D}" srcOrd="1" destOrd="0" presId="urn:microsoft.com/office/officeart/2005/8/layout/orgChart1"/>
    <dgm:cxn modelId="{9D1C4AB9-028E-4F0F-9B3E-CCAD18377A85}" type="presParOf" srcId="{9A9976F3-B4C4-492C-9654-0471C77B656C}" destId="{BAD84489-AAE9-4C2B-BEDF-09D3E04804FF}" srcOrd="1" destOrd="0" presId="urn:microsoft.com/office/officeart/2005/8/layout/orgChart1"/>
    <dgm:cxn modelId="{667C9234-E247-44DA-A69E-715B350B7EB8}" type="presParOf" srcId="{9A9976F3-B4C4-492C-9654-0471C77B656C}" destId="{F8AA8908-C904-4F8F-986A-1F3D12AE1E65}" srcOrd="2" destOrd="0" presId="urn:microsoft.com/office/officeart/2005/8/layout/orgChart1"/>
    <dgm:cxn modelId="{12B0AC0D-DC52-45F8-89C5-9A0132F17B9B}" type="presParOf" srcId="{DCA68EFD-3747-46BB-91AD-2D5A189196B5}" destId="{BD9F9580-50FF-4274-A752-7BC130C0BB3D}" srcOrd="2" destOrd="0" presId="urn:microsoft.com/office/officeart/2005/8/layout/orgChart1"/>
    <dgm:cxn modelId="{925F3701-CDE6-4C4A-B34F-9BD05A3FA3AA}" type="presParOf" srcId="{21FE4B5B-ABC1-4E3D-A2E9-23D899A39A07}" destId="{B09AF9A2-BE76-4ED6-845F-BCBB528DD536}" srcOrd="6" destOrd="0" presId="urn:microsoft.com/office/officeart/2005/8/layout/orgChart1"/>
    <dgm:cxn modelId="{1E043526-2A6D-4C1A-B4E7-C0AC7B4AD1BA}" type="presParOf" srcId="{21FE4B5B-ABC1-4E3D-A2E9-23D899A39A07}" destId="{0691C907-22D3-4358-A14E-A3B01AD177C7}" srcOrd="7" destOrd="0" presId="urn:microsoft.com/office/officeart/2005/8/layout/orgChart1"/>
    <dgm:cxn modelId="{CF200E9D-F04E-4DAF-8B56-4512097829A5}" type="presParOf" srcId="{0691C907-22D3-4358-A14E-A3B01AD177C7}" destId="{D2FC2E15-8415-4215-8058-A015C0704022}" srcOrd="0" destOrd="0" presId="urn:microsoft.com/office/officeart/2005/8/layout/orgChart1"/>
    <dgm:cxn modelId="{A2F3620D-DE65-4FC7-8C67-C885FC63D1E7}" type="presParOf" srcId="{D2FC2E15-8415-4215-8058-A015C0704022}" destId="{C25FD1FD-609E-4ECC-AFB1-301A529B9529}" srcOrd="0" destOrd="0" presId="urn:microsoft.com/office/officeart/2005/8/layout/orgChart1"/>
    <dgm:cxn modelId="{D137B92B-EFBA-4CF7-A36B-0CF38B4B92A3}" type="presParOf" srcId="{D2FC2E15-8415-4215-8058-A015C0704022}" destId="{11F07573-4FBE-43D1-81ED-DF43701635CB}" srcOrd="1" destOrd="0" presId="urn:microsoft.com/office/officeart/2005/8/layout/orgChart1"/>
    <dgm:cxn modelId="{91489DD7-74EB-4192-83CE-2E8053F334D7}" type="presParOf" srcId="{0691C907-22D3-4358-A14E-A3B01AD177C7}" destId="{60727E7B-9404-4AE5-A2EA-90372AC51452}" srcOrd="1" destOrd="0" presId="urn:microsoft.com/office/officeart/2005/8/layout/orgChart1"/>
    <dgm:cxn modelId="{FC5E0BBC-3721-4F87-B409-31933FDF5FCC}" type="presParOf" srcId="{60727E7B-9404-4AE5-A2EA-90372AC51452}" destId="{856DDE7D-4D3E-41A5-952A-582351B53F0A}" srcOrd="0" destOrd="0" presId="urn:microsoft.com/office/officeart/2005/8/layout/orgChart1"/>
    <dgm:cxn modelId="{91F76B46-921C-4953-AA39-BDD08B6748CC}" type="presParOf" srcId="{60727E7B-9404-4AE5-A2EA-90372AC51452}" destId="{4925BA44-D062-4622-8C34-00C3BE8AA82F}" srcOrd="1" destOrd="0" presId="urn:microsoft.com/office/officeart/2005/8/layout/orgChart1"/>
    <dgm:cxn modelId="{6ABE6321-9D7B-4051-A8A5-26A85711CF12}" type="presParOf" srcId="{4925BA44-D062-4622-8C34-00C3BE8AA82F}" destId="{52213A58-5BDE-47A1-BD89-4834420ABC7F}" srcOrd="0" destOrd="0" presId="urn:microsoft.com/office/officeart/2005/8/layout/orgChart1"/>
    <dgm:cxn modelId="{111C4475-9C62-4D6D-80B2-7A28EE63134E}" type="presParOf" srcId="{52213A58-5BDE-47A1-BD89-4834420ABC7F}" destId="{0C411FE4-55D1-4BFF-9809-0850BDDC3921}" srcOrd="0" destOrd="0" presId="urn:microsoft.com/office/officeart/2005/8/layout/orgChart1"/>
    <dgm:cxn modelId="{8F4C8A80-5F40-400E-A2FB-531C17B4E72F}" type="presParOf" srcId="{52213A58-5BDE-47A1-BD89-4834420ABC7F}" destId="{937D1D20-A65B-4AB2-B954-22902CA87865}" srcOrd="1" destOrd="0" presId="urn:microsoft.com/office/officeart/2005/8/layout/orgChart1"/>
    <dgm:cxn modelId="{1CF37A76-24F6-4326-9B41-9FF0C6916728}" type="presParOf" srcId="{4925BA44-D062-4622-8C34-00C3BE8AA82F}" destId="{56CBCFFB-7CC6-4D69-9E5E-1992E7E1332C}" srcOrd="1" destOrd="0" presId="urn:microsoft.com/office/officeart/2005/8/layout/orgChart1"/>
    <dgm:cxn modelId="{8A9B79D9-4F58-4301-924A-05914AE10E6E}" type="presParOf" srcId="{4925BA44-D062-4622-8C34-00C3BE8AA82F}" destId="{33038165-2DA0-49A3-ABA1-FE79D78275F9}" srcOrd="2" destOrd="0" presId="urn:microsoft.com/office/officeart/2005/8/layout/orgChart1"/>
    <dgm:cxn modelId="{A113D38F-3D82-4E50-A18C-8CFB9EA7F52B}" type="presParOf" srcId="{0691C907-22D3-4358-A14E-A3B01AD177C7}" destId="{57F32F69-FC51-4F6C-AABB-F687096D42F3}" srcOrd="2" destOrd="0" presId="urn:microsoft.com/office/officeart/2005/8/layout/orgChart1"/>
    <dgm:cxn modelId="{D7DF8738-435A-482C-B3B5-3739AE2C6F75}" type="presParOf" srcId="{21FE4B5B-ABC1-4E3D-A2E9-23D899A39A07}" destId="{579AC306-0AF3-4635-8A96-A5C5FD4A0A34}" srcOrd="8" destOrd="0" presId="urn:microsoft.com/office/officeart/2005/8/layout/orgChart1"/>
    <dgm:cxn modelId="{87BBE64B-D617-4FB8-9CF7-048EA54CB9DE}" type="presParOf" srcId="{21FE4B5B-ABC1-4E3D-A2E9-23D899A39A07}" destId="{B7AFCA6B-042C-4C43-A2AF-B42C8E3E460B}" srcOrd="9" destOrd="0" presId="urn:microsoft.com/office/officeart/2005/8/layout/orgChart1"/>
    <dgm:cxn modelId="{BFD0B5F1-3FBB-45DE-B513-407829F8CB20}" type="presParOf" srcId="{B7AFCA6B-042C-4C43-A2AF-B42C8E3E460B}" destId="{84514415-0B8E-4F84-9E25-A77901C65E66}" srcOrd="0" destOrd="0" presId="urn:microsoft.com/office/officeart/2005/8/layout/orgChart1"/>
    <dgm:cxn modelId="{E6EC5E60-F208-4199-A7A2-2BD067D9D20E}" type="presParOf" srcId="{84514415-0B8E-4F84-9E25-A77901C65E66}" destId="{7E07E0ED-F013-4727-8FF3-4357D53EE1C6}" srcOrd="0" destOrd="0" presId="urn:microsoft.com/office/officeart/2005/8/layout/orgChart1"/>
    <dgm:cxn modelId="{974B8693-167D-4D18-A526-27801254FE69}" type="presParOf" srcId="{84514415-0B8E-4F84-9E25-A77901C65E66}" destId="{9FAC1EB9-4B66-4966-B751-B294C5F5EB01}" srcOrd="1" destOrd="0" presId="urn:microsoft.com/office/officeart/2005/8/layout/orgChart1"/>
    <dgm:cxn modelId="{F37230CE-D61D-471E-8F38-8E2560DF9B88}" type="presParOf" srcId="{B7AFCA6B-042C-4C43-A2AF-B42C8E3E460B}" destId="{3BE33CC8-F2D4-4B43-8941-978220FAD2C6}" srcOrd="1" destOrd="0" presId="urn:microsoft.com/office/officeart/2005/8/layout/orgChart1"/>
    <dgm:cxn modelId="{BCCD9106-8522-4956-9E77-FC629D50BC9D}" type="presParOf" srcId="{3BE33CC8-F2D4-4B43-8941-978220FAD2C6}" destId="{B3C8628C-92E1-4A5D-B7AF-0DD6175077C7}" srcOrd="0" destOrd="0" presId="urn:microsoft.com/office/officeart/2005/8/layout/orgChart1"/>
    <dgm:cxn modelId="{CC4BE08E-19B6-4E32-9170-2B34B90F4836}" type="presParOf" srcId="{3BE33CC8-F2D4-4B43-8941-978220FAD2C6}" destId="{9CC61A63-F814-4010-B42F-0D5164F78374}" srcOrd="1" destOrd="0" presId="urn:microsoft.com/office/officeart/2005/8/layout/orgChart1"/>
    <dgm:cxn modelId="{EFCEDB88-894F-4851-84F8-7DC432451243}" type="presParOf" srcId="{9CC61A63-F814-4010-B42F-0D5164F78374}" destId="{A2F90356-89A9-47CE-8F65-1E8E4494BDD7}" srcOrd="0" destOrd="0" presId="urn:microsoft.com/office/officeart/2005/8/layout/orgChart1"/>
    <dgm:cxn modelId="{16FAA362-99B6-4FAB-BAE5-BD37324F3BD3}" type="presParOf" srcId="{A2F90356-89A9-47CE-8F65-1E8E4494BDD7}" destId="{CB41D364-3E5F-497E-8819-B9993CC6E15A}" srcOrd="0" destOrd="0" presId="urn:microsoft.com/office/officeart/2005/8/layout/orgChart1"/>
    <dgm:cxn modelId="{E5515E58-ADC9-4BA5-8E3E-519A289B3ED6}" type="presParOf" srcId="{A2F90356-89A9-47CE-8F65-1E8E4494BDD7}" destId="{2E266598-1396-4AC1-8269-D9507E05FCE5}" srcOrd="1" destOrd="0" presId="urn:microsoft.com/office/officeart/2005/8/layout/orgChart1"/>
    <dgm:cxn modelId="{C6A9550D-4B54-4D4A-A199-2068F64CA5C7}" type="presParOf" srcId="{9CC61A63-F814-4010-B42F-0D5164F78374}" destId="{E73A406C-6709-472D-8E3E-80A43919EEC8}" srcOrd="1" destOrd="0" presId="urn:microsoft.com/office/officeart/2005/8/layout/orgChart1"/>
    <dgm:cxn modelId="{049C3474-0AB4-4266-9BE7-599C353DF4AD}" type="presParOf" srcId="{9CC61A63-F814-4010-B42F-0D5164F78374}" destId="{A23665A1-AB30-40CF-86FF-025CBAB50B0A}" srcOrd="2" destOrd="0" presId="urn:microsoft.com/office/officeart/2005/8/layout/orgChart1"/>
    <dgm:cxn modelId="{3E04BD84-F286-4843-A8B2-AA78B18925FB}" type="presParOf" srcId="{B7AFCA6B-042C-4C43-A2AF-B42C8E3E460B}" destId="{4711F0AB-8E96-448C-A84F-1895FB123F45}" srcOrd="2" destOrd="0" presId="urn:microsoft.com/office/officeart/2005/8/layout/orgChart1"/>
    <dgm:cxn modelId="{16F5A8CC-CAEE-4B56-A0CC-5057E60AD024}" type="presParOf" srcId="{7C27B867-2722-4487-940B-812B0DFAA030}" destId="{12441837-7E34-4231-A330-67BC230C8D45}" srcOrd="2" destOrd="0" presId="urn:microsoft.com/office/officeart/2005/8/layout/orgChart1"/>
    <dgm:cxn modelId="{366CF9B9-84B8-407D-8A22-E991D8F911A3}" type="presParOf" srcId="{86B05237-5BDB-42E8-AA50-64EF4968A5ED}" destId="{334B0B90-CC00-4A52-ADBD-BCFB8C3DA4D8}" srcOrd="6" destOrd="0" presId="urn:microsoft.com/office/officeart/2005/8/layout/orgChart1"/>
    <dgm:cxn modelId="{3FD4F1FE-AF2A-47A1-A760-AA23019DD413}" type="presParOf" srcId="{86B05237-5BDB-42E8-AA50-64EF4968A5ED}" destId="{AEBD0000-8A81-42E9-98FA-27B5248E701B}" srcOrd="7" destOrd="0" presId="urn:microsoft.com/office/officeart/2005/8/layout/orgChart1"/>
    <dgm:cxn modelId="{1248A839-3C36-4585-9EBD-FE1BFD2A68A5}" type="presParOf" srcId="{AEBD0000-8A81-42E9-98FA-27B5248E701B}" destId="{E6CA7691-D76E-41C0-9869-F24597660C7E}" srcOrd="0" destOrd="0" presId="urn:microsoft.com/office/officeart/2005/8/layout/orgChart1"/>
    <dgm:cxn modelId="{E42151A6-BA1C-46D7-AC7C-24DE9F00D79F}" type="presParOf" srcId="{E6CA7691-D76E-41C0-9869-F24597660C7E}" destId="{58945E59-B42B-4FD0-A78B-2217DE0FB108}" srcOrd="0" destOrd="0" presId="urn:microsoft.com/office/officeart/2005/8/layout/orgChart1"/>
    <dgm:cxn modelId="{8B7CBF65-83ED-4D75-A7BA-51D56B1D1737}" type="presParOf" srcId="{E6CA7691-D76E-41C0-9869-F24597660C7E}" destId="{82FFC4C2-75D4-4899-B3A7-612E7FE1AF4B}" srcOrd="1" destOrd="0" presId="urn:microsoft.com/office/officeart/2005/8/layout/orgChart1"/>
    <dgm:cxn modelId="{E1420F36-FF08-4070-B21A-12ED5C9EF1F3}" type="presParOf" srcId="{AEBD0000-8A81-42E9-98FA-27B5248E701B}" destId="{5456CC49-2306-4CF9-A69D-76FC40FED9A8}" srcOrd="1" destOrd="0" presId="urn:microsoft.com/office/officeart/2005/8/layout/orgChart1"/>
    <dgm:cxn modelId="{16925FFA-C60D-48E5-BD09-B5E7934A54FC}" type="presParOf" srcId="{5456CC49-2306-4CF9-A69D-76FC40FED9A8}" destId="{48D45FE3-25E3-49CE-97B1-4F90D0F0D591}" srcOrd="0" destOrd="0" presId="urn:microsoft.com/office/officeart/2005/8/layout/orgChart1"/>
    <dgm:cxn modelId="{7A62E238-4347-4E33-849E-D720E599444E}" type="presParOf" srcId="{5456CC49-2306-4CF9-A69D-76FC40FED9A8}" destId="{69DFA492-DC04-4020-9CAF-FD7F37061586}" srcOrd="1" destOrd="0" presId="urn:microsoft.com/office/officeart/2005/8/layout/orgChart1"/>
    <dgm:cxn modelId="{491C6324-9F8E-4664-B1E3-D05ED73B8582}" type="presParOf" srcId="{69DFA492-DC04-4020-9CAF-FD7F37061586}" destId="{19A22502-6D94-481D-BA14-67D56DBBAFB4}" srcOrd="0" destOrd="0" presId="urn:microsoft.com/office/officeart/2005/8/layout/orgChart1"/>
    <dgm:cxn modelId="{99FB00E8-7F59-456C-8AE6-CB233D3198E4}" type="presParOf" srcId="{19A22502-6D94-481D-BA14-67D56DBBAFB4}" destId="{0D60E8B7-81CE-4334-BD72-CB667F102F93}" srcOrd="0" destOrd="0" presId="urn:microsoft.com/office/officeart/2005/8/layout/orgChart1"/>
    <dgm:cxn modelId="{CB642CB2-E312-4AF7-88DC-309A8B1C94D1}" type="presParOf" srcId="{19A22502-6D94-481D-BA14-67D56DBBAFB4}" destId="{B7D1B93A-A753-4AB7-B285-13A40D2EB05E}" srcOrd="1" destOrd="0" presId="urn:microsoft.com/office/officeart/2005/8/layout/orgChart1"/>
    <dgm:cxn modelId="{FD8FC492-8712-43A9-A9E0-AE7E66B2BE2A}" type="presParOf" srcId="{69DFA492-DC04-4020-9CAF-FD7F37061586}" destId="{E5BD59C3-22E0-4025-AF2E-A60E6A3747FB}" srcOrd="1" destOrd="0" presId="urn:microsoft.com/office/officeart/2005/8/layout/orgChart1"/>
    <dgm:cxn modelId="{D84557B2-6467-47D9-97FD-280B98E00669}" type="presParOf" srcId="{69DFA492-DC04-4020-9CAF-FD7F37061586}" destId="{6ED46BD5-BA48-44B9-AD13-40E94CF3CB37}" srcOrd="2" destOrd="0" presId="urn:microsoft.com/office/officeart/2005/8/layout/orgChart1"/>
    <dgm:cxn modelId="{E3F11835-564B-4E79-8B10-B8B994662B1E}" type="presParOf" srcId="{5456CC49-2306-4CF9-A69D-76FC40FED9A8}" destId="{75601AF9-6E63-4397-870F-6CFE925F9796}" srcOrd="2" destOrd="0" presId="urn:microsoft.com/office/officeart/2005/8/layout/orgChart1"/>
    <dgm:cxn modelId="{0E1B84D2-9700-44C3-AE99-5B3E9CC3934F}" type="presParOf" srcId="{5456CC49-2306-4CF9-A69D-76FC40FED9A8}" destId="{16462636-8A30-4025-963E-509840A75EEE}" srcOrd="3" destOrd="0" presId="urn:microsoft.com/office/officeart/2005/8/layout/orgChart1"/>
    <dgm:cxn modelId="{6DB465D0-CC04-4FB6-B170-B38D698023F9}" type="presParOf" srcId="{16462636-8A30-4025-963E-509840A75EEE}" destId="{1C88C4B6-955C-4183-8858-ADE88A840F87}" srcOrd="0" destOrd="0" presId="urn:microsoft.com/office/officeart/2005/8/layout/orgChart1"/>
    <dgm:cxn modelId="{A9282284-B690-49A1-BAEF-44B5738843D1}" type="presParOf" srcId="{1C88C4B6-955C-4183-8858-ADE88A840F87}" destId="{31983083-8136-468C-81D8-193C0F971EE1}" srcOrd="0" destOrd="0" presId="urn:microsoft.com/office/officeart/2005/8/layout/orgChart1"/>
    <dgm:cxn modelId="{3B1F5B9A-BE0C-4618-A51A-FCFBB23A1CA9}" type="presParOf" srcId="{1C88C4B6-955C-4183-8858-ADE88A840F87}" destId="{5F7826B5-4BA7-4928-BE95-9EAECB941CEB}" srcOrd="1" destOrd="0" presId="urn:microsoft.com/office/officeart/2005/8/layout/orgChart1"/>
    <dgm:cxn modelId="{A1475A0E-73D4-43A9-8032-FAAE00FF9D14}" type="presParOf" srcId="{16462636-8A30-4025-963E-509840A75EEE}" destId="{4C1BE1BD-635F-42D3-8B4D-E9FA88017761}" srcOrd="1" destOrd="0" presId="urn:microsoft.com/office/officeart/2005/8/layout/orgChart1"/>
    <dgm:cxn modelId="{ED0570A9-8CF4-4958-AB53-371CE404ABF6}" type="presParOf" srcId="{16462636-8A30-4025-963E-509840A75EEE}" destId="{22F65588-A9F1-4FB4-ADB1-C478B239CB22}" srcOrd="2" destOrd="0" presId="urn:microsoft.com/office/officeart/2005/8/layout/orgChart1"/>
    <dgm:cxn modelId="{661E207E-14C3-4063-8CDE-6A68CC891C91}" type="presParOf" srcId="{AEBD0000-8A81-42E9-98FA-27B5248E701B}" destId="{1AD90B73-80CD-4CCB-AD4F-5F29339F1B7A}" srcOrd="2" destOrd="0" presId="urn:microsoft.com/office/officeart/2005/8/layout/orgChart1"/>
    <dgm:cxn modelId="{D58CF758-0600-4FD2-8325-2A53FCDB8157}" type="presParOf" srcId="{86B05237-5BDB-42E8-AA50-64EF4968A5ED}" destId="{6C56E8AC-FBCB-47C1-9BC3-2D005193F6F7}" srcOrd="8" destOrd="0" presId="urn:microsoft.com/office/officeart/2005/8/layout/orgChart1"/>
    <dgm:cxn modelId="{21793509-A783-40AC-A9B0-3D989E97BD89}" type="presParOf" srcId="{86B05237-5BDB-42E8-AA50-64EF4968A5ED}" destId="{6C5F4091-0CD5-4B19-86DF-B8C39962FC23}" srcOrd="9" destOrd="0" presId="urn:microsoft.com/office/officeart/2005/8/layout/orgChart1"/>
    <dgm:cxn modelId="{61D65A74-18E6-4D17-844D-1309AE885636}" type="presParOf" srcId="{6C5F4091-0CD5-4B19-86DF-B8C39962FC23}" destId="{E66557EE-0D98-45CA-AB3B-376B18E010DD}" srcOrd="0" destOrd="0" presId="urn:microsoft.com/office/officeart/2005/8/layout/orgChart1"/>
    <dgm:cxn modelId="{719124C4-42A5-46E7-BBEA-7F6CBC2C215D}" type="presParOf" srcId="{E66557EE-0D98-45CA-AB3B-376B18E010DD}" destId="{19A8C035-D90D-414F-856C-8A033906E9E1}" srcOrd="0" destOrd="0" presId="urn:microsoft.com/office/officeart/2005/8/layout/orgChart1"/>
    <dgm:cxn modelId="{FB4A7D43-48FA-4155-9147-4123A3DBE652}" type="presParOf" srcId="{E66557EE-0D98-45CA-AB3B-376B18E010DD}" destId="{701A9190-1F3D-4777-ABF5-033337BD5E2D}" srcOrd="1" destOrd="0" presId="urn:microsoft.com/office/officeart/2005/8/layout/orgChart1"/>
    <dgm:cxn modelId="{1DD61013-8771-46DD-9DC5-1B10629BEEF8}" type="presParOf" srcId="{6C5F4091-0CD5-4B19-86DF-B8C39962FC23}" destId="{0E31013F-B3CE-48F8-87B7-7F8155AE337E}" srcOrd="1" destOrd="0" presId="urn:microsoft.com/office/officeart/2005/8/layout/orgChart1"/>
    <dgm:cxn modelId="{51A4EF3F-D4FE-474A-9776-4E78311B2A7B}" type="presParOf" srcId="{6C5F4091-0CD5-4B19-86DF-B8C39962FC23}" destId="{C9D80555-B159-478E-9164-93A83734D07D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3B397D0E-5C05-43C5-BEC3-3FC6444D6088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Arthur</a:t>
          </a:r>
        </a:p>
      </dgm:t>
    </dgm:pt>
    <dgm:pt modelId="{2ADA6CFC-1355-40BF-875A-B6F33E57252D}" type="parTrans" cxnId="{BDE90667-B355-4D62-B7B2-08766025CCAF}">
      <dgm:prSet/>
      <dgm:spPr/>
      <dgm:t>
        <a:bodyPr/>
        <a:lstStyle/>
        <a:p>
          <a:endParaRPr lang="fr-FR"/>
        </a:p>
      </dgm:t>
    </dgm:pt>
    <dgm:pt modelId="{08AB9ED9-68B6-4635-8132-E11A809AB63D}" type="sibTrans" cxnId="{BDE90667-B355-4D62-B7B2-08766025CCAF}">
      <dgm:prSet/>
      <dgm:spPr/>
      <dgm:t>
        <a:bodyPr/>
        <a:lstStyle/>
        <a:p>
          <a:endParaRPr lang="fr-FR"/>
        </a:p>
      </dgm:t>
    </dgm:pt>
    <dgm:pt modelId="{EA1E58BC-7454-4AD2-9CA7-75CA5C0EECAC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Baptiste</a:t>
          </a:r>
        </a:p>
      </dgm:t>
    </dgm:pt>
    <dgm:pt modelId="{F73FB6FF-556D-4FDA-B601-D6DD08C890EB}" type="parTrans" cxnId="{D505D758-2724-4E36-8256-195A66483862}">
      <dgm:prSet/>
      <dgm:spPr/>
      <dgm:t>
        <a:bodyPr/>
        <a:lstStyle/>
        <a:p>
          <a:endParaRPr lang="fr-FR"/>
        </a:p>
      </dgm:t>
    </dgm:pt>
    <dgm:pt modelId="{74370106-707E-4B05-A782-9CB54DCD1A89}" type="sibTrans" cxnId="{D505D758-2724-4E36-8256-195A66483862}">
      <dgm:prSet/>
      <dgm:spPr/>
      <dgm:t>
        <a:bodyPr/>
        <a:lstStyle/>
        <a:p>
          <a:endParaRPr lang="fr-FR"/>
        </a:p>
      </dgm:t>
    </dgm:pt>
    <dgm:pt modelId="{0509FEE7-18DD-4A17-912D-E08F9CCD4AC0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Benoit</a:t>
          </a:r>
        </a:p>
      </dgm:t>
    </dgm:pt>
    <dgm:pt modelId="{AFF69B0E-6DFB-4FF2-9495-0074CED1F97E}" type="parTrans" cxnId="{6C21BD6D-1FE2-4500-AA04-9697FF9EF83B}">
      <dgm:prSet/>
      <dgm:spPr/>
      <dgm:t>
        <a:bodyPr/>
        <a:lstStyle/>
        <a:p>
          <a:endParaRPr lang="fr-FR"/>
        </a:p>
      </dgm:t>
    </dgm:pt>
    <dgm:pt modelId="{5D83B23D-F05A-45F9-90D2-9AA667D68F6A}" type="sibTrans" cxnId="{6C21BD6D-1FE2-4500-AA04-9697FF9EF83B}">
      <dgm:prSet/>
      <dgm:spPr/>
      <dgm:t>
        <a:bodyPr/>
        <a:lstStyle/>
        <a:p>
          <a:endParaRPr lang="fr-FR"/>
        </a:p>
      </dgm:t>
    </dgm:pt>
    <dgm:pt modelId="{03979D55-20E0-4612-A9E1-FAB4C19CB9C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7D3AD1C3-A94B-48FB-847A-B06B0909AEF5}" type="parTrans" cxnId="{40DA0E11-D918-47EE-B789-B64CFCB57F2E}">
      <dgm:prSet/>
      <dgm:spPr/>
      <dgm:t>
        <a:bodyPr/>
        <a:lstStyle/>
        <a:p>
          <a:endParaRPr lang="fr-FR"/>
        </a:p>
      </dgm:t>
    </dgm:pt>
    <dgm:pt modelId="{D10652AC-8102-4D5F-A99E-AD4115EE6CC5}" type="sibTrans" cxnId="{40DA0E11-D918-47EE-B789-B64CFCB57F2E}">
      <dgm:prSet/>
      <dgm:spPr/>
      <dgm:t>
        <a:bodyPr/>
        <a:lstStyle/>
        <a:p>
          <a:endParaRPr lang="fr-FR"/>
        </a:p>
      </dgm:t>
    </dgm:pt>
    <dgm:pt modelId="{2D7EB7DD-471B-4214-8F9F-CD9A52B9A3E9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69D08807-22A1-449F-9CDF-15079258882B}" type="parTrans" cxnId="{A92E6053-C1F6-435F-9FDF-AF4CEC70E46D}">
      <dgm:prSet/>
      <dgm:spPr/>
      <dgm:t>
        <a:bodyPr/>
        <a:lstStyle/>
        <a:p>
          <a:endParaRPr lang="fr-FR"/>
        </a:p>
      </dgm:t>
    </dgm:pt>
    <dgm:pt modelId="{C8F17715-5B84-4B82-9A95-5251D5CA42C0}" type="sibTrans" cxnId="{A92E6053-C1F6-435F-9FDF-AF4CEC70E46D}">
      <dgm:prSet/>
      <dgm:spPr/>
      <dgm:t>
        <a:bodyPr/>
        <a:lstStyle/>
        <a:p>
          <a:endParaRPr lang="fr-FR"/>
        </a:p>
      </dgm:t>
    </dgm:pt>
    <dgm:pt modelId="{8300648F-9644-4118-A999-862CF232EF89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3/4 modèles 3D</a:t>
          </a:r>
        </a:p>
      </dgm:t>
    </dgm:pt>
    <dgm:pt modelId="{A4DD0357-1964-461A-91FE-66DB802526E5}" type="parTrans" cxnId="{F022342A-FF3C-4BFE-B6B5-FA26D8CD55B0}">
      <dgm:prSet/>
      <dgm:spPr/>
      <dgm:t>
        <a:bodyPr/>
        <a:lstStyle/>
        <a:p>
          <a:endParaRPr lang="fr-FR"/>
        </a:p>
      </dgm:t>
    </dgm:pt>
    <dgm:pt modelId="{8132BDF9-8D37-4DF4-907E-C67F7E4D3D7A}" type="sibTrans" cxnId="{F022342A-FF3C-4BFE-B6B5-FA26D8CD55B0}">
      <dgm:prSet/>
      <dgm:spPr/>
      <dgm:t>
        <a:bodyPr/>
        <a:lstStyle/>
        <a:p>
          <a:endParaRPr lang="fr-FR"/>
        </a:p>
      </dgm:t>
    </dgm:pt>
    <dgm:pt modelId="{11EDAFD9-F4BB-4EE2-884C-998E79ACD094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D250ECAA-4096-4B59-907E-323E5E1A8882}" type="parTrans" cxnId="{72906DA2-6957-421D-B7E9-E38DCDB01818}">
      <dgm:prSet/>
      <dgm:spPr/>
      <dgm:t>
        <a:bodyPr/>
        <a:lstStyle/>
        <a:p>
          <a:endParaRPr lang="fr-FR"/>
        </a:p>
      </dgm:t>
    </dgm:pt>
    <dgm:pt modelId="{7E2F448C-F86A-4318-B0D7-6D43E9DF500C}" type="sibTrans" cxnId="{72906DA2-6957-421D-B7E9-E38DCDB01818}">
      <dgm:prSet/>
      <dgm:spPr/>
      <dgm:t>
        <a:bodyPr/>
        <a:lstStyle/>
        <a:p>
          <a:endParaRPr lang="fr-FR"/>
        </a:p>
      </dgm:t>
    </dgm:pt>
    <dgm:pt modelId="{BDCA53FA-398D-4CB3-9BB2-C1686AB52A2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Bots</a:t>
          </a:r>
        </a:p>
      </dgm:t>
    </dgm:pt>
    <dgm:pt modelId="{B1ED448F-29CD-445E-AB87-FB731DE3C6AD}" type="parTrans" cxnId="{E2570107-90EA-4B7D-9642-4694EB2BB6FA}">
      <dgm:prSet/>
      <dgm:spPr/>
      <dgm:t>
        <a:bodyPr/>
        <a:lstStyle/>
        <a:p>
          <a:endParaRPr lang="fr-FR"/>
        </a:p>
      </dgm:t>
    </dgm:pt>
    <dgm:pt modelId="{7B4E69AD-469D-4B70-B166-B4868A3623E6}" type="sibTrans" cxnId="{E2570107-90EA-4B7D-9642-4694EB2BB6FA}">
      <dgm:prSet/>
      <dgm:spPr/>
      <dgm:t>
        <a:bodyPr/>
        <a:lstStyle/>
        <a:p>
          <a:endParaRPr lang="fr-FR"/>
        </a:p>
      </dgm:t>
    </dgm:pt>
    <dgm:pt modelId="{406FC9F4-803B-4FC8-BA04-EE8F663BDC38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3/4 modèles 3D</a:t>
          </a:r>
        </a:p>
      </dgm:t>
    </dgm:pt>
    <dgm:pt modelId="{EF007E91-F165-4F5F-9D0B-329E279A4CFC}" type="parTrans" cxnId="{807168C1-7EB9-49EC-8E06-D840A4E4FC98}">
      <dgm:prSet/>
      <dgm:spPr/>
      <dgm:t>
        <a:bodyPr/>
        <a:lstStyle/>
        <a:p>
          <a:endParaRPr lang="fr-FR"/>
        </a:p>
      </dgm:t>
    </dgm:pt>
    <dgm:pt modelId="{4D6DAFBB-C33B-4307-876B-2E02C452B53C}" type="sibTrans" cxnId="{807168C1-7EB9-49EC-8E06-D840A4E4FC98}">
      <dgm:prSet/>
      <dgm:spPr/>
      <dgm:t>
        <a:bodyPr/>
        <a:lstStyle/>
        <a:p>
          <a:endParaRPr lang="fr-FR"/>
        </a:p>
      </dgm:t>
    </dgm:pt>
    <dgm:pt modelId="{65875875-09D9-442C-8783-B63D00C0C184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EBF707D6-E426-4E03-A756-FDCBB061C0E9}" type="parTrans" cxnId="{014572DF-D6E8-4E78-8EA0-CF5749F32962}">
      <dgm:prSet/>
      <dgm:spPr/>
      <dgm:t>
        <a:bodyPr/>
        <a:lstStyle/>
        <a:p>
          <a:endParaRPr lang="fr-FR"/>
        </a:p>
      </dgm:t>
    </dgm:pt>
    <dgm:pt modelId="{B9D8683D-2E00-41C3-9E85-249848A3F22B}" type="sibTrans" cxnId="{014572DF-D6E8-4E78-8EA0-CF5749F32962}">
      <dgm:prSet/>
      <dgm:spPr/>
      <dgm:t>
        <a:bodyPr/>
        <a:lstStyle/>
        <a:p>
          <a:endParaRPr lang="fr-FR"/>
        </a:p>
      </dgm:t>
    </dgm:pt>
    <dgm:pt modelId="{10251BB8-7F28-43B3-A8A9-0C9AC576D7FB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3/4 modèles 3D</a:t>
          </a:r>
        </a:p>
      </dgm:t>
    </dgm:pt>
    <dgm:pt modelId="{36DECAF8-1F28-4C22-A1FF-7F441D41CE10}" type="parTrans" cxnId="{E1127C15-210E-4D12-9394-D8567002CB37}">
      <dgm:prSet/>
      <dgm:spPr/>
      <dgm:t>
        <a:bodyPr/>
        <a:lstStyle/>
        <a:p>
          <a:endParaRPr lang="fr-FR"/>
        </a:p>
      </dgm:t>
    </dgm:pt>
    <dgm:pt modelId="{BFDC4636-8080-4719-85AE-5FDFE4CBAB18}" type="sibTrans" cxnId="{E1127C15-210E-4D12-9394-D8567002CB37}">
      <dgm:prSet/>
      <dgm:spPr/>
      <dgm:t>
        <a:bodyPr/>
        <a:lstStyle/>
        <a:p>
          <a:endParaRPr lang="fr-FR"/>
        </a:p>
      </dgm:t>
    </dgm:pt>
    <dgm:pt modelId="{DB09330F-20F2-4AA3-A616-10B1FD0CE19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62AD0DAF-A825-41B2-BAF3-937DE13B7AF0}" type="parTrans" cxnId="{45860558-0690-43DE-8F82-9887F99A2E84}">
      <dgm:prSet/>
      <dgm:spPr/>
      <dgm:t>
        <a:bodyPr/>
        <a:lstStyle/>
        <a:p>
          <a:endParaRPr lang="fr-FR"/>
        </a:p>
      </dgm:t>
    </dgm:pt>
    <dgm:pt modelId="{D0E0E25B-0731-4B8D-A446-D7F0A8652CF4}" type="sibTrans" cxnId="{45860558-0690-43DE-8F82-9887F99A2E84}">
      <dgm:prSet/>
      <dgm:spPr/>
      <dgm:t>
        <a:bodyPr/>
        <a:lstStyle/>
        <a:p>
          <a:endParaRPr lang="fr-FR"/>
        </a:p>
      </dgm:t>
    </dgm:pt>
    <dgm:pt modelId="{7F435FBA-9EF4-4CF9-B898-E9B65301F435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957A8504-B380-477B-923F-DBEB3C3693EF}" type="parTrans" cxnId="{2113CA24-ED01-4FFF-BF11-4C22D36178E6}">
      <dgm:prSet/>
      <dgm:spPr/>
    </dgm:pt>
    <dgm:pt modelId="{56ECA6C3-4FDA-4D54-A53A-A6A7D85F142A}" type="sibTrans" cxnId="{2113CA24-ED01-4FFF-BF11-4C22D36178E6}">
      <dgm:prSet/>
      <dgm:spPr/>
    </dgm:pt>
    <dgm:pt modelId="{77237F15-BF78-45EB-ADBF-FA555AD4B32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74A88769-55C1-42C3-9301-3ECDAE62071E}" type="parTrans" cxnId="{674C2852-F234-4FBD-85B9-C5F6A031AFC4}">
      <dgm:prSet/>
      <dgm:spPr/>
    </dgm:pt>
    <dgm:pt modelId="{B714DA6D-F601-4AC3-8D41-CFB65D8C1135}" type="sibTrans" cxnId="{674C2852-F234-4FBD-85B9-C5F6A031AFC4}">
      <dgm:prSet/>
      <dgm:spPr/>
    </dgm:pt>
    <dgm:pt modelId="{E6AD4EC2-6F74-477D-A4AB-6CCB67DB0CD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F636CE19-4146-4F2D-A829-CC26AFA96248}" type="parTrans" cxnId="{10E987F7-B231-4ECC-B091-8FF12F427B88}">
      <dgm:prSet/>
      <dgm:spPr/>
    </dgm:pt>
    <dgm:pt modelId="{4113BF17-3FEE-486F-9419-CF2F035CA02B}" type="sibTrans" cxnId="{10E987F7-B231-4ECC-B091-8FF12F427B88}">
      <dgm:prSet/>
      <dgm:spPr/>
    </dgm:pt>
    <dgm:pt modelId="{8D666F4E-C1EA-42E9-B887-EE03FF99B71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5C79C921-B795-429A-B740-AE74D2759A46}" type="parTrans" cxnId="{E543D6DD-3B8B-42AA-90B8-6F035C245D2A}">
      <dgm:prSet/>
      <dgm:spPr/>
    </dgm:pt>
    <dgm:pt modelId="{94DCD5BA-580A-4BB1-95A9-26296F3140BD}" type="sibTrans" cxnId="{E543D6DD-3B8B-42AA-90B8-6F035C245D2A}">
      <dgm:prSet/>
      <dgm:spPr/>
    </dgm:pt>
    <dgm:pt modelId="{233C08B9-B41A-440E-A442-63600E724336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F7876C85-8BF3-4053-9E28-4D61425B3C12}" type="parTrans" cxnId="{0661FA7F-25C8-4081-91F5-F59BDB2E13BE}">
      <dgm:prSet/>
      <dgm:spPr/>
    </dgm:pt>
    <dgm:pt modelId="{515B4E54-7D06-43F3-9C81-AB74A7A467FF}" type="sibTrans" cxnId="{0661FA7F-25C8-4081-91F5-F59BDB2E13BE}">
      <dgm:prSet/>
      <dgm:spPr/>
    </dgm:pt>
    <dgm:pt modelId="{BC5B6B6C-7E8D-4B80-B5C0-8FFEC58154AA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88AF196F-5197-412D-9387-B03E49A777A3}" type="parTrans" cxnId="{9DF78448-3C03-409D-A94A-3D0D61EC5739}">
      <dgm:prSet/>
      <dgm:spPr/>
    </dgm:pt>
    <dgm:pt modelId="{5C4011D3-3E8B-4BBF-91E3-66A6E23EE20D}" type="sibTrans" cxnId="{9DF78448-3C03-409D-A94A-3D0D61EC5739}">
      <dgm:prSet/>
      <dgm:spPr/>
    </dgm:pt>
    <dgm:pt modelId="{E61BDD17-C5C4-4366-9225-80E55ED9B4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36E2E9BF-1E6F-4023-A81F-AC504E75D52F}" type="parTrans" cxnId="{998BA919-18B2-4CCB-8ACF-72C54796E224}">
      <dgm:prSet/>
      <dgm:spPr/>
    </dgm:pt>
    <dgm:pt modelId="{66AADA03-9FE3-44C7-8169-CFFFCE9179DB}" type="sibTrans" cxnId="{998BA919-18B2-4CCB-8ACF-72C54796E224}">
      <dgm:prSet/>
      <dgm:spPr/>
    </dgm:pt>
    <dgm:pt modelId="{D13305FD-513E-4348-B951-A4D29BC3A64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16D60836-117E-4FCE-A94E-43A7F7F20CCC}" type="parTrans" cxnId="{B497B1BE-75DB-44E4-9925-602213AA6D7D}">
      <dgm:prSet/>
      <dgm:spPr/>
    </dgm:pt>
    <dgm:pt modelId="{3A77B67E-E08E-47E2-8291-67F3D21405B7}" type="sibTrans" cxnId="{B497B1BE-75DB-44E4-9925-602213AA6D7D}">
      <dgm:prSet/>
      <dgm:spPr/>
    </dgm:pt>
    <dgm:pt modelId="{19D24C70-EE3F-49C2-BC29-F71985695A9D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24B9CBCC-414C-4E99-86A4-45ECCC4480E6}" type="parTrans" cxnId="{75A4E4FC-2604-4CB3-9BC5-7D9A46FB2ACC}">
      <dgm:prSet/>
      <dgm:spPr/>
    </dgm:pt>
    <dgm:pt modelId="{6F731CC4-A638-4E5A-934D-DD8D6429BC5A}" type="sibTrans" cxnId="{75A4E4FC-2604-4CB3-9BC5-7D9A46FB2ACC}">
      <dgm:prSet/>
      <dgm:spPr/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3EAD15CA-E5D6-44C5-BFCE-73FDF8BEE0C5}" type="pres">
      <dgm:prSet presAssocID="{2ADA6CFC-1355-40BF-875A-B6F33E57252D}" presName="Name37" presStyleLbl="parChTrans1D2" presStyleIdx="0" presStyleCnt="3"/>
      <dgm:spPr/>
    </dgm:pt>
    <dgm:pt modelId="{783E8EA4-040B-4551-B2AF-34C24C6AD16F}" type="pres">
      <dgm:prSet presAssocID="{3B397D0E-5C05-43C5-BEC3-3FC6444D6088}" presName="hierRoot2" presStyleCnt="0">
        <dgm:presLayoutVars>
          <dgm:hierBranch val="init"/>
        </dgm:presLayoutVars>
      </dgm:prSet>
      <dgm:spPr/>
    </dgm:pt>
    <dgm:pt modelId="{BB2891DF-E397-4E9C-836C-3A16543B05B7}" type="pres">
      <dgm:prSet presAssocID="{3B397D0E-5C05-43C5-BEC3-3FC6444D6088}" presName="rootComposite" presStyleCnt="0"/>
      <dgm:spPr/>
    </dgm:pt>
    <dgm:pt modelId="{4BEDD2CF-6369-46D6-BD33-B5DA93490D71}" type="pres">
      <dgm:prSet presAssocID="{3B397D0E-5C05-43C5-BEC3-3FC6444D6088}" presName="rootText" presStyleLbl="node2" presStyleIdx="0" presStyleCnt="3">
        <dgm:presLayoutVars>
          <dgm:chPref val="3"/>
        </dgm:presLayoutVars>
      </dgm:prSet>
      <dgm:spPr/>
    </dgm:pt>
    <dgm:pt modelId="{91C02D98-3B4E-4002-BE46-75314F5E54A6}" type="pres">
      <dgm:prSet presAssocID="{3B397D0E-5C05-43C5-BEC3-3FC6444D6088}" presName="rootConnector" presStyleLbl="node2" presStyleIdx="0" presStyleCnt="3"/>
      <dgm:spPr/>
    </dgm:pt>
    <dgm:pt modelId="{74761C0F-6C4B-4198-ADDF-4B5FAE737B4C}" type="pres">
      <dgm:prSet presAssocID="{3B397D0E-5C05-43C5-BEC3-3FC6444D6088}" presName="hierChild4" presStyleCnt="0"/>
      <dgm:spPr/>
    </dgm:pt>
    <dgm:pt modelId="{7EC0BF63-C4CA-4139-920E-CD2840B9D89B}" type="pres">
      <dgm:prSet presAssocID="{B1ED448F-29CD-445E-AB87-FB731DE3C6AD}" presName="Name37" presStyleLbl="parChTrans1D3" presStyleIdx="0" presStyleCnt="18"/>
      <dgm:spPr/>
    </dgm:pt>
    <dgm:pt modelId="{5E139396-BF30-4947-96C2-7F90C6327838}" type="pres">
      <dgm:prSet presAssocID="{BDCA53FA-398D-4CB3-9BB2-C1686AB52A29}" presName="hierRoot2" presStyleCnt="0">
        <dgm:presLayoutVars>
          <dgm:hierBranch val="init"/>
        </dgm:presLayoutVars>
      </dgm:prSet>
      <dgm:spPr/>
    </dgm:pt>
    <dgm:pt modelId="{6C43F09F-5B4D-4EEA-A52A-C8A3B797C482}" type="pres">
      <dgm:prSet presAssocID="{BDCA53FA-398D-4CB3-9BB2-C1686AB52A29}" presName="rootComposite" presStyleCnt="0"/>
      <dgm:spPr/>
    </dgm:pt>
    <dgm:pt modelId="{726B288A-5E9E-455A-B724-62092AAF8DA3}" type="pres">
      <dgm:prSet presAssocID="{BDCA53FA-398D-4CB3-9BB2-C1686AB52A29}" presName="rootText" presStyleLbl="node3" presStyleIdx="0" presStyleCnt="18">
        <dgm:presLayoutVars>
          <dgm:chPref val="3"/>
        </dgm:presLayoutVars>
      </dgm:prSet>
      <dgm:spPr/>
    </dgm:pt>
    <dgm:pt modelId="{95592738-4197-4D28-ADA4-7175C103F160}" type="pres">
      <dgm:prSet presAssocID="{BDCA53FA-398D-4CB3-9BB2-C1686AB52A29}" presName="rootConnector" presStyleLbl="node3" presStyleIdx="0" presStyleCnt="18"/>
      <dgm:spPr/>
    </dgm:pt>
    <dgm:pt modelId="{AECFB532-C61C-427E-B912-1BB167FDE9A7}" type="pres">
      <dgm:prSet presAssocID="{BDCA53FA-398D-4CB3-9BB2-C1686AB52A29}" presName="hierChild4" presStyleCnt="0"/>
      <dgm:spPr/>
    </dgm:pt>
    <dgm:pt modelId="{E1993638-790D-4625-944F-8BFFB1E7CC4E}" type="pres">
      <dgm:prSet presAssocID="{BDCA53FA-398D-4CB3-9BB2-C1686AB52A29}" presName="hierChild5" presStyleCnt="0"/>
      <dgm:spPr/>
    </dgm:pt>
    <dgm:pt modelId="{B0805CA0-6AF6-4A33-A13F-4495E1268B02}" type="pres">
      <dgm:prSet presAssocID="{EF007E91-F165-4F5F-9D0B-329E279A4CFC}" presName="Name37" presStyleLbl="parChTrans1D3" presStyleIdx="1" presStyleCnt="18"/>
      <dgm:spPr/>
    </dgm:pt>
    <dgm:pt modelId="{A57094C6-8C08-4CF8-90DC-813E0F3B254F}" type="pres">
      <dgm:prSet presAssocID="{406FC9F4-803B-4FC8-BA04-EE8F663BDC38}" presName="hierRoot2" presStyleCnt="0">
        <dgm:presLayoutVars>
          <dgm:hierBranch val="init"/>
        </dgm:presLayoutVars>
      </dgm:prSet>
      <dgm:spPr/>
    </dgm:pt>
    <dgm:pt modelId="{15163B8E-EA9E-4BD4-B777-017772ABDB04}" type="pres">
      <dgm:prSet presAssocID="{406FC9F4-803B-4FC8-BA04-EE8F663BDC38}" presName="rootComposite" presStyleCnt="0"/>
      <dgm:spPr/>
    </dgm:pt>
    <dgm:pt modelId="{F0EE7935-214E-48DD-BC9E-A96B05828406}" type="pres">
      <dgm:prSet presAssocID="{406FC9F4-803B-4FC8-BA04-EE8F663BDC38}" presName="rootText" presStyleLbl="node3" presStyleIdx="1" presStyleCnt="18">
        <dgm:presLayoutVars>
          <dgm:chPref val="3"/>
        </dgm:presLayoutVars>
      </dgm:prSet>
      <dgm:spPr/>
    </dgm:pt>
    <dgm:pt modelId="{7D2DE315-2758-4E6D-AC31-708EB434F5C0}" type="pres">
      <dgm:prSet presAssocID="{406FC9F4-803B-4FC8-BA04-EE8F663BDC38}" presName="rootConnector" presStyleLbl="node3" presStyleIdx="1" presStyleCnt="18"/>
      <dgm:spPr/>
    </dgm:pt>
    <dgm:pt modelId="{846087F8-EF1C-42E7-8D03-8600D49FA51C}" type="pres">
      <dgm:prSet presAssocID="{406FC9F4-803B-4FC8-BA04-EE8F663BDC38}" presName="hierChild4" presStyleCnt="0"/>
      <dgm:spPr/>
    </dgm:pt>
    <dgm:pt modelId="{EBEDD817-C874-454E-B015-974C6CAE0FD6}" type="pres">
      <dgm:prSet presAssocID="{406FC9F4-803B-4FC8-BA04-EE8F663BDC38}" presName="hierChild5" presStyleCnt="0"/>
      <dgm:spPr/>
    </dgm:pt>
    <dgm:pt modelId="{3ECEAE0D-FD21-46CA-8153-E018C7246363}" type="pres">
      <dgm:prSet presAssocID="{957A8504-B380-477B-923F-DBEB3C3693EF}" presName="Name37" presStyleLbl="parChTrans1D3" presStyleIdx="2" presStyleCnt="18"/>
      <dgm:spPr/>
    </dgm:pt>
    <dgm:pt modelId="{4A3BBECC-4885-4B42-852D-38F38AC840B2}" type="pres">
      <dgm:prSet presAssocID="{7F435FBA-9EF4-4CF9-B898-E9B65301F435}" presName="hierRoot2" presStyleCnt="0">
        <dgm:presLayoutVars>
          <dgm:hierBranch val="init"/>
        </dgm:presLayoutVars>
      </dgm:prSet>
      <dgm:spPr/>
    </dgm:pt>
    <dgm:pt modelId="{000367C4-66B7-4315-841C-18E1EF0FD09A}" type="pres">
      <dgm:prSet presAssocID="{7F435FBA-9EF4-4CF9-B898-E9B65301F435}" presName="rootComposite" presStyleCnt="0"/>
      <dgm:spPr/>
    </dgm:pt>
    <dgm:pt modelId="{ED2A26E1-2163-440D-996A-6636B92267D0}" type="pres">
      <dgm:prSet presAssocID="{7F435FBA-9EF4-4CF9-B898-E9B65301F435}" presName="rootText" presStyleLbl="node3" presStyleIdx="2" presStyleCnt="18">
        <dgm:presLayoutVars>
          <dgm:chPref val="3"/>
        </dgm:presLayoutVars>
      </dgm:prSet>
      <dgm:spPr/>
    </dgm:pt>
    <dgm:pt modelId="{ADF5CB64-D456-4FBA-A86A-805C772014AD}" type="pres">
      <dgm:prSet presAssocID="{7F435FBA-9EF4-4CF9-B898-E9B65301F435}" presName="rootConnector" presStyleLbl="node3" presStyleIdx="2" presStyleCnt="18"/>
      <dgm:spPr/>
    </dgm:pt>
    <dgm:pt modelId="{3026EC65-18F1-4669-B2E8-89649A755FD8}" type="pres">
      <dgm:prSet presAssocID="{7F435FBA-9EF4-4CF9-B898-E9B65301F435}" presName="hierChild4" presStyleCnt="0"/>
      <dgm:spPr/>
    </dgm:pt>
    <dgm:pt modelId="{0B435C15-A388-49FF-B94D-47EB9288D8A3}" type="pres">
      <dgm:prSet presAssocID="{7F435FBA-9EF4-4CF9-B898-E9B65301F435}" presName="hierChild5" presStyleCnt="0"/>
      <dgm:spPr/>
    </dgm:pt>
    <dgm:pt modelId="{B8E0FDDA-688D-4D5B-8C4B-88CDEF28D89B}" type="pres">
      <dgm:prSet presAssocID="{74A88769-55C1-42C3-9301-3ECDAE62071E}" presName="Name37" presStyleLbl="parChTrans1D3" presStyleIdx="3" presStyleCnt="18"/>
      <dgm:spPr/>
    </dgm:pt>
    <dgm:pt modelId="{E93EF4F2-5CB2-4EB0-975D-5A9B59F9684F}" type="pres">
      <dgm:prSet presAssocID="{77237F15-BF78-45EB-ADBF-FA555AD4B32C}" presName="hierRoot2" presStyleCnt="0">
        <dgm:presLayoutVars>
          <dgm:hierBranch val="init"/>
        </dgm:presLayoutVars>
      </dgm:prSet>
      <dgm:spPr/>
    </dgm:pt>
    <dgm:pt modelId="{CAB28906-9043-4761-9188-F975AE7A957F}" type="pres">
      <dgm:prSet presAssocID="{77237F15-BF78-45EB-ADBF-FA555AD4B32C}" presName="rootComposite" presStyleCnt="0"/>
      <dgm:spPr/>
    </dgm:pt>
    <dgm:pt modelId="{C9B19913-42C0-4B63-9373-3231A6DF95DD}" type="pres">
      <dgm:prSet presAssocID="{77237F15-BF78-45EB-ADBF-FA555AD4B32C}" presName="rootText" presStyleLbl="node3" presStyleIdx="3" presStyleCnt="18">
        <dgm:presLayoutVars>
          <dgm:chPref val="3"/>
        </dgm:presLayoutVars>
      </dgm:prSet>
      <dgm:spPr/>
    </dgm:pt>
    <dgm:pt modelId="{73EE70E9-B4C5-497C-B65D-E571F7675997}" type="pres">
      <dgm:prSet presAssocID="{77237F15-BF78-45EB-ADBF-FA555AD4B32C}" presName="rootConnector" presStyleLbl="node3" presStyleIdx="3" presStyleCnt="18"/>
      <dgm:spPr/>
    </dgm:pt>
    <dgm:pt modelId="{75BC02AC-D07D-41B9-AE94-F123151DBBA0}" type="pres">
      <dgm:prSet presAssocID="{77237F15-BF78-45EB-ADBF-FA555AD4B32C}" presName="hierChild4" presStyleCnt="0"/>
      <dgm:spPr/>
    </dgm:pt>
    <dgm:pt modelId="{226F2E70-97D2-4122-BF0D-04DB04779F9C}" type="pres">
      <dgm:prSet presAssocID="{77237F15-BF78-45EB-ADBF-FA555AD4B32C}" presName="hierChild5" presStyleCnt="0"/>
      <dgm:spPr/>
    </dgm:pt>
    <dgm:pt modelId="{48FE8922-802C-4EDF-9B06-3CA6CFC0F95E}" type="pres">
      <dgm:prSet presAssocID="{F636CE19-4146-4F2D-A829-CC26AFA96248}" presName="Name37" presStyleLbl="parChTrans1D3" presStyleIdx="4" presStyleCnt="18"/>
      <dgm:spPr/>
    </dgm:pt>
    <dgm:pt modelId="{A8EC64C4-E3EE-49DB-B05B-893D79727E5F}" type="pres">
      <dgm:prSet presAssocID="{E6AD4EC2-6F74-477D-A4AB-6CCB67DB0CDE}" presName="hierRoot2" presStyleCnt="0">
        <dgm:presLayoutVars>
          <dgm:hierBranch val="init"/>
        </dgm:presLayoutVars>
      </dgm:prSet>
      <dgm:spPr/>
    </dgm:pt>
    <dgm:pt modelId="{3FAF07B8-D72A-4BFB-96B1-D7534B4BD0C9}" type="pres">
      <dgm:prSet presAssocID="{E6AD4EC2-6F74-477D-A4AB-6CCB67DB0CDE}" presName="rootComposite" presStyleCnt="0"/>
      <dgm:spPr/>
    </dgm:pt>
    <dgm:pt modelId="{5F6174CF-B0F8-4C5B-A280-F2C860896B16}" type="pres">
      <dgm:prSet presAssocID="{E6AD4EC2-6F74-477D-A4AB-6CCB67DB0CDE}" presName="rootText" presStyleLbl="node3" presStyleIdx="4" presStyleCnt="18">
        <dgm:presLayoutVars>
          <dgm:chPref val="3"/>
        </dgm:presLayoutVars>
      </dgm:prSet>
      <dgm:spPr/>
    </dgm:pt>
    <dgm:pt modelId="{483F1048-5171-4017-8610-34B0ADC293DA}" type="pres">
      <dgm:prSet presAssocID="{E6AD4EC2-6F74-477D-A4AB-6CCB67DB0CDE}" presName="rootConnector" presStyleLbl="node3" presStyleIdx="4" presStyleCnt="18"/>
      <dgm:spPr/>
    </dgm:pt>
    <dgm:pt modelId="{33FDF2B2-6AF0-4FCE-9FFC-915CF005EB2E}" type="pres">
      <dgm:prSet presAssocID="{E6AD4EC2-6F74-477D-A4AB-6CCB67DB0CDE}" presName="hierChild4" presStyleCnt="0"/>
      <dgm:spPr/>
    </dgm:pt>
    <dgm:pt modelId="{EFFE5602-3766-4F6A-9140-489AF65FE362}" type="pres">
      <dgm:prSet presAssocID="{E6AD4EC2-6F74-477D-A4AB-6CCB67DB0CDE}" presName="hierChild5" presStyleCnt="0"/>
      <dgm:spPr/>
    </dgm:pt>
    <dgm:pt modelId="{60DB43B8-D045-4BB7-9D2C-15C774339589}" type="pres">
      <dgm:prSet presAssocID="{7D3AD1C3-A94B-48FB-847A-B06B0909AEF5}" presName="Name37" presStyleLbl="parChTrans1D3" presStyleIdx="5" presStyleCnt="18"/>
      <dgm:spPr/>
    </dgm:pt>
    <dgm:pt modelId="{6EB9900E-2DBE-43D4-AB58-DB1136195F1B}" type="pres">
      <dgm:prSet presAssocID="{03979D55-20E0-4612-A9E1-FAB4C19CB9C2}" presName="hierRoot2" presStyleCnt="0">
        <dgm:presLayoutVars>
          <dgm:hierBranch val="init"/>
        </dgm:presLayoutVars>
      </dgm:prSet>
      <dgm:spPr/>
    </dgm:pt>
    <dgm:pt modelId="{E9054769-746C-4486-903E-6543C2C5FDD0}" type="pres">
      <dgm:prSet presAssocID="{03979D55-20E0-4612-A9E1-FAB4C19CB9C2}" presName="rootComposite" presStyleCnt="0"/>
      <dgm:spPr/>
    </dgm:pt>
    <dgm:pt modelId="{0B968E51-1C2B-41E6-8729-7B4AE9A0B42E}" type="pres">
      <dgm:prSet presAssocID="{03979D55-20E0-4612-A9E1-FAB4C19CB9C2}" presName="rootText" presStyleLbl="node3" presStyleIdx="5" presStyleCnt="18">
        <dgm:presLayoutVars>
          <dgm:chPref val="3"/>
        </dgm:presLayoutVars>
      </dgm:prSet>
      <dgm:spPr/>
    </dgm:pt>
    <dgm:pt modelId="{D50CD0FB-8839-4BD4-8165-649E605E75B6}" type="pres">
      <dgm:prSet presAssocID="{03979D55-20E0-4612-A9E1-FAB4C19CB9C2}" presName="rootConnector" presStyleLbl="node3" presStyleIdx="5" presStyleCnt="18"/>
      <dgm:spPr/>
    </dgm:pt>
    <dgm:pt modelId="{E4BFBDE6-5BE4-4EAD-9193-BA9EA0C025F7}" type="pres">
      <dgm:prSet presAssocID="{03979D55-20E0-4612-A9E1-FAB4C19CB9C2}" presName="hierChild4" presStyleCnt="0"/>
      <dgm:spPr/>
    </dgm:pt>
    <dgm:pt modelId="{F2BD21EA-CBC8-4959-9A12-BD94C6BB3CEA}" type="pres">
      <dgm:prSet presAssocID="{03979D55-20E0-4612-A9E1-FAB4C19CB9C2}" presName="hierChild5" presStyleCnt="0"/>
      <dgm:spPr/>
    </dgm:pt>
    <dgm:pt modelId="{62DBE25E-0EF1-45E2-B8CE-7E4630107486}" type="pres">
      <dgm:prSet presAssocID="{3B397D0E-5C05-43C5-BEC3-3FC6444D6088}" presName="hierChild5" presStyleCnt="0"/>
      <dgm:spPr/>
    </dgm:pt>
    <dgm:pt modelId="{D1546589-5E6F-4710-848D-19C0390344BA}" type="pres">
      <dgm:prSet presAssocID="{F73FB6FF-556D-4FDA-B601-D6DD08C890EB}" presName="Name37" presStyleLbl="parChTrans1D2" presStyleIdx="1" presStyleCnt="3"/>
      <dgm:spPr/>
    </dgm:pt>
    <dgm:pt modelId="{2F32A8E8-CDA9-4D22-B417-6B38F48C520A}" type="pres">
      <dgm:prSet presAssocID="{EA1E58BC-7454-4AD2-9CA7-75CA5C0EECAC}" presName="hierRoot2" presStyleCnt="0">
        <dgm:presLayoutVars>
          <dgm:hierBranch val="init"/>
        </dgm:presLayoutVars>
      </dgm:prSet>
      <dgm:spPr/>
    </dgm:pt>
    <dgm:pt modelId="{9526568C-7BC1-489A-A705-6BC7640AE4B4}" type="pres">
      <dgm:prSet presAssocID="{EA1E58BC-7454-4AD2-9CA7-75CA5C0EECAC}" presName="rootComposite" presStyleCnt="0"/>
      <dgm:spPr/>
    </dgm:pt>
    <dgm:pt modelId="{81FCEF48-7CBF-4DFE-A16D-CE844D85F270}" type="pres">
      <dgm:prSet presAssocID="{EA1E58BC-7454-4AD2-9CA7-75CA5C0EECAC}" presName="rootText" presStyleLbl="node2" presStyleIdx="1" presStyleCnt="3">
        <dgm:presLayoutVars>
          <dgm:chPref val="3"/>
        </dgm:presLayoutVars>
      </dgm:prSet>
      <dgm:spPr/>
    </dgm:pt>
    <dgm:pt modelId="{12A33ED7-CE59-460C-82E0-FF3FA480AF8E}" type="pres">
      <dgm:prSet presAssocID="{EA1E58BC-7454-4AD2-9CA7-75CA5C0EECAC}" presName="rootConnector" presStyleLbl="node2" presStyleIdx="1" presStyleCnt="3"/>
      <dgm:spPr/>
    </dgm:pt>
    <dgm:pt modelId="{2A1CF640-E19F-43EE-B7F2-99EFF9D27F18}" type="pres">
      <dgm:prSet presAssocID="{EA1E58BC-7454-4AD2-9CA7-75CA5C0EECAC}" presName="hierChild4" presStyleCnt="0"/>
      <dgm:spPr/>
    </dgm:pt>
    <dgm:pt modelId="{0E478289-E7A6-4111-839F-81F93AC12FF4}" type="pres">
      <dgm:prSet presAssocID="{A4DD0357-1964-461A-91FE-66DB802526E5}" presName="Name37" presStyleLbl="parChTrans1D3" presStyleIdx="6" presStyleCnt="18"/>
      <dgm:spPr/>
    </dgm:pt>
    <dgm:pt modelId="{E5ECE666-EBAB-4B99-B9F9-C5690787C627}" type="pres">
      <dgm:prSet presAssocID="{8300648F-9644-4118-A999-862CF232EF89}" presName="hierRoot2" presStyleCnt="0">
        <dgm:presLayoutVars>
          <dgm:hierBranch val="init"/>
        </dgm:presLayoutVars>
      </dgm:prSet>
      <dgm:spPr/>
    </dgm:pt>
    <dgm:pt modelId="{8487389A-E7FE-4311-9D2A-0F90C5F7FF96}" type="pres">
      <dgm:prSet presAssocID="{8300648F-9644-4118-A999-862CF232EF89}" presName="rootComposite" presStyleCnt="0"/>
      <dgm:spPr/>
    </dgm:pt>
    <dgm:pt modelId="{C72E49FF-4211-41B6-817A-85776F0EA919}" type="pres">
      <dgm:prSet presAssocID="{8300648F-9644-4118-A999-862CF232EF89}" presName="rootText" presStyleLbl="node3" presStyleIdx="6" presStyleCnt="18">
        <dgm:presLayoutVars>
          <dgm:chPref val="3"/>
        </dgm:presLayoutVars>
      </dgm:prSet>
      <dgm:spPr/>
    </dgm:pt>
    <dgm:pt modelId="{33A1F89A-342C-4211-9717-56BFE4CA6D66}" type="pres">
      <dgm:prSet presAssocID="{8300648F-9644-4118-A999-862CF232EF89}" presName="rootConnector" presStyleLbl="node3" presStyleIdx="6" presStyleCnt="18"/>
      <dgm:spPr/>
    </dgm:pt>
    <dgm:pt modelId="{4E2E6714-FF64-49EC-9996-6AF650F6D804}" type="pres">
      <dgm:prSet presAssocID="{8300648F-9644-4118-A999-862CF232EF89}" presName="hierChild4" presStyleCnt="0"/>
      <dgm:spPr/>
    </dgm:pt>
    <dgm:pt modelId="{2E1D717F-DA82-49EA-80ED-13104EADBE4F}" type="pres">
      <dgm:prSet presAssocID="{8300648F-9644-4118-A999-862CF232EF89}" presName="hierChild5" presStyleCnt="0"/>
      <dgm:spPr/>
    </dgm:pt>
    <dgm:pt modelId="{7A500C15-3C6B-4A18-85C0-E268ADD8F5B9}" type="pres">
      <dgm:prSet presAssocID="{D250ECAA-4096-4B59-907E-323E5E1A8882}" presName="Name37" presStyleLbl="parChTrans1D3" presStyleIdx="7" presStyleCnt="18"/>
      <dgm:spPr/>
    </dgm:pt>
    <dgm:pt modelId="{D540206A-EAA5-40B0-819C-5E0A674761CF}" type="pres">
      <dgm:prSet presAssocID="{11EDAFD9-F4BB-4EE2-884C-998E79ACD094}" presName="hierRoot2" presStyleCnt="0">
        <dgm:presLayoutVars>
          <dgm:hierBranch val="init"/>
        </dgm:presLayoutVars>
      </dgm:prSet>
      <dgm:spPr/>
    </dgm:pt>
    <dgm:pt modelId="{A19FDFCE-F838-4249-A266-751FB9F82791}" type="pres">
      <dgm:prSet presAssocID="{11EDAFD9-F4BB-4EE2-884C-998E79ACD094}" presName="rootComposite" presStyleCnt="0"/>
      <dgm:spPr/>
    </dgm:pt>
    <dgm:pt modelId="{81ED629E-EF39-4527-B513-1EBA330D3E03}" type="pres">
      <dgm:prSet presAssocID="{11EDAFD9-F4BB-4EE2-884C-998E79ACD094}" presName="rootText" presStyleLbl="node3" presStyleIdx="7" presStyleCnt="18">
        <dgm:presLayoutVars>
          <dgm:chPref val="3"/>
        </dgm:presLayoutVars>
      </dgm:prSet>
      <dgm:spPr/>
    </dgm:pt>
    <dgm:pt modelId="{E0EF3ED7-5E3C-4D0D-B0CB-346C51F83E9A}" type="pres">
      <dgm:prSet presAssocID="{11EDAFD9-F4BB-4EE2-884C-998E79ACD094}" presName="rootConnector" presStyleLbl="node3" presStyleIdx="7" presStyleCnt="18"/>
      <dgm:spPr/>
    </dgm:pt>
    <dgm:pt modelId="{E859AD8A-8563-458D-8389-EFB832C7EA5A}" type="pres">
      <dgm:prSet presAssocID="{11EDAFD9-F4BB-4EE2-884C-998E79ACD094}" presName="hierChild4" presStyleCnt="0"/>
      <dgm:spPr/>
    </dgm:pt>
    <dgm:pt modelId="{8E08EBB8-5100-433D-96EF-AD21AC57C1A3}" type="pres">
      <dgm:prSet presAssocID="{11EDAFD9-F4BB-4EE2-884C-998E79ACD094}" presName="hierChild5" presStyleCnt="0"/>
      <dgm:spPr/>
    </dgm:pt>
    <dgm:pt modelId="{EFE6B4C2-762E-4905-B0B0-A4E45322FCC1}" type="pres">
      <dgm:prSet presAssocID="{5C79C921-B795-429A-B740-AE74D2759A46}" presName="Name37" presStyleLbl="parChTrans1D3" presStyleIdx="8" presStyleCnt="18"/>
      <dgm:spPr/>
    </dgm:pt>
    <dgm:pt modelId="{A6C6252E-E14B-4779-A4B3-A2408BAA3D1C}" type="pres">
      <dgm:prSet presAssocID="{8D666F4E-C1EA-42E9-B887-EE03FF99B717}" presName="hierRoot2" presStyleCnt="0">
        <dgm:presLayoutVars>
          <dgm:hierBranch val="init"/>
        </dgm:presLayoutVars>
      </dgm:prSet>
      <dgm:spPr/>
    </dgm:pt>
    <dgm:pt modelId="{67757009-F014-4AA6-B09F-D535CA5EB207}" type="pres">
      <dgm:prSet presAssocID="{8D666F4E-C1EA-42E9-B887-EE03FF99B717}" presName="rootComposite" presStyleCnt="0"/>
      <dgm:spPr/>
    </dgm:pt>
    <dgm:pt modelId="{077ADFDC-7F08-4B91-AC0E-320CDCF1D885}" type="pres">
      <dgm:prSet presAssocID="{8D666F4E-C1EA-42E9-B887-EE03FF99B717}" presName="rootText" presStyleLbl="node3" presStyleIdx="8" presStyleCnt="18">
        <dgm:presLayoutVars>
          <dgm:chPref val="3"/>
        </dgm:presLayoutVars>
      </dgm:prSet>
      <dgm:spPr/>
    </dgm:pt>
    <dgm:pt modelId="{B4BF0D86-DABD-4FB0-B914-7A8A074C264F}" type="pres">
      <dgm:prSet presAssocID="{8D666F4E-C1EA-42E9-B887-EE03FF99B717}" presName="rootConnector" presStyleLbl="node3" presStyleIdx="8" presStyleCnt="18"/>
      <dgm:spPr/>
    </dgm:pt>
    <dgm:pt modelId="{F898AF23-7542-479D-9345-7E9E1655755F}" type="pres">
      <dgm:prSet presAssocID="{8D666F4E-C1EA-42E9-B887-EE03FF99B717}" presName="hierChild4" presStyleCnt="0"/>
      <dgm:spPr/>
    </dgm:pt>
    <dgm:pt modelId="{534553DB-C720-4ED4-A63A-F1E660BFF737}" type="pres">
      <dgm:prSet presAssocID="{8D666F4E-C1EA-42E9-B887-EE03FF99B717}" presName="hierChild5" presStyleCnt="0"/>
      <dgm:spPr/>
    </dgm:pt>
    <dgm:pt modelId="{E40D18D6-2316-46CC-91D1-018B4B117342}" type="pres">
      <dgm:prSet presAssocID="{F7876C85-8BF3-4053-9E28-4D61425B3C12}" presName="Name37" presStyleLbl="parChTrans1D3" presStyleIdx="9" presStyleCnt="18"/>
      <dgm:spPr/>
    </dgm:pt>
    <dgm:pt modelId="{C32818FF-656D-410D-8682-026C67F85586}" type="pres">
      <dgm:prSet presAssocID="{233C08B9-B41A-440E-A442-63600E724336}" presName="hierRoot2" presStyleCnt="0">
        <dgm:presLayoutVars>
          <dgm:hierBranch val="init"/>
        </dgm:presLayoutVars>
      </dgm:prSet>
      <dgm:spPr/>
    </dgm:pt>
    <dgm:pt modelId="{3839F970-480E-4381-B6B8-4DDA63853DDD}" type="pres">
      <dgm:prSet presAssocID="{233C08B9-B41A-440E-A442-63600E724336}" presName="rootComposite" presStyleCnt="0"/>
      <dgm:spPr/>
    </dgm:pt>
    <dgm:pt modelId="{FD3EBA62-F2F8-42DF-8F1F-D03CFA527402}" type="pres">
      <dgm:prSet presAssocID="{233C08B9-B41A-440E-A442-63600E724336}" presName="rootText" presStyleLbl="node3" presStyleIdx="9" presStyleCnt="18">
        <dgm:presLayoutVars>
          <dgm:chPref val="3"/>
        </dgm:presLayoutVars>
      </dgm:prSet>
      <dgm:spPr/>
    </dgm:pt>
    <dgm:pt modelId="{2D6905AC-3321-4A7F-8565-FD877B34DDD1}" type="pres">
      <dgm:prSet presAssocID="{233C08B9-B41A-440E-A442-63600E724336}" presName="rootConnector" presStyleLbl="node3" presStyleIdx="9" presStyleCnt="18"/>
      <dgm:spPr/>
    </dgm:pt>
    <dgm:pt modelId="{551C6E10-48E5-4965-9ED6-773FE96DA437}" type="pres">
      <dgm:prSet presAssocID="{233C08B9-B41A-440E-A442-63600E724336}" presName="hierChild4" presStyleCnt="0"/>
      <dgm:spPr/>
    </dgm:pt>
    <dgm:pt modelId="{54B03346-4F22-447D-BC31-42579B0915D5}" type="pres">
      <dgm:prSet presAssocID="{233C08B9-B41A-440E-A442-63600E724336}" presName="hierChild5" presStyleCnt="0"/>
      <dgm:spPr/>
    </dgm:pt>
    <dgm:pt modelId="{E9083AC1-B8BD-474A-84E8-89282C0F2665}" type="pres">
      <dgm:prSet presAssocID="{88AF196F-5197-412D-9387-B03E49A777A3}" presName="Name37" presStyleLbl="parChTrans1D3" presStyleIdx="10" presStyleCnt="18"/>
      <dgm:spPr/>
    </dgm:pt>
    <dgm:pt modelId="{BFEE6531-3B0B-4387-A06B-6BE597CF3D84}" type="pres">
      <dgm:prSet presAssocID="{BC5B6B6C-7E8D-4B80-B5C0-8FFEC58154AA}" presName="hierRoot2" presStyleCnt="0">
        <dgm:presLayoutVars>
          <dgm:hierBranch val="init"/>
        </dgm:presLayoutVars>
      </dgm:prSet>
      <dgm:spPr/>
    </dgm:pt>
    <dgm:pt modelId="{278F9837-1147-4861-A57B-D0A5A997D3EE}" type="pres">
      <dgm:prSet presAssocID="{BC5B6B6C-7E8D-4B80-B5C0-8FFEC58154AA}" presName="rootComposite" presStyleCnt="0"/>
      <dgm:spPr/>
    </dgm:pt>
    <dgm:pt modelId="{A9C3BF87-E420-4F76-8869-6D551F527E61}" type="pres">
      <dgm:prSet presAssocID="{BC5B6B6C-7E8D-4B80-B5C0-8FFEC58154AA}" presName="rootText" presStyleLbl="node3" presStyleIdx="10" presStyleCnt="18">
        <dgm:presLayoutVars>
          <dgm:chPref val="3"/>
        </dgm:presLayoutVars>
      </dgm:prSet>
      <dgm:spPr/>
    </dgm:pt>
    <dgm:pt modelId="{B9781080-9ACE-4B45-B708-4AEE2A1785BC}" type="pres">
      <dgm:prSet presAssocID="{BC5B6B6C-7E8D-4B80-B5C0-8FFEC58154AA}" presName="rootConnector" presStyleLbl="node3" presStyleIdx="10" presStyleCnt="18"/>
      <dgm:spPr/>
    </dgm:pt>
    <dgm:pt modelId="{F1040498-3065-4F54-A99B-D0E8D1136C56}" type="pres">
      <dgm:prSet presAssocID="{BC5B6B6C-7E8D-4B80-B5C0-8FFEC58154AA}" presName="hierChild4" presStyleCnt="0"/>
      <dgm:spPr/>
    </dgm:pt>
    <dgm:pt modelId="{70DFD63B-650B-4DE7-A8C6-E448A226BFBF}" type="pres">
      <dgm:prSet presAssocID="{BC5B6B6C-7E8D-4B80-B5C0-8FFEC58154AA}" presName="hierChild5" presStyleCnt="0"/>
      <dgm:spPr/>
    </dgm:pt>
    <dgm:pt modelId="{4CA9C5AE-DAD3-45A2-A830-78ED2DC368A1}" type="pres">
      <dgm:prSet presAssocID="{69D08807-22A1-449F-9CDF-15079258882B}" presName="Name37" presStyleLbl="parChTrans1D3" presStyleIdx="11" presStyleCnt="18"/>
      <dgm:spPr/>
    </dgm:pt>
    <dgm:pt modelId="{52F9E3F6-64F8-4F67-AA45-9222509AEAB5}" type="pres">
      <dgm:prSet presAssocID="{2D7EB7DD-471B-4214-8F9F-CD9A52B9A3E9}" presName="hierRoot2" presStyleCnt="0">
        <dgm:presLayoutVars>
          <dgm:hierBranch val="init"/>
        </dgm:presLayoutVars>
      </dgm:prSet>
      <dgm:spPr/>
    </dgm:pt>
    <dgm:pt modelId="{09E747F1-7752-4E76-B5A4-26E064B5E606}" type="pres">
      <dgm:prSet presAssocID="{2D7EB7DD-471B-4214-8F9F-CD9A52B9A3E9}" presName="rootComposite" presStyleCnt="0"/>
      <dgm:spPr/>
    </dgm:pt>
    <dgm:pt modelId="{B0B00126-12E3-456D-8771-808009E69833}" type="pres">
      <dgm:prSet presAssocID="{2D7EB7DD-471B-4214-8F9F-CD9A52B9A3E9}" presName="rootText" presStyleLbl="node3" presStyleIdx="11" presStyleCnt="18">
        <dgm:presLayoutVars>
          <dgm:chPref val="3"/>
        </dgm:presLayoutVars>
      </dgm:prSet>
      <dgm:spPr/>
    </dgm:pt>
    <dgm:pt modelId="{2212D872-D752-42CC-A6F0-56E82B958409}" type="pres">
      <dgm:prSet presAssocID="{2D7EB7DD-471B-4214-8F9F-CD9A52B9A3E9}" presName="rootConnector" presStyleLbl="node3" presStyleIdx="11" presStyleCnt="18"/>
      <dgm:spPr/>
    </dgm:pt>
    <dgm:pt modelId="{20E4A1A3-F597-4D9A-B19D-6C33F882E127}" type="pres">
      <dgm:prSet presAssocID="{2D7EB7DD-471B-4214-8F9F-CD9A52B9A3E9}" presName="hierChild4" presStyleCnt="0"/>
      <dgm:spPr/>
    </dgm:pt>
    <dgm:pt modelId="{69B750B6-3DB4-4AAB-8A26-DB0FA7F46594}" type="pres">
      <dgm:prSet presAssocID="{2D7EB7DD-471B-4214-8F9F-CD9A52B9A3E9}" presName="hierChild5" presStyleCnt="0"/>
      <dgm:spPr/>
    </dgm:pt>
    <dgm:pt modelId="{57FD5BA6-F263-4110-AAEE-3CE743359B22}" type="pres">
      <dgm:prSet presAssocID="{EA1E58BC-7454-4AD2-9CA7-75CA5C0EECAC}" presName="hierChild5" presStyleCnt="0"/>
      <dgm:spPr/>
    </dgm:pt>
    <dgm:pt modelId="{BFF66F98-A460-4CA7-B954-377DC8B19A17}" type="pres">
      <dgm:prSet presAssocID="{AFF69B0E-6DFB-4FF2-9495-0074CED1F97E}" presName="Name37" presStyleLbl="parChTrans1D2" presStyleIdx="2" presStyleCnt="3"/>
      <dgm:spPr/>
    </dgm:pt>
    <dgm:pt modelId="{08AE963B-D31C-4903-91BD-F1FC125E677F}" type="pres">
      <dgm:prSet presAssocID="{0509FEE7-18DD-4A17-912D-E08F9CCD4AC0}" presName="hierRoot2" presStyleCnt="0">
        <dgm:presLayoutVars>
          <dgm:hierBranch val="init"/>
        </dgm:presLayoutVars>
      </dgm:prSet>
      <dgm:spPr/>
    </dgm:pt>
    <dgm:pt modelId="{43AB6BAF-3195-448C-9496-DAFEBEF6BA17}" type="pres">
      <dgm:prSet presAssocID="{0509FEE7-18DD-4A17-912D-E08F9CCD4AC0}" presName="rootComposite" presStyleCnt="0"/>
      <dgm:spPr/>
    </dgm:pt>
    <dgm:pt modelId="{BD7BC386-928E-44A2-943E-924A2A8E5DED}" type="pres">
      <dgm:prSet presAssocID="{0509FEE7-18DD-4A17-912D-E08F9CCD4AC0}" presName="rootText" presStyleLbl="node2" presStyleIdx="2" presStyleCnt="3">
        <dgm:presLayoutVars>
          <dgm:chPref val="3"/>
        </dgm:presLayoutVars>
      </dgm:prSet>
      <dgm:spPr/>
    </dgm:pt>
    <dgm:pt modelId="{FFFC4677-F5B7-4837-9CEA-AA074BCA8E44}" type="pres">
      <dgm:prSet presAssocID="{0509FEE7-18DD-4A17-912D-E08F9CCD4AC0}" presName="rootConnector" presStyleLbl="node2" presStyleIdx="2" presStyleCnt="3"/>
      <dgm:spPr/>
    </dgm:pt>
    <dgm:pt modelId="{5C56103A-1A51-4BC0-90D1-75BF085BDC3B}" type="pres">
      <dgm:prSet presAssocID="{0509FEE7-18DD-4A17-912D-E08F9CCD4AC0}" presName="hierChild4" presStyleCnt="0"/>
      <dgm:spPr/>
    </dgm:pt>
    <dgm:pt modelId="{BB652DB0-89AC-4659-B170-E763CD0AEC86}" type="pres">
      <dgm:prSet presAssocID="{36DECAF8-1F28-4C22-A1FF-7F441D41CE10}" presName="Name37" presStyleLbl="parChTrans1D3" presStyleIdx="12" presStyleCnt="18"/>
      <dgm:spPr/>
    </dgm:pt>
    <dgm:pt modelId="{36295F94-BC2C-4511-88B4-F886BD8D98EB}" type="pres">
      <dgm:prSet presAssocID="{10251BB8-7F28-43B3-A8A9-0C9AC576D7FB}" presName="hierRoot2" presStyleCnt="0">
        <dgm:presLayoutVars>
          <dgm:hierBranch val="init"/>
        </dgm:presLayoutVars>
      </dgm:prSet>
      <dgm:spPr/>
    </dgm:pt>
    <dgm:pt modelId="{4BE54FB4-D21D-49CE-B736-821EAFD3B255}" type="pres">
      <dgm:prSet presAssocID="{10251BB8-7F28-43B3-A8A9-0C9AC576D7FB}" presName="rootComposite" presStyleCnt="0"/>
      <dgm:spPr/>
    </dgm:pt>
    <dgm:pt modelId="{FA8D4A51-3B4E-44BD-9FAC-485B90328E56}" type="pres">
      <dgm:prSet presAssocID="{10251BB8-7F28-43B3-A8A9-0C9AC576D7FB}" presName="rootText" presStyleLbl="node3" presStyleIdx="12" presStyleCnt="18">
        <dgm:presLayoutVars>
          <dgm:chPref val="3"/>
        </dgm:presLayoutVars>
      </dgm:prSet>
      <dgm:spPr/>
    </dgm:pt>
    <dgm:pt modelId="{C992D2E6-D9E9-48A5-A24E-0AF046BA9DBD}" type="pres">
      <dgm:prSet presAssocID="{10251BB8-7F28-43B3-A8A9-0C9AC576D7FB}" presName="rootConnector" presStyleLbl="node3" presStyleIdx="12" presStyleCnt="18"/>
      <dgm:spPr/>
    </dgm:pt>
    <dgm:pt modelId="{3A50AB3F-73BA-4ECC-BD1C-997C11FBBED9}" type="pres">
      <dgm:prSet presAssocID="{10251BB8-7F28-43B3-A8A9-0C9AC576D7FB}" presName="hierChild4" presStyleCnt="0"/>
      <dgm:spPr/>
    </dgm:pt>
    <dgm:pt modelId="{098F9233-76A1-4043-81D6-D52F750EA2D4}" type="pres">
      <dgm:prSet presAssocID="{10251BB8-7F28-43B3-A8A9-0C9AC576D7FB}" presName="hierChild5" presStyleCnt="0"/>
      <dgm:spPr/>
    </dgm:pt>
    <dgm:pt modelId="{AF0B2965-C508-4FAF-A70D-FF07645900BD}" type="pres">
      <dgm:prSet presAssocID="{62AD0DAF-A825-41B2-BAF3-937DE13B7AF0}" presName="Name37" presStyleLbl="parChTrans1D3" presStyleIdx="13" presStyleCnt="18"/>
      <dgm:spPr/>
    </dgm:pt>
    <dgm:pt modelId="{FE8AAA08-AAA6-42C0-AFA4-560305C934B3}" type="pres">
      <dgm:prSet presAssocID="{DB09330F-20F2-4AA3-A616-10B1FD0CE196}" presName="hierRoot2" presStyleCnt="0">
        <dgm:presLayoutVars>
          <dgm:hierBranch val="init"/>
        </dgm:presLayoutVars>
      </dgm:prSet>
      <dgm:spPr/>
    </dgm:pt>
    <dgm:pt modelId="{E2353E2E-BFFE-4F54-B465-449FDEC95E5D}" type="pres">
      <dgm:prSet presAssocID="{DB09330F-20F2-4AA3-A616-10B1FD0CE196}" presName="rootComposite" presStyleCnt="0"/>
      <dgm:spPr/>
    </dgm:pt>
    <dgm:pt modelId="{0B0655EA-32EE-42E2-B994-DCA2DE494B7E}" type="pres">
      <dgm:prSet presAssocID="{DB09330F-20F2-4AA3-A616-10B1FD0CE196}" presName="rootText" presStyleLbl="node3" presStyleIdx="13" presStyleCnt="18">
        <dgm:presLayoutVars>
          <dgm:chPref val="3"/>
        </dgm:presLayoutVars>
      </dgm:prSet>
      <dgm:spPr/>
    </dgm:pt>
    <dgm:pt modelId="{1C670C15-1828-4C56-839C-5B3650D4AF06}" type="pres">
      <dgm:prSet presAssocID="{DB09330F-20F2-4AA3-A616-10B1FD0CE196}" presName="rootConnector" presStyleLbl="node3" presStyleIdx="13" presStyleCnt="18"/>
      <dgm:spPr/>
    </dgm:pt>
    <dgm:pt modelId="{44A4C9D4-D301-4685-BEDF-74380A673949}" type="pres">
      <dgm:prSet presAssocID="{DB09330F-20F2-4AA3-A616-10B1FD0CE196}" presName="hierChild4" presStyleCnt="0"/>
      <dgm:spPr/>
    </dgm:pt>
    <dgm:pt modelId="{08DFBBB3-9EB1-4C90-929E-8FC306D361F5}" type="pres">
      <dgm:prSet presAssocID="{DB09330F-20F2-4AA3-A616-10B1FD0CE196}" presName="hierChild5" presStyleCnt="0"/>
      <dgm:spPr/>
    </dgm:pt>
    <dgm:pt modelId="{6C936FFF-FFE2-4EE7-92D1-C5B39B8F8DC2}" type="pres">
      <dgm:prSet presAssocID="{36E2E9BF-1E6F-4023-A81F-AC504E75D52F}" presName="Name37" presStyleLbl="parChTrans1D3" presStyleIdx="14" presStyleCnt="18"/>
      <dgm:spPr/>
    </dgm:pt>
    <dgm:pt modelId="{7386BAC0-5E38-4C88-8045-C890FB286550}" type="pres">
      <dgm:prSet presAssocID="{E61BDD17-C5C4-4366-9225-80E55ED9B4CC}" presName="hierRoot2" presStyleCnt="0">
        <dgm:presLayoutVars>
          <dgm:hierBranch val="init"/>
        </dgm:presLayoutVars>
      </dgm:prSet>
      <dgm:spPr/>
    </dgm:pt>
    <dgm:pt modelId="{49DB8460-A4D9-4522-96B0-A4160ED85C61}" type="pres">
      <dgm:prSet presAssocID="{E61BDD17-C5C4-4366-9225-80E55ED9B4CC}" presName="rootComposite" presStyleCnt="0"/>
      <dgm:spPr/>
    </dgm:pt>
    <dgm:pt modelId="{AAF14D4B-EA60-4616-802D-3CFB259972B4}" type="pres">
      <dgm:prSet presAssocID="{E61BDD17-C5C4-4366-9225-80E55ED9B4CC}" presName="rootText" presStyleLbl="node3" presStyleIdx="14" presStyleCnt="18">
        <dgm:presLayoutVars>
          <dgm:chPref val="3"/>
        </dgm:presLayoutVars>
      </dgm:prSet>
      <dgm:spPr/>
    </dgm:pt>
    <dgm:pt modelId="{973B9323-5717-40EC-9399-BC3EAEDE91CD}" type="pres">
      <dgm:prSet presAssocID="{E61BDD17-C5C4-4366-9225-80E55ED9B4CC}" presName="rootConnector" presStyleLbl="node3" presStyleIdx="14" presStyleCnt="18"/>
      <dgm:spPr/>
    </dgm:pt>
    <dgm:pt modelId="{32B5AE88-6447-45E8-ADB1-D4576474A8C3}" type="pres">
      <dgm:prSet presAssocID="{E61BDD17-C5C4-4366-9225-80E55ED9B4CC}" presName="hierChild4" presStyleCnt="0"/>
      <dgm:spPr/>
    </dgm:pt>
    <dgm:pt modelId="{8CA04B2C-04C1-4A47-8C4D-65CDDBF69D5D}" type="pres">
      <dgm:prSet presAssocID="{E61BDD17-C5C4-4366-9225-80E55ED9B4CC}" presName="hierChild5" presStyleCnt="0"/>
      <dgm:spPr/>
    </dgm:pt>
    <dgm:pt modelId="{BE367EB5-AC05-40BC-B9C3-A010A75F0277}" type="pres">
      <dgm:prSet presAssocID="{16D60836-117E-4FCE-A94E-43A7F7F20CCC}" presName="Name37" presStyleLbl="parChTrans1D3" presStyleIdx="15" presStyleCnt="18"/>
      <dgm:spPr/>
    </dgm:pt>
    <dgm:pt modelId="{8682000C-D1E6-475F-8516-209588559666}" type="pres">
      <dgm:prSet presAssocID="{D13305FD-513E-4348-B951-A4D29BC3A64C}" presName="hierRoot2" presStyleCnt="0">
        <dgm:presLayoutVars>
          <dgm:hierBranch val="init"/>
        </dgm:presLayoutVars>
      </dgm:prSet>
      <dgm:spPr/>
    </dgm:pt>
    <dgm:pt modelId="{7A5D2DA4-6133-456D-A0AA-FFDE2385F431}" type="pres">
      <dgm:prSet presAssocID="{D13305FD-513E-4348-B951-A4D29BC3A64C}" presName="rootComposite" presStyleCnt="0"/>
      <dgm:spPr/>
    </dgm:pt>
    <dgm:pt modelId="{BFCA3D51-5581-4971-8FC8-5DB840369A8E}" type="pres">
      <dgm:prSet presAssocID="{D13305FD-513E-4348-B951-A4D29BC3A64C}" presName="rootText" presStyleLbl="node3" presStyleIdx="15" presStyleCnt="18">
        <dgm:presLayoutVars>
          <dgm:chPref val="3"/>
        </dgm:presLayoutVars>
      </dgm:prSet>
      <dgm:spPr/>
    </dgm:pt>
    <dgm:pt modelId="{4493CDC3-E075-493E-9630-681BD3427A6C}" type="pres">
      <dgm:prSet presAssocID="{D13305FD-513E-4348-B951-A4D29BC3A64C}" presName="rootConnector" presStyleLbl="node3" presStyleIdx="15" presStyleCnt="18"/>
      <dgm:spPr/>
    </dgm:pt>
    <dgm:pt modelId="{6EF72A2D-580A-4B09-9A2D-42E269828990}" type="pres">
      <dgm:prSet presAssocID="{D13305FD-513E-4348-B951-A4D29BC3A64C}" presName="hierChild4" presStyleCnt="0"/>
      <dgm:spPr/>
    </dgm:pt>
    <dgm:pt modelId="{7FCA977B-0E92-4DEA-82BC-A8A2D43F02DF}" type="pres">
      <dgm:prSet presAssocID="{D13305FD-513E-4348-B951-A4D29BC3A64C}" presName="hierChild5" presStyleCnt="0"/>
      <dgm:spPr/>
    </dgm:pt>
    <dgm:pt modelId="{2CB43B60-2DF1-4AC1-938C-ECD91D6C47CF}" type="pres">
      <dgm:prSet presAssocID="{24B9CBCC-414C-4E99-86A4-45ECCC4480E6}" presName="Name37" presStyleLbl="parChTrans1D3" presStyleIdx="16" presStyleCnt="18"/>
      <dgm:spPr/>
    </dgm:pt>
    <dgm:pt modelId="{CD646301-1FBC-4501-BAD3-0AF6EFAB91C9}" type="pres">
      <dgm:prSet presAssocID="{19D24C70-EE3F-49C2-BC29-F71985695A9D}" presName="hierRoot2" presStyleCnt="0">
        <dgm:presLayoutVars>
          <dgm:hierBranch val="init"/>
        </dgm:presLayoutVars>
      </dgm:prSet>
      <dgm:spPr/>
    </dgm:pt>
    <dgm:pt modelId="{E8CE8544-82EB-4108-B24E-026433849C61}" type="pres">
      <dgm:prSet presAssocID="{19D24C70-EE3F-49C2-BC29-F71985695A9D}" presName="rootComposite" presStyleCnt="0"/>
      <dgm:spPr/>
    </dgm:pt>
    <dgm:pt modelId="{6A41469F-AD57-4018-A96E-16621129E40C}" type="pres">
      <dgm:prSet presAssocID="{19D24C70-EE3F-49C2-BC29-F71985695A9D}" presName="rootText" presStyleLbl="node3" presStyleIdx="16" presStyleCnt="18">
        <dgm:presLayoutVars>
          <dgm:chPref val="3"/>
        </dgm:presLayoutVars>
      </dgm:prSet>
      <dgm:spPr/>
    </dgm:pt>
    <dgm:pt modelId="{E39BD5B7-20C0-4D79-AE6B-457C14527BB0}" type="pres">
      <dgm:prSet presAssocID="{19D24C70-EE3F-49C2-BC29-F71985695A9D}" presName="rootConnector" presStyleLbl="node3" presStyleIdx="16" presStyleCnt="18"/>
      <dgm:spPr/>
    </dgm:pt>
    <dgm:pt modelId="{E37BB8C1-A02C-49D0-A135-BEDD9959755F}" type="pres">
      <dgm:prSet presAssocID="{19D24C70-EE3F-49C2-BC29-F71985695A9D}" presName="hierChild4" presStyleCnt="0"/>
      <dgm:spPr/>
    </dgm:pt>
    <dgm:pt modelId="{9A889A8F-E54A-4B0C-9319-AD04C5778A4F}" type="pres">
      <dgm:prSet presAssocID="{19D24C70-EE3F-49C2-BC29-F71985695A9D}" presName="hierChild5" presStyleCnt="0"/>
      <dgm:spPr/>
    </dgm:pt>
    <dgm:pt modelId="{63EF66F1-E27B-497F-B123-D23DD18F3082}" type="pres">
      <dgm:prSet presAssocID="{EBF707D6-E426-4E03-A756-FDCBB061C0E9}" presName="Name37" presStyleLbl="parChTrans1D3" presStyleIdx="17" presStyleCnt="18"/>
      <dgm:spPr/>
    </dgm:pt>
    <dgm:pt modelId="{3E05ED6F-4E49-47E7-B0C4-65C0B57FBAAF}" type="pres">
      <dgm:prSet presAssocID="{65875875-09D9-442C-8783-B63D00C0C184}" presName="hierRoot2" presStyleCnt="0">
        <dgm:presLayoutVars>
          <dgm:hierBranch val="init"/>
        </dgm:presLayoutVars>
      </dgm:prSet>
      <dgm:spPr/>
    </dgm:pt>
    <dgm:pt modelId="{0AED5D76-4D1C-4279-8F4C-ED69CF010C73}" type="pres">
      <dgm:prSet presAssocID="{65875875-09D9-442C-8783-B63D00C0C184}" presName="rootComposite" presStyleCnt="0"/>
      <dgm:spPr/>
    </dgm:pt>
    <dgm:pt modelId="{FDFBE678-6BFD-40C2-8415-DF93DCF6A28E}" type="pres">
      <dgm:prSet presAssocID="{65875875-09D9-442C-8783-B63D00C0C184}" presName="rootText" presStyleLbl="node3" presStyleIdx="17" presStyleCnt="18">
        <dgm:presLayoutVars>
          <dgm:chPref val="3"/>
        </dgm:presLayoutVars>
      </dgm:prSet>
      <dgm:spPr/>
    </dgm:pt>
    <dgm:pt modelId="{80B62673-7F77-466A-BB2F-E7A3EACA8DA7}" type="pres">
      <dgm:prSet presAssocID="{65875875-09D9-442C-8783-B63D00C0C184}" presName="rootConnector" presStyleLbl="node3" presStyleIdx="17" presStyleCnt="18"/>
      <dgm:spPr/>
    </dgm:pt>
    <dgm:pt modelId="{922F9326-031F-4EB9-9639-43E53ED2C9D9}" type="pres">
      <dgm:prSet presAssocID="{65875875-09D9-442C-8783-B63D00C0C184}" presName="hierChild4" presStyleCnt="0"/>
      <dgm:spPr/>
    </dgm:pt>
    <dgm:pt modelId="{7755ECD9-0E81-4C2A-99EB-BD9A5EA32321}" type="pres">
      <dgm:prSet presAssocID="{65875875-09D9-442C-8783-B63D00C0C184}" presName="hierChild5" presStyleCnt="0"/>
      <dgm:spPr/>
    </dgm:pt>
    <dgm:pt modelId="{A449528F-E1F8-4FE6-9A10-DD12A841EE7E}" type="pres">
      <dgm:prSet presAssocID="{0509FEE7-18DD-4A17-912D-E08F9CCD4AC0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3F1C0402-9E8B-4841-8B7F-4775250943E4}" type="presOf" srcId="{2D7EB7DD-471B-4214-8F9F-CD9A52B9A3E9}" destId="{2212D872-D752-42CC-A6F0-56E82B958409}" srcOrd="1" destOrd="0" presId="urn:microsoft.com/office/officeart/2005/8/layout/orgChart1"/>
    <dgm:cxn modelId="{53B7B504-4827-439F-8A63-888ED1F3D553}" type="presOf" srcId="{406FC9F4-803B-4FC8-BA04-EE8F663BDC38}" destId="{7D2DE315-2758-4E6D-AC31-708EB434F5C0}" srcOrd="1" destOrd="0" presId="urn:microsoft.com/office/officeart/2005/8/layout/orgChart1"/>
    <dgm:cxn modelId="{D425C805-659E-4685-BCD9-24420718B4A1}" type="presOf" srcId="{24B9CBCC-414C-4E99-86A4-45ECCC4480E6}" destId="{2CB43B60-2DF1-4AC1-938C-ECD91D6C47CF}" srcOrd="0" destOrd="0" presId="urn:microsoft.com/office/officeart/2005/8/layout/orgChart1"/>
    <dgm:cxn modelId="{E2570107-90EA-4B7D-9642-4694EB2BB6FA}" srcId="{3B397D0E-5C05-43C5-BEC3-3FC6444D6088}" destId="{BDCA53FA-398D-4CB3-9BB2-C1686AB52A29}" srcOrd="0" destOrd="0" parTransId="{B1ED448F-29CD-445E-AB87-FB731DE3C6AD}" sibTransId="{7B4E69AD-469D-4B70-B166-B4868A3623E6}"/>
    <dgm:cxn modelId="{70936A08-4F6D-4268-95A2-D9C31708D205}" type="presOf" srcId="{D13305FD-513E-4348-B951-A4D29BC3A64C}" destId="{BFCA3D51-5581-4971-8FC8-5DB840369A8E}" srcOrd="0" destOrd="0" presId="urn:microsoft.com/office/officeart/2005/8/layout/orgChart1"/>
    <dgm:cxn modelId="{72C3DF0E-C6EF-4C5B-B9A3-BA08A574FA76}" type="presOf" srcId="{DB09330F-20F2-4AA3-A616-10B1FD0CE196}" destId="{0B0655EA-32EE-42E2-B994-DCA2DE494B7E}" srcOrd="0" destOrd="0" presId="urn:microsoft.com/office/officeart/2005/8/layout/orgChart1"/>
    <dgm:cxn modelId="{40DA0E11-D918-47EE-B789-B64CFCB57F2E}" srcId="{3B397D0E-5C05-43C5-BEC3-3FC6444D6088}" destId="{03979D55-20E0-4612-A9E1-FAB4C19CB9C2}" srcOrd="5" destOrd="0" parTransId="{7D3AD1C3-A94B-48FB-847A-B06B0909AEF5}" sibTransId="{D10652AC-8102-4D5F-A99E-AD4115EE6CC5}"/>
    <dgm:cxn modelId="{4EC0AB11-19B8-4BF4-8B6E-A5F65047FDBA}" type="presOf" srcId="{11EDAFD9-F4BB-4EE2-884C-998E79ACD094}" destId="{E0EF3ED7-5E3C-4D0D-B0CB-346C51F83E9A}" srcOrd="1" destOrd="0" presId="urn:microsoft.com/office/officeart/2005/8/layout/orgChart1"/>
    <dgm:cxn modelId="{E1127C15-210E-4D12-9394-D8567002CB37}" srcId="{0509FEE7-18DD-4A17-912D-E08F9CCD4AC0}" destId="{10251BB8-7F28-43B3-A8A9-0C9AC576D7FB}" srcOrd="0" destOrd="0" parTransId="{36DECAF8-1F28-4C22-A1FF-7F441D41CE10}" sibTransId="{BFDC4636-8080-4719-85AE-5FDFE4CBAB18}"/>
    <dgm:cxn modelId="{998BA919-18B2-4CCB-8ACF-72C54796E224}" srcId="{0509FEE7-18DD-4A17-912D-E08F9CCD4AC0}" destId="{E61BDD17-C5C4-4366-9225-80E55ED9B4CC}" srcOrd="2" destOrd="0" parTransId="{36E2E9BF-1E6F-4023-A81F-AC504E75D52F}" sibTransId="{66AADA03-9FE3-44C7-8169-CFFFCE9179DB}"/>
    <dgm:cxn modelId="{D82DCC1D-81AC-44D7-A90C-22D3DBD0DBBC}" type="presOf" srcId="{BDCA53FA-398D-4CB3-9BB2-C1686AB52A29}" destId="{726B288A-5E9E-455A-B724-62092AAF8DA3}" srcOrd="0" destOrd="0" presId="urn:microsoft.com/office/officeart/2005/8/layout/orgChart1"/>
    <dgm:cxn modelId="{2113CA24-ED01-4FFF-BF11-4C22D36178E6}" srcId="{3B397D0E-5C05-43C5-BEC3-3FC6444D6088}" destId="{7F435FBA-9EF4-4CF9-B898-E9B65301F435}" srcOrd="2" destOrd="0" parTransId="{957A8504-B380-477B-923F-DBEB3C3693EF}" sibTransId="{56ECA6C3-4FDA-4D54-A53A-A6A7D85F142A}"/>
    <dgm:cxn modelId="{4AD9D626-DEAE-43EA-A9EB-4A0CE677E5BA}" type="presOf" srcId="{B1ED448F-29CD-445E-AB87-FB731DE3C6AD}" destId="{7EC0BF63-C4CA-4139-920E-CD2840B9D89B}" srcOrd="0" destOrd="0" presId="urn:microsoft.com/office/officeart/2005/8/layout/orgChart1"/>
    <dgm:cxn modelId="{E7813327-03A7-4A8E-8E7C-5F40634C5567}" type="presOf" srcId="{7F435FBA-9EF4-4CF9-B898-E9B65301F435}" destId="{ED2A26E1-2163-440D-996A-6636B92267D0}" srcOrd="0" destOrd="0" presId="urn:microsoft.com/office/officeart/2005/8/layout/orgChart1"/>
    <dgm:cxn modelId="{4D74A229-0C02-4442-8107-52F869BC23E4}" type="presOf" srcId="{8300648F-9644-4118-A999-862CF232EF89}" destId="{C72E49FF-4211-41B6-817A-85776F0EA919}" srcOrd="0" destOrd="0" presId="urn:microsoft.com/office/officeart/2005/8/layout/orgChart1"/>
    <dgm:cxn modelId="{F022342A-FF3C-4BFE-B6B5-FA26D8CD55B0}" srcId="{EA1E58BC-7454-4AD2-9CA7-75CA5C0EECAC}" destId="{8300648F-9644-4118-A999-862CF232EF89}" srcOrd="0" destOrd="0" parTransId="{A4DD0357-1964-461A-91FE-66DB802526E5}" sibTransId="{8132BDF9-8D37-4DF4-907E-C67F7E4D3D7A}"/>
    <dgm:cxn modelId="{4DAB452C-7240-40C4-8247-776460593982}" type="presOf" srcId="{65875875-09D9-442C-8783-B63D00C0C184}" destId="{80B62673-7F77-466A-BB2F-E7A3EACA8DA7}" srcOrd="1" destOrd="0" presId="urn:microsoft.com/office/officeart/2005/8/layout/orgChart1"/>
    <dgm:cxn modelId="{985D4931-E3E4-403D-87C5-E241F8E7860C}" type="presOf" srcId="{10251BB8-7F28-43B3-A8A9-0C9AC576D7FB}" destId="{C992D2E6-D9E9-48A5-A24E-0AF046BA9DBD}" srcOrd="1" destOrd="0" presId="urn:microsoft.com/office/officeart/2005/8/layout/orgChart1"/>
    <dgm:cxn modelId="{97A64C32-EC0D-4E72-9FA7-B12D1F871F63}" type="presOf" srcId="{5C79C921-B795-429A-B740-AE74D2759A46}" destId="{EFE6B4C2-762E-4905-B0B0-A4E45322FCC1}" srcOrd="0" destOrd="0" presId="urn:microsoft.com/office/officeart/2005/8/layout/orgChart1"/>
    <dgm:cxn modelId="{FBD76A35-62BB-48B0-B368-4B2E5C7F46B8}" type="presOf" srcId="{7D3AD1C3-A94B-48FB-847A-B06B0909AEF5}" destId="{60DB43B8-D045-4BB7-9D2C-15C774339589}" srcOrd="0" destOrd="0" presId="urn:microsoft.com/office/officeart/2005/8/layout/orgChart1"/>
    <dgm:cxn modelId="{141D8435-05B9-4AAF-AABE-78D84433CDDE}" type="presOf" srcId="{77237F15-BF78-45EB-ADBF-FA555AD4B32C}" destId="{73EE70E9-B4C5-497C-B65D-E571F7675997}" srcOrd="1" destOrd="0" presId="urn:microsoft.com/office/officeart/2005/8/layout/orgChart1"/>
    <dgm:cxn modelId="{3F7C5C36-2FDE-484B-9F7B-D149723E33C2}" type="presOf" srcId="{8D666F4E-C1EA-42E9-B887-EE03FF99B717}" destId="{077ADFDC-7F08-4B91-AC0E-320CDCF1D885}" srcOrd="0" destOrd="0" presId="urn:microsoft.com/office/officeart/2005/8/layout/orgChart1"/>
    <dgm:cxn modelId="{0E67A636-C561-46A9-8DD1-138895EBB441}" type="presOf" srcId="{406FC9F4-803B-4FC8-BA04-EE8F663BDC38}" destId="{F0EE7935-214E-48DD-BC9E-A96B05828406}" srcOrd="0" destOrd="0" presId="urn:microsoft.com/office/officeart/2005/8/layout/orgChart1"/>
    <dgm:cxn modelId="{6C318B39-9365-46C2-9013-2F66F8A9EC0D}" type="presOf" srcId="{BC5B6B6C-7E8D-4B80-B5C0-8FFEC58154AA}" destId="{B9781080-9ACE-4B45-B708-4AEE2A1785BC}" srcOrd="1" destOrd="0" presId="urn:microsoft.com/office/officeart/2005/8/layout/orgChart1"/>
    <dgm:cxn modelId="{6132733A-3E1C-439D-9717-3733AE8957FF}" type="presOf" srcId="{77237F15-BF78-45EB-ADBF-FA555AD4B32C}" destId="{C9B19913-42C0-4B63-9373-3231A6DF95DD}" srcOrd="0" destOrd="0" presId="urn:microsoft.com/office/officeart/2005/8/layout/orgChart1"/>
    <dgm:cxn modelId="{ABBCC13C-4754-495D-B9B2-13F3A9300087}" type="presOf" srcId="{233C08B9-B41A-440E-A442-63600E724336}" destId="{FD3EBA62-F2F8-42DF-8F1F-D03CFA527402}" srcOrd="0" destOrd="0" presId="urn:microsoft.com/office/officeart/2005/8/layout/orgChart1"/>
    <dgm:cxn modelId="{5FA4733E-C812-4B15-A505-88C835390715}" type="presOf" srcId="{EA1E58BC-7454-4AD2-9CA7-75CA5C0EECAC}" destId="{81FCEF48-7CBF-4DFE-A16D-CE844D85F270}" srcOrd="0" destOrd="0" presId="urn:microsoft.com/office/officeart/2005/8/layout/orgChart1"/>
    <dgm:cxn modelId="{AA431660-14EE-4775-893D-13291AD3955A}" type="presOf" srcId="{16D60836-117E-4FCE-A94E-43A7F7F20CCC}" destId="{BE367EB5-AC05-40BC-B9C3-A010A75F0277}" srcOrd="0" destOrd="0" presId="urn:microsoft.com/office/officeart/2005/8/layout/orgChart1"/>
    <dgm:cxn modelId="{E88D3C42-E258-4C3C-A4B2-FDFC8A81555E}" type="presOf" srcId="{3B397D0E-5C05-43C5-BEC3-3FC6444D6088}" destId="{91C02D98-3B4E-4002-BE46-75314F5E54A6}" srcOrd="1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573FAB66-CB59-49A6-8FAB-00D2960F9E95}" type="presOf" srcId="{BDCA53FA-398D-4CB3-9BB2-C1686AB52A29}" destId="{95592738-4197-4D28-ADA4-7175C103F160}" srcOrd="1" destOrd="0" presId="urn:microsoft.com/office/officeart/2005/8/layout/orgChart1"/>
    <dgm:cxn modelId="{67BAD066-E373-47E7-857B-FBFBCAB26383}" type="presOf" srcId="{7F435FBA-9EF4-4CF9-B898-E9B65301F435}" destId="{ADF5CB64-D456-4FBA-A86A-805C772014AD}" srcOrd="1" destOrd="0" presId="urn:microsoft.com/office/officeart/2005/8/layout/orgChart1"/>
    <dgm:cxn modelId="{BDE90667-B355-4D62-B7B2-08766025CCAF}" srcId="{14C54D07-6BE3-46ED-A8CE-BD4AC01741E7}" destId="{3B397D0E-5C05-43C5-BEC3-3FC6444D6088}" srcOrd="0" destOrd="0" parTransId="{2ADA6CFC-1355-40BF-875A-B6F33E57252D}" sibTransId="{08AB9ED9-68B6-4635-8132-E11A809AB63D}"/>
    <dgm:cxn modelId="{78CFC467-EEA9-41C5-88DD-58F37559AA3D}" type="presOf" srcId="{A4DD0357-1964-461A-91FE-66DB802526E5}" destId="{0E478289-E7A6-4111-839F-81F93AC12FF4}" srcOrd="0" destOrd="0" presId="urn:microsoft.com/office/officeart/2005/8/layout/orgChart1"/>
    <dgm:cxn modelId="{9DF78448-3C03-409D-A94A-3D0D61EC5739}" srcId="{EA1E58BC-7454-4AD2-9CA7-75CA5C0EECAC}" destId="{BC5B6B6C-7E8D-4B80-B5C0-8FFEC58154AA}" srcOrd="4" destOrd="0" parTransId="{88AF196F-5197-412D-9387-B03E49A777A3}" sibTransId="{5C4011D3-3E8B-4BBF-91E3-66A6E23EE20D}"/>
    <dgm:cxn modelId="{8140644A-A40D-4451-B805-FF8B540E01B9}" type="presOf" srcId="{D250ECAA-4096-4B59-907E-323E5E1A8882}" destId="{7A500C15-3C6B-4A18-85C0-E268ADD8F5B9}" srcOrd="0" destOrd="0" presId="urn:microsoft.com/office/officeart/2005/8/layout/orgChart1"/>
    <dgm:cxn modelId="{06CE704A-23F4-40F0-93F1-8481B9C41CE2}" type="presOf" srcId="{65875875-09D9-442C-8783-B63D00C0C184}" destId="{FDFBE678-6BFD-40C2-8415-DF93DCF6A28E}" srcOrd="0" destOrd="0" presId="urn:microsoft.com/office/officeart/2005/8/layout/orgChart1"/>
    <dgm:cxn modelId="{E75D304C-EF5E-493D-8B4F-CDBFCDD1D851}" type="presOf" srcId="{E6AD4EC2-6F74-477D-A4AB-6CCB67DB0CDE}" destId="{483F1048-5171-4017-8610-34B0ADC293DA}" srcOrd="1" destOrd="0" presId="urn:microsoft.com/office/officeart/2005/8/layout/orgChart1"/>
    <dgm:cxn modelId="{AA1F476C-0BF5-4A85-815A-98F1E7AFBBF8}" type="presOf" srcId="{2ADA6CFC-1355-40BF-875A-B6F33E57252D}" destId="{3EAD15CA-E5D6-44C5-BFCE-73FDF8BEE0C5}" srcOrd="0" destOrd="0" presId="urn:microsoft.com/office/officeart/2005/8/layout/orgChart1"/>
    <dgm:cxn modelId="{63834E6D-5E28-4D06-9ECE-F26DC2782DC4}" type="presOf" srcId="{10251BB8-7F28-43B3-A8A9-0C9AC576D7FB}" destId="{FA8D4A51-3B4E-44BD-9FAC-485B90328E56}" srcOrd="0" destOrd="0" presId="urn:microsoft.com/office/officeart/2005/8/layout/orgChart1"/>
    <dgm:cxn modelId="{6C21BD6D-1FE2-4500-AA04-9697FF9EF83B}" srcId="{14C54D07-6BE3-46ED-A8CE-BD4AC01741E7}" destId="{0509FEE7-18DD-4A17-912D-E08F9CCD4AC0}" srcOrd="2" destOrd="0" parTransId="{AFF69B0E-6DFB-4FF2-9495-0074CED1F97E}" sibTransId="{5D83B23D-F05A-45F9-90D2-9AA667D68F6A}"/>
    <dgm:cxn modelId="{39A75C50-2B10-40AD-A64F-024DB532D1BD}" type="presOf" srcId="{D13305FD-513E-4348-B951-A4D29BC3A64C}" destId="{4493CDC3-E075-493E-9630-681BD3427A6C}" srcOrd="1" destOrd="0" presId="urn:microsoft.com/office/officeart/2005/8/layout/orgChart1"/>
    <dgm:cxn modelId="{674C2852-F234-4FBD-85B9-C5F6A031AFC4}" srcId="{3B397D0E-5C05-43C5-BEC3-3FC6444D6088}" destId="{77237F15-BF78-45EB-ADBF-FA555AD4B32C}" srcOrd="3" destOrd="0" parTransId="{74A88769-55C1-42C3-9301-3ECDAE62071E}" sibTransId="{B714DA6D-F601-4AC3-8D41-CFB65D8C1135}"/>
    <dgm:cxn modelId="{A92E6053-C1F6-435F-9FDF-AF4CEC70E46D}" srcId="{EA1E58BC-7454-4AD2-9CA7-75CA5C0EECAC}" destId="{2D7EB7DD-471B-4214-8F9F-CD9A52B9A3E9}" srcOrd="5" destOrd="0" parTransId="{69D08807-22A1-449F-9CDF-15079258882B}" sibTransId="{C8F17715-5B84-4B82-9A95-5251D5CA42C0}"/>
    <dgm:cxn modelId="{BDD3D153-545A-4179-AF0E-7B327B1A6AAB}" type="presOf" srcId="{36E2E9BF-1E6F-4023-A81F-AC504E75D52F}" destId="{6C936FFF-FFE2-4EE7-92D1-C5B39B8F8DC2}" srcOrd="0" destOrd="0" presId="urn:microsoft.com/office/officeart/2005/8/layout/orgChart1"/>
    <dgm:cxn modelId="{8B348C57-0CFE-4412-A247-A8DA79A60D23}" type="presOf" srcId="{0509FEE7-18DD-4A17-912D-E08F9CCD4AC0}" destId="{FFFC4677-F5B7-4837-9CEA-AA074BCA8E44}" srcOrd="1" destOrd="0" presId="urn:microsoft.com/office/officeart/2005/8/layout/orgChart1"/>
    <dgm:cxn modelId="{45860558-0690-43DE-8F82-9887F99A2E84}" srcId="{0509FEE7-18DD-4A17-912D-E08F9CCD4AC0}" destId="{DB09330F-20F2-4AA3-A616-10B1FD0CE196}" srcOrd="1" destOrd="0" parTransId="{62AD0DAF-A825-41B2-BAF3-937DE13B7AF0}" sibTransId="{D0E0E25B-0731-4B8D-A446-D7F0A8652CF4}"/>
    <dgm:cxn modelId="{D505D758-2724-4E36-8256-195A66483862}" srcId="{14C54D07-6BE3-46ED-A8CE-BD4AC01741E7}" destId="{EA1E58BC-7454-4AD2-9CA7-75CA5C0EECAC}" srcOrd="1" destOrd="0" parTransId="{F73FB6FF-556D-4FDA-B601-D6DD08C890EB}" sibTransId="{74370106-707E-4B05-A782-9CB54DCD1A89}"/>
    <dgm:cxn modelId="{77862C59-10B3-451F-BCE0-C371F6B3E2BE}" type="presOf" srcId="{E6AD4EC2-6F74-477D-A4AB-6CCB67DB0CDE}" destId="{5F6174CF-B0F8-4C5B-A280-F2C860896B16}" srcOrd="0" destOrd="0" presId="urn:microsoft.com/office/officeart/2005/8/layout/orgChart1"/>
    <dgm:cxn modelId="{0661FA7F-25C8-4081-91F5-F59BDB2E13BE}" srcId="{EA1E58BC-7454-4AD2-9CA7-75CA5C0EECAC}" destId="{233C08B9-B41A-440E-A442-63600E724336}" srcOrd="3" destOrd="0" parTransId="{F7876C85-8BF3-4053-9E28-4D61425B3C12}" sibTransId="{515B4E54-7D06-43F3-9C81-AB74A7A467FF}"/>
    <dgm:cxn modelId="{DF025986-29C2-463F-816F-B3DA90E979E9}" type="presOf" srcId="{F73FB6FF-556D-4FDA-B601-D6DD08C890EB}" destId="{D1546589-5E6F-4710-848D-19C0390344BA}" srcOrd="0" destOrd="0" presId="urn:microsoft.com/office/officeart/2005/8/layout/orgChart1"/>
    <dgm:cxn modelId="{89842387-D16D-4F70-A37E-78BBAA797FA1}" type="presOf" srcId="{8300648F-9644-4118-A999-862CF232EF89}" destId="{33A1F89A-342C-4211-9717-56BFE4CA6D66}" srcOrd="1" destOrd="0" presId="urn:microsoft.com/office/officeart/2005/8/layout/orgChart1"/>
    <dgm:cxn modelId="{03457989-437D-4D5D-948E-26772991633E}" type="presOf" srcId="{BC5B6B6C-7E8D-4B80-B5C0-8FFEC58154AA}" destId="{A9C3BF87-E420-4F76-8869-6D551F527E61}" srcOrd="0" destOrd="0" presId="urn:microsoft.com/office/officeart/2005/8/layout/orgChart1"/>
    <dgm:cxn modelId="{E4FED38E-8F9D-4F04-9907-BD524D9075B0}" type="presOf" srcId="{11EDAFD9-F4BB-4EE2-884C-998E79ACD094}" destId="{81ED629E-EF39-4527-B513-1EBA330D3E03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44144990-FB6D-48EC-8E85-B69CC717C655}" type="presOf" srcId="{DB09330F-20F2-4AA3-A616-10B1FD0CE196}" destId="{1C670C15-1828-4C56-839C-5B3650D4AF06}" srcOrd="1" destOrd="0" presId="urn:microsoft.com/office/officeart/2005/8/layout/orgChart1"/>
    <dgm:cxn modelId="{487E369B-A167-4BDC-A5D6-B6BDD6E5B435}" type="presOf" srcId="{AFF69B0E-6DFB-4FF2-9495-0074CED1F97E}" destId="{BFF66F98-A460-4CA7-B954-377DC8B19A17}" srcOrd="0" destOrd="0" presId="urn:microsoft.com/office/officeart/2005/8/layout/orgChart1"/>
    <dgm:cxn modelId="{2AC5709B-1AEE-44F3-B975-3D65391FADA6}" type="presOf" srcId="{8D666F4E-C1EA-42E9-B887-EE03FF99B717}" destId="{B4BF0D86-DABD-4FB0-B914-7A8A074C264F}" srcOrd="1" destOrd="0" presId="urn:microsoft.com/office/officeart/2005/8/layout/orgChart1"/>
    <dgm:cxn modelId="{CB7B209D-F728-4516-B52F-B60364D736EB}" type="presOf" srcId="{74A88769-55C1-42C3-9301-3ECDAE62071E}" destId="{B8E0FDDA-688D-4D5B-8C4B-88CDEF28D89B}" srcOrd="0" destOrd="0" presId="urn:microsoft.com/office/officeart/2005/8/layout/orgChart1"/>
    <dgm:cxn modelId="{72906DA2-6957-421D-B7E9-E38DCDB01818}" srcId="{EA1E58BC-7454-4AD2-9CA7-75CA5C0EECAC}" destId="{11EDAFD9-F4BB-4EE2-884C-998E79ACD094}" srcOrd="1" destOrd="0" parTransId="{D250ECAA-4096-4B59-907E-323E5E1A8882}" sibTransId="{7E2F448C-F86A-4318-B0D7-6D43E9DF500C}"/>
    <dgm:cxn modelId="{FF8651A6-E461-4C42-8CA2-A9D3D800BCB7}" type="presOf" srcId="{233C08B9-B41A-440E-A442-63600E724336}" destId="{2D6905AC-3321-4A7F-8565-FD877B34DDD1}" srcOrd="1" destOrd="0" presId="urn:microsoft.com/office/officeart/2005/8/layout/orgChart1"/>
    <dgm:cxn modelId="{72B03BA8-251A-465F-B706-59970F70DC3D}" type="presOf" srcId="{F636CE19-4146-4F2D-A829-CC26AFA96248}" destId="{48FE8922-802C-4EDF-9B06-3CA6CFC0F95E}" srcOrd="0" destOrd="0" presId="urn:microsoft.com/office/officeart/2005/8/layout/orgChart1"/>
    <dgm:cxn modelId="{936126B1-10D4-4004-8485-816C6A4ED4CD}" type="presOf" srcId="{3B397D0E-5C05-43C5-BEC3-3FC6444D6088}" destId="{4BEDD2CF-6369-46D6-BD33-B5DA93490D71}" srcOrd="0" destOrd="0" presId="urn:microsoft.com/office/officeart/2005/8/layout/orgChart1"/>
    <dgm:cxn modelId="{694F7DB7-457A-46B9-B35A-81F6E102C7FE}" type="presOf" srcId="{EBF707D6-E426-4E03-A756-FDCBB061C0E9}" destId="{63EF66F1-E27B-497F-B123-D23DD18F3082}" srcOrd="0" destOrd="0" presId="urn:microsoft.com/office/officeart/2005/8/layout/orgChart1"/>
    <dgm:cxn modelId="{B497B1BE-75DB-44E4-9925-602213AA6D7D}" srcId="{0509FEE7-18DD-4A17-912D-E08F9CCD4AC0}" destId="{D13305FD-513E-4348-B951-A4D29BC3A64C}" srcOrd="3" destOrd="0" parTransId="{16D60836-117E-4FCE-A94E-43A7F7F20CCC}" sibTransId="{3A77B67E-E08E-47E2-8291-67F3D21405B7}"/>
    <dgm:cxn modelId="{807168C1-7EB9-49EC-8E06-D840A4E4FC98}" srcId="{3B397D0E-5C05-43C5-BEC3-3FC6444D6088}" destId="{406FC9F4-803B-4FC8-BA04-EE8F663BDC38}" srcOrd="1" destOrd="0" parTransId="{EF007E91-F165-4F5F-9D0B-329E279A4CFC}" sibTransId="{4D6DAFBB-C33B-4307-876B-2E02C452B53C}"/>
    <dgm:cxn modelId="{6944F6CD-9805-48E7-9D0C-A5BB5FFAF972}" type="presOf" srcId="{03979D55-20E0-4612-A9E1-FAB4C19CB9C2}" destId="{D50CD0FB-8839-4BD4-8165-649E605E75B6}" srcOrd="1" destOrd="0" presId="urn:microsoft.com/office/officeart/2005/8/layout/orgChart1"/>
    <dgm:cxn modelId="{025610D0-8562-4081-B0E5-B794B1F1284E}" type="presOf" srcId="{19D24C70-EE3F-49C2-BC29-F71985695A9D}" destId="{6A41469F-AD57-4018-A96E-16621129E40C}" srcOrd="0" destOrd="0" presId="urn:microsoft.com/office/officeart/2005/8/layout/orgChart1"/>
    <dgm:cxn modelId="{011C92D1-50C4-4D09-BB1F-1EB79F439551}" type="presOf" srcId="{EF007E91-F165-4F5F-9D0B-329E279A4CFC}" destId="{B0805CA0-6AF6-4A33-A13F-4495E1268B02}" srcOrd="0" destOrd="0" presId="urn:microsoft.com/office/officeart/2005/8/layout/orgChart1"/>
    <dgm:cxn modelId="{3815F3D3-5CE8-492A-88A0-72C27BC2D018}" type="presOf" srcId="{957A8504-B380-477B-923F-DBEB3C3693EF}" destId="{3ECEAE0D-FD21-46CA-8153-E018C7246363}" srcOrd="0" destOrd="0" presId="urn:microsoft.com/office/officeart/2005/8/layout/orgChart1"/>
    <dgm:cxn modelId="{A4EC52D5-BAE4-49E1-836E-C3E8CACF37C9}" type="presOf" srcId="{0509FEE7-18DD-4A17-912D-E08F9CCD4AC0}" destId="{BD7BC386-928E-44A2-943E-924A2A8E5DED}" srcOrd="0" destOrd="0" presId="urn:microsoft.com/office/officeart/2005/8/layout/orgChart1"/>
    <dgm:cxn modelId="{2248FAD6-59BD-4C15-8D0B-328657D90264}" type="presOf" srcId="{69D08807-22A1-449F-9CDF-15079258882B}" destId="{4CA9C5AE-DAD3-45A2-A830-78ED2DC368A1}" srcOrd="0" destOrd="0" presId="urn:microsoft.com/office/officeart/2005/8/layout/orgChart1"/>
    <dgm:cxn modelId="{403669D7-B4CB-4FFB-AD35-62A196C7D83C}" type="presOf" srcId="{62AD0DAF-A825-41B2-BAF3-937DE13B7AF0}" destId="{AF0B2965-C508-4FAF-A70D-FF07645900BD}" srcOrd="0" destOrd="0" presId="urn:microsoft.com/office/officeart/2005/8/layout/orgChart1"/>
    <dgm:cxn modelId="{B42A10DB-69BC-4F93-96E8-9491F44141D0}" type="presOf" srcId="{36DECAF8-1F28-4C22-A1FF-7F441D41CE10}" destId="{BB652DB0-89AC-4659-B170-E763CD0AEC86}" srcOrd="0" destOrd="0" presId="urn:microsoft.com/office/officeart/2005/8/layout/orgChart1"/>
    <dgm:cxn modelId="{E543D6DD-3B8B-42AA-90B8-6F035C245D2A}" srcId="{EA1E58BC-7454-4AD2-9CA7-75CA5C0EECAC}" destId="{8D666F4E-C1EA-42E9-B887-EE03FF99B717}" srcOrd="2" destOrd="0" parTransId="{5C79C921-B795-429A-B740-AE74D2759A46}" sibTransId="{94DCD5BA-580A-4BB1-95A9-26296F3140BD}"/>
    <dgm:cxn modelId="{014572DF-D6E8-4E78-8EA0-CF5749F32962}" srcId="{0509FEE7-18DD-4A17-912D-E08F9CCD4AC0}" destId="{65875875-09D9-442C-8783-B63D00C0C184}" srcOrd="5" destOrd="0" parTransId="{EBF707D6-E426-4E03-A756-FDCBB061C0E9}" sibTransId="{B9D8683D-2E00-41C3-9E85-249848A3F22B}"/>
    <dgm:cxn modelId="{8E7887E0-72C8-4C4F-AFF1-393E4BF54C8B}" type="presOf" srcId="{F7876C85-8BF3-4053-9E28-4D61425B3C12}" destId="{E40D18D6-2316-46CC-91D1-018B4B117342}" srcOrd="0" destOrd="0" presId="urn:microsoft.com/office/officeart/2005/8/layout/orgChart1"/>
    <dgm:cxn modelId="{93AAB1EC-71D0-4EC8-B7B4-5B71A0EF0E8A}" type="presOf" srcId="{E61BDD17-C5C4-4366-9225-80E55ED9B4CC}" destId="{AAF14D4B-EA60-4616-802D-3CFB259972B4}" srcOrd="0" destOrd="0" presId="urn:microsoft.com/office/officeart/2005/8/layout/orgChart1"/>
    <dgm:cxn modelId="{29B978EF-02CF-4242-82AA-F8C00516318C}" type="presOf" srcId="{19D24C70-EE3F-49C2-BC29-F71985695A9D}" destId="{E39BD5B7-20C0-4D79-AE6B-457C14527BB0}" srcOrd="1" destOrd="0" presId="urn:microsoft.com/office/officeart/2005/8/layout/orgChart1"/>
    <dgm:cxn modelId="{AB4448F0-062D-46F7-8CF7-43E2813AD084}" type="presOf" srcId="{EA1E58BC-7454-4AD2-9CA7-75CA5C0EECAC}" destId="{12A33ED7-CE59-460C-82E0-FF3FA480AF8E}" srcOrd="1" destOrd="0" presId="urn:microsoft.com/office/officeart/2005/8/layout/orgChart1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0AE3ACF6-D995-421B-B799-5238D67C5A44}" type="presOf" srcId="{03979D55-20E0-4612-A9E1-FAB4C19CB9C2}" destId="{0B968E51-1C2B-41E6-8729-7B4AE9A0B42E}" srcOrd="0" destOrd="0" presId="urn:microsoft.com/office/officeart/2005/8/layout/orgChart1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10E987F7-B231-4ECC-B091-8FF12F427B88}" srcId="{3B397D0E-5C05-43C5-BEC3-3FC6444D6088}" destId="{E6AD4EC2-6F74-477D-A4AB-6CCB67DB0CDE}" srcOrd="4" destOrd="0" parTransId="{F636CE19-4146-4F2D-A829-CC26AFA96248}" sibTransId="{4113BF17-3FEE-486F-9419-CF2F035CA02B}"/>
    <dgm:cxn modelId="{5CDE19FB-B709-47A9-9D1E-AB833EAF76C0}" type="presOf" srcId="{88AF196F-5197-412D-9387-B03E49A777A3}" destId="{E9083AC1-B8BD-474A-84E8-89282C0F2665}" srcOrd="0" destOrd="0" presId="urn:microsoft.com/office/officeart/2005/8/layout/orgChart1"/>
    <dgm:cxn modelId="{75A4E4FC-2604-4CB3-9BC5-7D9A46FB2ACC}" srcId="{0509FEE7-18DD-4A17-912D-E08F9CCD4AC0}" destId="{19D24C70-EE3F-49C2-BC29-F71985695A9D}" srcOrd="4" destOrd="0" parTransId="{24B9CBCC-414C-4E99-86A4-45ECCC4480E6}" sibTransId="{6F731CC4-A638-4E5A-934D-DD8D6429BC5A}"/>
    <dgm:cxn modelId="{0345CDFD-FFEC-4CFC-BC08-251BDAD39636}" type="presOf" srcId="{E61BDD17-C5C4-4366-9225-80E55ED9B4CC}" destId="{973B9323-5717-40EC-9399-BC3EAEDE91CD}" srcOrd="1" destOrd="0" presId="urn:microsoft.com/office/officeart/2005/8/layout/orgChart1"/>
    <dgm:cxn modelId="{BF9238FF-5254-412C-9808-5DCD26105F80}" type="presOf" srcId="{2D7EB7DD-471B-4214-8F9F-CD9A52B9A3E9}" destId="{B0B00126-12E3-456D-8771-808009E69833}" srcOrd="0" destOrd="0" presId="urn:microsoft.com/office/officeart/2005/8/layout/orgChart1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AF5CF490-0CD8-40E6-AB9C-236C56DA797F}" type="presParOf" srcId="{86B05237-5BDB-42E8-AA50-64EF4968A5ED}" destId="{3EAD15CA-E5D6-44C5-BFCE-73FDF8BEE0C5}" srcOrd="0" destOrd="0" presId="urn:microsoft.com/office/officeart/2005/8/layout/orgChart1"/>
    <dgm:cxn modelId="{5427F2B1-AE39-4F00-82A5-914CB7D67775}" type="presParOf" srcId="{86B05237-5BDB-42E8-AA50-64EF4968A5ED}" destId="{783E8EA4-040B-4551-B2AF-34C24C6AD16F}" srcOrd="1" destOrd="0" presId="urn:microsoft.com/office/officeart/2005/8/layout/orgChart1"/>
    <dgm:cxn modelId="{C60AA4AE-E98A-432A-84E3-B7899360EECC}" type="presParOf" srcId="{783E8EA4-040B-4551-B2AF-34C24C6AD16F}" destId="{BB2891DF-E397-4E9C-836C-3A16543B05B7}" srcOrd="0" destOrd="0" presId="urn:microsoft.com/office/officeart/2005/8/layout/orgChart1"/>
    <dgm:cxn modelId="{48F1B1E1-8175-4B1E-8A6C-1950699359D0}" type="presParOf" srcId="{BB2891DF-E397-4E9C-836C-3A16543B05B7}" destId="{4BEDD2CF-6369-46D6-BD33-B5DA93490D71}" srcOrd="0" destOrd="0" presId="urn:microsoft.com/office/officeart/2005/8/layout/orgChart1"/>
    <dgm:cxn modelId="{16826DFA-ACA3-400D-BF12-2654191E05EE}" type="presParOf" srcId="{BB2891DF-E397-4E9C-836C-3A16543B05B7}" destId="{91C02D98-3B4E-4002-BE46-75314F5E54A6}" srcOrd="1" destOrd="0" presId="urn:microsoft.com/office/officeart/2005/8/layout/orgChart1"/>
    <dgm:cxn modelId="{373F20D2-70F7-42F1-ADB6-EBACC948D1F6}" type="presParOf" srcId="{783E8EA4-040B-4551-B2AF-34C24C6AD16F}" destId="{74761C0F-6C4B-4198-ADDF-4B5FAE737B4C}" srcOrd="1" destOrd="0" presId="urn:microsoft.com/office/officeart/2005/8/layout/orgChart1"/>
    <dgm:cxn modelId="{31C19BC3-94A5-459B-8533-48193D3EA3B3}" type="presParOf" srcId="{74761C0F-6C4B-4198-ADDF-4B5FAE737B4C}" destId="{7EC0BF63-C4CA-4139-920E-CD2840B9D89B}" srcOrd="0" destOrd="0" presId="urn:microsoft.com/office/officeart/2005/8/layout/orgChart1"/>
    <dgm:cxn modelId="{9F34A5EC-D5D6-4D78-9FFA-4CA845F5C3A6}" type="presParOf" srcId="{74761C0F-6C4B-4198-ADDF-4B5FAE737B4C}" destId="{5E139396-BF30-4947-96C2-7F90C6327838}" srcOrd="1" destOrd="0" presId="urn:microsoft.com/office/officeart/2005/8/layout/orgChart1"/>
    <dgm:cxn modelId="{7EB43989-92D6-4C44-BCE7-BC9751FECC94}" type="presParOf" srcId="{5E139396-BF30-4947-96C2-7F90C6327838}" destId="{6C43F09F-5B4D-4EEA-A52A-C8A3B797C482}" srcOrd="0" destOrd="0" presId="urn:microsoft.com/office/officeart/2005/8/layout/orgChart1"/>
    <dgm:cxn modelId="{130B38C0-A06F-4B11-80C1-675119EC5BDE}" type="presParOf" srcId="{6C43F09F-5B4D-4EEA-A52A-C8A3B797C482}" destId="{726B288A-5E9E-455A-B724-62092AAF8DA3}" srcOrd="0" destOrd="0" presId="urn:microsoft.com/office/officeart/2005/8/layout/orgChart1"/>
    <dgm:cxn modelId="{42BA2069-D16C-41F6-9F59-47B9AD39A891}" type="presParOf" srcId="{6C43F09F-5B4D-4EEA-A52A-C8A3B797C482}" destId="{95592738-4197-4D28-ADA4-7175C103F160}" srcOrd="1" destOrd="0" presId="urn:microsoft.com/office/officeart/2005/8/layout/orgChart1"/>
    <dgm:cxn modelId="{1F911B42-9CEC-4234-B868-32942CAF5635}" type="presParOf" srcId="{5E139396-BF30-4947-96C2-7F90C6327838}" destId="{AECFB532-C61C-427E-B912-1BB167FDE9A7}" srcOrd="1" destOrd="0" presId="urn:microsoft.com/office/officeart/2005/8/layout/orgChart1"/>
    <dgm:cxn modelId="{9908177D-B41E-4D5D-9736-706B2BDEE993}" type="presParOf" srcId="{5E139396-BF30-4947-96C2-7F90C6327838}" destId="{E1993638-790D-4625-944F-8BFFB1E7CC4E}" srcOrd="2" destOrd="0" presId="urn:microsoft.com/office/officeart/2005/8/layout/orgChart1"/>
    <dgm:cxn modelId="{D293F22D-BBF6-445F-9643-CDC30B2700A3}" type="presParOf" srcId="{74761C0F-6C4B-4198-ADDF-4B5FAE737B4C}" destId="{B0805CA0-6AF6-4A33-A13F-4495E1268B02}" srcOrd="2" destOrd="0" presId="urn:microsoft.com/office/officeart/2005/8/layout/orgChart1"/>
    <dgm:cxn modelId="{47EF7B19-6C88-4DAD-A47D-D494927F1DF1}" type="presParOf" srcId="{74761C0F-6C4B-4198-ADDF-4B5FAE737B4C}" destId="{A57094C6-8C08-4CF8-90DC-813E0F3B254F}" srcOrd="3" destOrd="0" presId="urn:microsoft.com/office/officeart/2005/8/layout/orgChart1"/>
    <dgm:cxn modelId="{A11BF5D6-1CB8-4173-8448-5058E1A37D91}" type="presParOf" srcId="{A57094C6-8C08-4CF8-90DC-813E0F3B254F}" destId="{15163B8E-EA9E-4BD4-B777-017772ABDB04}" srcOrd="0" destOrd="0" presId="urn:microsoft.com/office/officeart/2005/8/layout/orgChart1"/>
    <dgm:cxn modelId="{57C9749B-5449-4645-81EA-F2C72AA6E86A}" type="presParOf" srcId="{15163B8E-EA9E-4BD4-B777-017772ABDB04}" destId="{F0EE7935-214E-48DD-BC9E-A96B05828406}" srcOrd="0" destOrd="0" presId="urn:microsoft.com/office/officeart/2005/8/layout/orgChart1"/>
    <dgm:cxn modelId="{38CEBAE1-08FF-47E4-8122-C1BEC7EB4BC6}" type="presParOf" srcId="{15163B8E-EA9E-4BD4-B777-017772ABDB04}" destId="{7D2DE315-2758-4E6D-AC31-708EB434F5C0}" srcOrd="1" destOrd="0" presId="urn:microsoft.com/office/officeart/2005/8/layout/orgChart1"/>
    <dgm:cxn modelId="{4CE6628A-EFE1-4EB8-8D06-B212720A75DB}" type="presParOf" srcId="{A57094C6-8C08-4CF8-90DC-813E0F3B254F}" destId="{846087F8-EF1C-42E7-8D03-8600D49FA51C}" srcOrd="1" destOrd="0" presId="urn:microsoft.com/office/officeart/2005/8/layout/orgChart1"/>
    <dgm:cxn modelId="{1C21D794-F786-44E7-9AA0-6F6C9CDE4FD0}" type="presParOf" srcId="{A57094C6-8C08-4CF8-90DC-813E0F3B254F}" destId="{EBEDD817-C874-454E-B015-974C6CAE0FD6}" srcOrd="2" destOrd="0" presId="urn:microsoft.com/office/officeart/2005/8/layout/orgChart1"/>
    <dgm:cxn modelId="{9D679364-5BEB-4A4E-A472-E7041A9BC3A7}" type="presParOf" srcId="{74761C0F-6C4B-4198-ADDF-4B5FAE737B4C}" destId="{3ECEAE0D-FD21-46CA-8153-E018C7246363}" srcOrd="4" destOrd="0" presId="urn:microsoft.com/office/officeart/2005/8/layout/orgChart1"/>
    <dgm:cxn modelId="{8D5B994F-5A20-48F1-BFB6-37218E9EC97B}" type="presParOf" srcId="{74761C0F-6C4B-4198-ADDF-4B5FAE737B4C}" destId="{4A3BBECC-4885-4B42-852D-38F38AC840B2}" srcOrd="5" destOrd="0" presId="urn:microsoft.com/office/officeart/2005/8/layout/orgChart1"/>
    <dgm:cxn modelId="{EA4164B6-7E86-4B57-A59D-5075D90E422F}" type="presParOf" srcId="{4A3BBECC-4885-4B42-852D-38F38AC840B2}" destId="{000367C4-66B7-4315-841C-18E1EF0FD09A}" srcOrd="0" destOrd="0" presId="urn:microsoft.com/office/officeart/2005/8/layout/orgChart1"/>
    <dgm:cxn modelId="{0744E2B7-399B-418C-8298-29F63F149F05}" type="presParOf" srcId="{000367C4-66B7-4315-841C-18E1EF0FD09A}" destId="{ED2A26E1-2163-440D-996A-6636B92267D0}" srcOrd="0" destOrd="0" presId="urn:microsoft.com/office/officeart/2005/8/layout/orgChart1"/>
    <dgm:cxn modelId="{723E90ED-E64E-40A0-ADE6-403B47A62091}" type="presParOf" srcId="{000367C4-66B7-4315-841C-18E1EF0FD09A}" destId="{ADF5CB64-D456-4FBA-A86A-805C772014AD}" srcOrd="1" destOrd="0" presId="urn:microsoft.com/office/officeart/2005/8/layout/orgChart1"/>
    <dgm:cxn modelId="{A9E5EEA0-F074-4418-99F1-70F51D72BE40}" type="presParOf" srcId="{4A3BBECC-4885-4B42-852D-38F38AC840B2}" destId="{3026EC65-18F1-4669-B2E8-89649A755FD8}" srcOrd="1" destOrd="0" presId="urn:microsoft.com/office/officeart/2005/8/layout/orgChart1"/>
    <dgm:cxn modelId="{B6E7071C-898F-47F7-81C7-DF3145C22465}" type="presParOf" srcId="{4A3BBECC-4885-4B42-852D-38F38AC840B2}" destId="{0B435C15-A388-49FF-B94D-47EB9288D8A3}" srcOrd="2" destOrd="0" presId="urn:microsoft.com/office/officeart/2005/8/layout/orgChart1"/>
    <dgm:cxn modelId="{F1B51951-6BA6-4A7E-A8C5-EA59C8CDA700}" type="presParOf" srcId="{74761C0F-6C4B-4198-ADDF-4B5FAE737B4C}" destId="{B8E0FDDA-688D-4D5B-8C4B-88CDEF28D89B}" srcOrd="6" destOrd="0" presId="urn:microsoft.com/office/officeart/2005/8/layout/orgChart1"/>
    <dgm:cxn modelId="{F93EA50F-FF26-4168-89CD-ACB56D806C80}" type="presParOf" srcId="{74761C0F-6C4B-4198-ADDF-4B5FAE737B4C}" destId="{E93EF4F2-5CB2-4EB0-975D-5A9B59F9684F}" srcOrd="7" destOrd="0" presId="urn:microsoft.com/office/officeart/2005/8/layout/orgChart1"/>
    <dgm:cxn modelId="{A28324B1-CEFC-4D8E-8953-D26EAEC3D73A}" type="presParOf" srcId="{E93EF4F2-5CB2-4EB0-975D-5A9B59F9684F}" destId="{CAB28906-9043-4761-9188-F975AE7A957F}" srcOrd="0" destOrd="0" presId="urn:microsoft.com/office/officeart/2005/8/layout/orgChart1"/>
    <dgm:cxn modelId="{3E6CA5D7-BF21-4DE0-B8B0-191722E1DDF1}" type="presParOf" srcId="{CAB28906-9043-4761-9188-F975AE7A957F}" destId="{C9B19913-42C0-4B63-9373-3231A6DF95DD}" srcOrd="0" destOrd="0" presId="urn:microsoft.com/office/officeart/2005/8/layout/orgChart1"/>
    <dgm:cxn modelId="{9C27734C-5D84-4A51-9CB7-F64CBD0A6255}" type="presParOf" srcId="{CAB28906-9043-4761-9188-F975AE7A957F}" destId="{73EE70E9-B4C5-497C-B65D-E571F7675997}" srcOrd="1" destOrd="0" presId="urn:microsoft.com/office/officeart/2005/8/layout/orgChart1"/>
    <dgm:cxn modelId="{EA95ACE9-3837-4B82-915F-09AF3CA303EB}" type="presParOf" srcId="{E93EF4F2-5CB2-4EB0-975D-5A9B59F9684F}" destId="{75BC02AC-D07D-41B9-AE94-F123151DBBA0}" srcOrd="1" destOrd="0" presId="urn:microsoft.com/office/officeart/2005/8/layout/orgChart1"/>
    <dgm:cxn modelId="{C0C71FE2-902B-47BE-9C49-9E9CE95DF187}" type="presParOf" srcId="{E93EF4F2-5CB2-4EB0-975D-5A9B59F9684F}" destId="{226F2E70-97D2-4122-BF0D-04DB04779F9C}" srcOrd="2" destOrd="0" presId="urn:microsoft.com/office/officeart/2005/8/layout/orgChart1"/>
    <dgm:cxn modelId="{E42BAD75-CADE-4C3D-B8EA-FFDE1DE66AD2}" type="presParOf" srcId="{74761C0F-6C4B-4198-ADDF-4B5FAE737B4C}" destId="{48FE8922-802C-4EDF-9B06-3CA6CFC0F95E}" srcOrd="8" destOrd="0" presId="urn:microsoft.com/office/officeart/2005/8/layout/orgChart1"/>
    <dgm:cxn modelId="{2B66EDC9-E11C-4A3E-B53E-BAA78C56AE77}" type="presParOf" srcId="{74761C0F-6C4B-4198-ADDF-4B5FAE737B4C}" destId="{A8EC64C4-E3EE-49DB-B05B-893D79727E5F}" srcOrd="9" destOrd="0" presId="urn:microsoft.com/office/officeart/2005/8/layout/orgChart1"/>
    <dgm:cxn modelId="{BDABC36A-A26D-4399-9D7B-5BB018DC18F0}" type="presParOf" srcId="{A8EC64C4-E3EE-49DB-B05B-893D79727E5F}" destId="{3FAF07B8-D72A-4BFB-96B1-D7534B4BD0C9}" srcOrd="0" destOrd="0" presId="urn:microsoft.com/office/officeart/2005/8/layout/orgChart1"/>
    <dgm:cxn modelId="{4B58B3E1-7600-485D-983E-884E3E4340B7}" type="presParOf" srcId="{3FAF07B8-D72A-4BFB-96B1-D7534B4BD0C9}" destId="{5F6174CF-B0F8-4C5B-A280-F2C860896B16}" srcOrd="0" destOrd="0" presId="urn:microsoft.com/office/officeart/2005/8/layout/orgChart1"/>
    <dgm:cxn modelId="{51B88203-AED6-409C-B99D-0132767493B6}" type="presParOf" srcId="{3FAF07B8-D72A-4BFB-96B1-D7534B4BD0C9}" destId="{483F1048-5171-4017-8610-34B0ADC293DA}" srcOrd="1" destOrd="0" presId="urn:microsoft.com/office/officeart/2005/8/layout/orgChart1"/>
    <dgm:cxn modelId="{BCF37E50-9F45-4FAF-994F-F5A58EC78A2A}" type="presParOf" srcId="{A8EC64C4-E3EE-49DB-B05B-893D79727E5F}" destId="{33FDF2B2-6AF0-4FCE-9FFC-915CF005EB2E}" srcOrd="1" destOrd="0" presId="urn:microsoft.com/office/officeart/2005/8/layout/orgChart1"/>
    <dgm:cxn modelId="{8B425C30-64D0-48BD-B0BD-D700871AC7B8}" type="presParOf" srcId="{A8EC64C4-E3EE-49DB-B05B-893D79727E5F}" destId="{EFFE5602-3766-4F6A-9140-489AF65FE362}" srcOrd="2" destOrd="0" presId="urn:microsoft.com/office/officeart/2005/8/layout/orgChart1"/>
    <dgm:cxn modelId="{DFE05326-5073-4A1E-BE43-227D075C97DB}" type="presParOf" srcId="{74761C0F-6C4B-4198-ADDF-4B5FAE737B4C}" destId="{60DB43B8-D045-4BB7-9D2C-15C774339589}" srcOrd="10" destOrd="0" presId="urn:microsoft.com/office/officeart/2005/8/layout/orgChart1"/>
    <dgm:cxn modelId="{D9600DB9-6EAA-4D99-9BFB-058FB56E1D5E}" type="presParOf" srcId="{74761C0F-6C4B-4198-ADDF-4B5FAE737B4C}" destId="{6EB9900E-2DBE-43D4-AB58-DB1136195F1B}" srcOrd="11" destOrd="0" presId="urn:microsoft.com/office/officeart/2005/8/layout/orgChart1"/>
    <dgm:cxn modelId="{6D054E80-3CB0-4968-B250-E79CF3E4138F}" type="presParOf" srcId="{6EB9900E-2DBE-43D4-AB58-DB1136195F1B}" destId="{E9054769-746C-4486-903E-6543C2C5FDD0}" srcOrd="0" destOrd="0" presId="urn:microsoft.com/office/officeart/2005/8/layout/orgChart1"/>
    <dgm:cxn modelId="{021DCC63-CE8A-4221-AADD-6812A8826874}" type="presParOf" srcId="{E9054769-746C-4486-903E-6543C2C5FDD0}" destId="{0B968E51-1C2B-41E6-8729-7B4AE9A0B42E}" srcOrd="0" destOrd="0" presId="urn:microsoft.com/office/officeart/2005/8/layout/orgChart1"/>
    <dgm:cxn modelId="{AAE6D04B-8C1B-4B30-BEB1-5F1DFCC67066}" type="presParOf" srcId="{E9054769-746C-4486-903E-6543C2C5FDD0}" destId="{D50CD0FB-8839-4BD4-8165-649E605E75B6}" srcOrd="1" destOrd="0" presId="urn:microsoft.com/office/officeart/2005/8/layout/orgChart1"/>
    <dgm:cxn modelId="{50ADDDE7-BE84-4500-A41F-FC1F0E936CEA}" type="presParOf" srcId="{6EB9900E-2DBE-43D4-AB58-DB1136195F1B}" destId="{E4BFBDE6-5BE4-4EAD-9193-BA9EA0C025F7}" srcOrd="1" destOrd="0" presId="urn:microsoft.com/office/officeart/2005/8/layout/orgChart1"/>
    <dgm:cxn modelId="{DC8703A2-2216-4F0C-9B37-A1E253B9B6A7}" type="presParOf" srcId="{6EB9900E-2DBE-43D4-AB58-DB1136195F1B}" destId="{F2BD21EA-CBC8-4959-9A12-BD94C6BB3CEA}" srcOrd="2" destOrd="0" presId="urn:microsoft.com/office/officeart/2005/8/layout/orgChart1"/>
    <dgm:cxn modelId="{C64E6B7A-F3F1-471A-B722-BC866DDD5CB0}" type="presParOf" srcId="{783E8EA4-040B-4551-B2AF-34C24C6AD16F}" destId="{62DBE25E-0EF1-45E2-B8CE-7E4630107486}" srcOrd="2" destOrd="0" presId="urn:microsoft.com/office/officeart/2005/8/layout/orgChart1"/>
    <dgm:cxn modelId="{4D7C32A8-2C21-40A8-9755-847B623685BD}" type="presParOf" srcId="{86B05237-5BDB-42E8-AA50-64EF4968A5ED}" destId="{D1546589-5E6F-4710-848D-19C0390344BA}" srcOrd="2" destOrd="0" presId="urn:microsoft.com/office/officeart/2005/8/layout/orgChart1"/>
    <dgm:cxn modelId="{D1F4A79B-50D9-454E-9618-43C5F20158EC}" type="presParOf" srcId="{86B05237-5BDB-42E8-AA50-64EF4968A5ED}" destId="{2F32A8E8-CDA9-4D22-B417-6B38F48C520A}" srcOrd="3" destOrd="0" presId="urn:microsoft.com/office/officeart/2005/8/layout/orgChart1"/>
    <dgm:cxn modelId="{84B83DDE-653E-4ABC-A3DE-BCE65F8B3A4F}" type="presParOf" srcId="{2F32A8E8-CDA9-4D22-B417-6B38F48C520A}" destId="{9526568C-7BC1-489A-A705-6BC7640AE4B4}" srcOrd="0" destOrd="0" presId="urn:microsoft.com/office/officeart/2005/8/layout/orgChart1"/>
    <dgm:cxn modelId="{52B72736-0E8B-4EF5-9015-D322F89F05F9}" type="presParOf" srcId="{9526568C-7BC1-489A-A705-6BC7640AE4B4}" destId="{81FCEF48-7CBF-4DFE-A16D-CE844D85F270}" srcOrd="0" destOrd="0" presId="urn:microsoft.com/office/officeart/2005/8/layout/orgChart1"/>
    <dgm:cxn modelId="{267DBF43-08D7-47F0-ADC8-DEEB5D54F281}" type="presParOf" srcId="{9526568C-7BC1-489A-A705-6BC7640AE4B4}" destId="{12A33ED7-CE59-460C-82E0-FF3FA480AF8E}" srcOrd="1" destOrd="0" presId="urn:microsoft.com/office/officeart/2005/8/layout/orgChart1"/>
    <dgm:cxn modelId="{D6D6578E-261F-4DCE-9C8F-FED81D0CC6C9}" type="presParOf" srcId="{2F32A8E8-CDA9-4D22-B417-6B38F48C520A}" destId="{2A1CF640-E19F-43EE-B7F2-99EFF9D27F18}" srcOrd="1" destOrd="0" presId="urn:microsoft.com/office/officeart/2005/8/layout/orgChart1"/>
    <dgm:cxn modelId="{0C79C1ED-0AFD-46F6-9632-86976D47849C}" type="presParOf" srcId="{2A1CF640-E19F-43EE-B7F2-99EFF9D27F18}" destId="{0E478289-E7A6-4111-839F-81F93AC12FF4}" srcOrd="0" destOrd="0" presId="urn:microsoft.com/office/officeart/2005/8/layout/orgChart1"/>
    <dgm:cxn modelId="{37CCCB64-B50A-4852-86A8-2C15750E4161}" type="presParOf" srcId="{2A1CF640-E19F-43EE-B7F2-99EFF9D27F18}" destId="{E5ECE666-EBAB-4B99-B9F9-C5690787C627}" srcOrd="1" destOrd="0" presId="urn:microsoft.com/office/officeart/2005/8/layout/orgChart1"/>
    <dgm:cxn modelId="{BE218F0F-431C-492C-9D9D-F8CC8E9B03B8}" type="presParOf" srcId="{E5ECE666-EBAB-4B99-B9F9-C5690787C627}" destId="{8487389A-E7FE-4311-9D2A-0F90C5F7FF96}" srcOrd="0" destOrd="0" presId="urn:microsoft.com/office/officeart/2005/8/layout/orgChart1"/>
    <dgm:cxn modelId="{347A4E53-4FF8-45C6-87A2-A79964A7BA59}" type="presParOf" srcId="{8487389A-E7FE-4311-9D2A-0F90C5F7FF96}" destId="{C72E49FF-4211-41B6-817A-85776F0EA919}" srcOrd="0" destOrd="0" presId="urn:microsoft.com/office/officeart/2005/8/layout/orgChart1"/>
    <dgm:cxn modelId="{F504DA5A-BB86-4D08-8CB1-FB41BC7F09EC}" type="presParOf" srcId="{8487389A-E7FE-4311-9D2A-0F90C5F7FF96}" destId="{33A1F89A-342C-4211-9717-56BFE4CA6D66}" srcOrd="1" destOrd="0" presId="urn:microsoft.com/office/officeart/2005/8/layout/orgChart1"/>
    <dgm:cxn modelId="{91FF52D0-6C88-494B-BE66-E6592D161B43}" type="presParOf" srcId="{E5ECE666-EBAB-4B99-B9F9-C5690787C627}" destId="{4E2E6714-FF64-49EC-9996-6AF650F6D804}" srcOrd="1" destOrd="0" presId="urn:microsoft.com/office/officeart/2005/8/layout/orgChart1"/>
    <dgm:cxn modelId="{96F6D16A-F019-4DA9-96B3-5E7A7F7A748F}" type="presParOf" srcId="{E5ECE666-EBAB-4B99-B9F9-C5690787C627}" destId="{2E1D717F-DA82-49EA-80ED-13104EADBE4F}" srcOrd="2" destOrd="0" presId="urn:microsoft.com/office/officeart/2005/8/layout/orgChart1"/>
    <dgm:cxn modelId="{2D531FEB-FA7A-4820-BD67-5F51C6460CC0}" type="presParOf" srcId="{2A1CF640-E19F-43EE-B7F2-99EFF9D27F18}" destId="{7A500C15-3C6B-4A18-85C0-E268ADD8F5B9}" srcOrd="2" destOrd="0" presId="urn:microsoft.com/office/officeart/2005/8/layout/orgChart1"/>
    <dgm:cxn modelId="{1285CFA5-3D58-4098-A583-98D0CABD8519}" type="presParOf" srcId="{2A1CF640-E19F-43EE-B7F2-99EFF9D27F18}" destId="{D540206A-EAA5-40B0-819C-5E0A674761CF}" srcOrd="3" destOrd="0" presId="urn:microsoft.com/office/officeart/2005/8/layout/orgChart1"/>
    <dgm:cxn modelId="{7ECFDE1E-9C84-49EC-856B-593C4E502BF2}" type="presParOf" srcId="{D540206A-EAA5-40B0-819C-5E0A674761CF}" destId="{A19FDFCE-F838-4249-A266-751FB9F82791}" srcOrd="0" destOrd="0" presId="urn:microsoft.com/office/officeart/2005/8/layout/orgChart1"/>
    <dgm:cxn modelId="{30878798-4777-47A4-837C-93ABE14D56BD}" type="presParOf" srcId="{A19FDFCE-F838-4249-A266-751FB9F82791}" destId="{81ED629E-EF39-4527-B513-1EBA330D3E03}" srcOrd="0" destOrd="0" presId="urn:microsoft.com/office/officeart/2005/8/layout/orgChart1"/>
    <dgm:cxn modelId="{6AB5B4F1-3326-4061-842C-0873D36D07CF}" type="presParOf" srcId="{A19FDFCE-F838-4249-A266-751FB9F82791}" destId="{E0EF3ED7-5E3C-4D0D-B0CB-346C51F83E9A}" srcOrd="1" destOrd="0" presId="urn:microsoft.com/office/officeart/2005/8/layout/orgChart1"/>
    <dgm:cxn modelId="{7851EC6A-2BE5-45FF-84A3-0D02749617EB}" type="presParOf" srcId="{D540206A-EAA5-40B0-819C-5E0A674761CF}" destId="{E859AD8A-8563-458D-8389-EFB832C7EA5A}" srcOrd="1" destOrd="0" presId="urn:microsoft.com/office/officeart/2005/8/layout/orgChart1"/>
    <dgm:cxn modelId="{8589170D-E331-460B-95C3-D71765C1302D}" type="presParOf" srcId="{D540206A-EAA5-40B0-819C-5E0A674761CF}" destId="{8E08EBB8-5100-433D-96EF-AD21AC57C1A3}" srcOrd="2" destOrd="0" presId="urn:microsoft.com/office/officeart/2005/8/layout/orgChart1"/>
    <dgm:cxn modelId="{6F04B326-F46B-4DCC-A4F0-CC59266C801D}" type="presParOf" srcId="{2A1CF640-E19F-43EE-B7F2-99EFF9D27F18}" destId="{EFE6B4C2-762E-4905-B0B0-A4E45322FCC1}" srcOrd="4" destOrd="0" presId="urn:microsoft.com/office/officeart/2005/8/layout/orgChart1"/>
    <dgm:cxn modelId="{66B7EF7C-5380-43FF-AE07-8196FBA298BA}" type="presParOf" srcId="{2A1CF640-E19F-43EE-B7F2-99EFF9D27F18}" destId="{A6C6252E-E14B-4779-A4B3-A2408BAA3D1C}" srcOrd="5" destOrd="0" presId="urn:microsoft.com/office/officeart/2005/8/layout/orgChart1"/>
    <dgm:cxn modelId="{697C42B0-B2EA-49F8-81D8-60F94051338F}" type="presParOf" srcId="{A6C6252E-E14B-4779-A4B3-A2408BAA3D1C}" destId="{67757009-F014-4AA6-B09F-D535CA5EB207}" srcOrd="0" destOrd="0" presId="urn:microsoft.com/office/officeart/2005/8/layout/orgChart1"/>
    <dgm:cxn modelId="{DE1C9DE7-7510-42B0-929B-BB4CA1FCB4C7}" type="presParOf" srcId="{67757009-F014-4AA6-B09F-D535CA5EB207}" destId="{077ADFDC-7F08-4B91-AC0E-320CDCF1D885}" srcOrd="0" destOrd="0" presId="urn:microsoft.com/office/officeart/2005/8/layout/orgChart1"/>
    <dgm:cxn modelId="{EDCAC938-A184-4437-93CD-DF39D45BE22C}" type="presParOf" srcId="{67757009-F014-4AA6-B09F-D535CA5EB207}" destId="{B4BF0D86-DABD-4FB0-B914-7A8A074C264F}" srcOrd="1" destOrd="0" presId="urn:microsoft.com/office/officeart/2005/8/layout/orgChart1"/>
    <dgm:cxn modelId="{00EA4E6C-F7EF-44D2-A698-94A26411E641}" type="presParOf" srcId="{A6C6252E-E14B-4779-A4B3-A2408BAA3D1C}" destId="{F898AF23-7542-479D-9345-7E9E1655755F}" srcOrd="1" destOrd="0" presId="urn:microsoft.com/office/officeart/2005/8/layout/orgChart1"/>
    <dgm:cxn modelId="{403776D3-6D7E-468C-A278-F95EFAB8A313}" type="presParOf" srcId="{A6C6252E-E14B-4779-A4B3-A2408BAA3D1C}" destId="{534553DB-C720-4ED4-A63A-F1E660BFF737}" srcOrd="2" destOrd="0" presId="urn:microsoft.com/office/officeart/2005/8/layout/orgChart1"/>
    <dgm:cxn modelId="{081F13F8-5211-407F-8609-8576670579AC}" type="presParOf" srcId="{2A1CF640-E19F-43EE-B7F2-99EFF9D27F18}" destId="{E40D18D6-2316-46CC-91D1-018B4B117342}" srcOrd="6" destOrd="0" presId="urn:microsoft.com/office/officeart/2005/8/layout/orgChart1"/>
    <dgm:cxn modelId="{8EB7D996-6C9B-489B-9A63-E4993369BE2E}" type="presParOf" srcId="{2A1CF640-E19F-43EE-B7F2-99EFF9D27F18}" destId="{C32818FF-656D-410D-8682-026C67F85586}" srcOrd="7" destOrd="0" presId="urn:microsoft.com/office/officeart/2005/8/layout/orgChart1"/>
    <dgm:cxn modelId="{CC03EB45-849C-4D33-A848-F94A27F7A376}" type="presParOf" srcId="{C32818FF-656D-410D-8682-026C67F85586}" destId="{3839F970-480E-4381-B6B8-4DDA63853DDD}" srcOrd="0" destOrd="0" presId="urn:microsoft.com/office/officeart/2005/8/layout/orgChart1"/>
    <dgm:cxn modelId="{8C12053C-E60C-4770-8580-5F5D8ADB4305}" type="presParOf" srcId="{3839F970-480E-4381-B6B8-4DDA63853DDD}" destId="{FD3EBA62-F2F8-42DF-8F1F-D03CFA527402}" srcOrd="0" destOrd="0" presId="urn:microsoft.com/office/officeart/2005/8/layout/orgChart1"/>
    <dgm:cxn modelId="{4228F88C-FE5F-42F1-A662-CEB05C036474}" type="presParOf" srcId="{3839F970-480E-4381-B6B8-4DDA63853DDD}" destId="{2D6905AC-3321-4A7F-8565-FD877B34DDD1}" srcOrd="1" destOrd="0" presId="urn:microsoft.com/office/officeart/2005/8/layout/orgChart1"/>
    <dgm:cxn modelId="{0FD14B4C-C291-453C-85A4-2A271902216F}" type="presParOf" srcId="{C32818FF-656D-410D-8682-026C67F85586}" destId="{551C6E10-48E5-4965-9ED6-773FE96DA437}" srcOrd="1" destOrd="0" presId="urn:microsoft.com/office/officeart/2005/8/layout/orgChart1"/>
    <dgm:cxn modelId="{6D09B75C-B21B-41A1-8F0A-323A42F0FCE2}" type="presParOf" srcId="{C32818FF-656D-410D-8682-026C67F85586}" destId="{54B03346-4F22-447D-BC31-42579B0915D5}" srcOrd="2" destOrd="0" presId="urn:microsoft.com/office/officeart/2005/8/layout/orgChart1"/>
    <dgm:cxn modelId="{F43A32E7-E6B9-4F62-8B20-4AC8810F0BBC}" type="presParOf" srcId="{2A1CF640-E19F-43EE-B7F2-99EFF9D27F18}" destId="{E9083AC1-B8BD-474A-84E8-89282C0F2665}" srcOrd="8" destOrd="0" presId="urn:microsoft.com/office/officeart/2005/8/layout/orgChart1"/>
    <dgm:cxn modelId="{B6383DAC-9FEE-460E-AAB9-85EA622AD926}" type="presParOf" srcId="{2A1CF640-E19F-43EE-B7F2-99EFF9D27F18}" destId="{BFEE6531-3B0B-4387-A06B-6BE597CF3D84}" srcOrd="9" destOrd="0" presId="urn:microsoft.com/office/officeart/2005/8/layout/orgChart1"/>
    <dgm:cxn modelId="{79B0F0A6-3AD1-429D-85F3-A65A9C5B3883}" type="presParOf" srcId="{BFEE6531-3B0B-4387-A06B-6BE597CF3D84}" destId="{278F9837-1147-4861-A57B-D0A5A997D3EE}" srcOrd="0" destOrd="0" presId="urn:microsoft.com/office/officeart/2005/8/layout/orgChart1"/>
    <dgm:cxn modelId="{03D51182-FCE2-4AA1-8986-F4492ED94E20}" type="presParOf" srcId="{278F9837-1147-4861-A57B-D0A5A997D3EE}" destId="{A9C3BF87-E420-4F76-8869-6D551F527E61}" srcOrd="0" destOrd="0" presId="urn:microsoft.com/office/officeart/2005/8/layout/orgChart1"/>
    <dgm:cxn modelId="{5FE4CBE7-6D0E-4DB7-9A85-BDC398C67B6D}" type="presParOf" srcId="{278F9837-1147-4861-A57B-D0A5A997D3EE}" destId="{B9781080-9ACE-4B45-B708-4AEE2A1785BC}" srcOrd="1" destOrd="0" presId="urn:microsoft.com/office/officeart/2005/8/layout/orgChart1"/>
    <dgm:cxn modelId="{E0AEBD85-3985-47D4-BD49-C65C74226489}" type="presParOf" srcId="{BFEE6531-3B0B-4387-A06B-6BE597CF3D84}" destId="{F1040498-3065-4F54-A99B-D0E8D1136C56}" srcOrd="1" destOrd="0" presId="urn:microsoft.com/office/officeart/2005/8/layout/orgChart1"/>
    <dgm:cxn modelId="{3F5F584D-7555-41FF-8AFD-A64BAB8EE5AE}" type="presParOf" srcId="{BFEE6531-3B0B-4387-A06B-6BE597CF3D84}" destId="{70DFD63B-650B-4DE7-A8C6-E448A226BFBF}" srcOrd="2" destOrd="0" presId="urn:microsoft.com/office/officeart/2005/8/layout/orgChart1"/>
    <dgm:cxn modelId="{DFFCCDF4-CCB0-48E7-86D2-1934D2D06CCE}" type="presParOf" srcId="{2A1CF640-E19F-43EE-B7F2-99EFF9D27F18}" destId="{4CA9C5AE-DAD3-45A2-A830-78ED2DC368A1}" srcOrd="10" destOrd="0" presId="urn:microsoft.com/office/officeart/2005/8/layout/orgChart1"/>
    <dgm:cxn modelId="{F6ACF8F1-9953-4D9B-95A3-476D46596BE6}" type="presParOf" srcId="{2A1CF640-E19F-43EE-B7F2-99EFF9D27F18}" destId="{52F9E3F6-64F8-4F67-AA45-9222509AEAB5}" srcOrd="11" destOrd="0" presId="urn:microsoft.com/office/officeart/2005/8/layout/orgChart1"/>
    <dgm:cxn modelId="{90455017-5432-4F72-BEB7-46BE57790BA0}" type="presParOf" srcId="{52F9E3F6-64F8-4F67-AA45-9222509AEAB5}" destId="{09E747F1-7752-4E76-B5A4-26E064B5E606}" srcOrd="0" destOrd="0" presId="urn:microsoft.com/office/officeart/2005/8/layout/orgChart1"/>
    <dgm:cxn modelId="{65955951-27D2-45AD-9F92-78B3FBDB2E92}" type="presParOf" srcId="{09E747F1-7752-4E76-B5A4-26E064B5E606}" destId="{B0B00126-12E3-456D-8771-808009E69833}" srcOrd="0" destOrd="0" presId="urn:microsoft.com/office/officeart/2005/8/layout/orgChart1"/>
    <dgm:cxn modelId="{69FB88DB-4113-432B-A19B-11F33B571206}" type="presParOf" srcId="{09E747F1-7752-4E76-B5A4-26E064B5E606}" destId="{2212D872-D752-42CC-A6F0-56E82B958409}" srcOrd="1" destOrd="0" presId="urn:microsoft.com/office/officeart/2005/8/layout/orgChart1"/>
    <dgm:cxn modelId="{0D21FA37-6825-4ECE-91C4-F14D1E1604AC}" type="presParOf" srcId="{52F9E3F6-64F8-4F67-AA45-9222509AEAB5}" destId="{20E4A1A3-F597-4D9A-B19D-6C33F882E127}" srcOrd="1" destOrd="0" presId="urn:microsoft.com/office/officeart/2005/8/layout/orgChart1"/>
    <dgm:cxn modelId="{C399A4D5-6B55-4421-9AC1-5BB64D54A29A}" type="presParOf" srcId="{52F9E3F6-64F8-4F67-AA45-9222509AEAB5}" destId="{69B750B6-3DB4-4AAB-8A26-DB0FA7F46594}" srcOrd="2" destOrd="0" presId="urn:microsoft.com/office/officeart/2005/8/layout/orgChart1"/>
    <dgm:cxn modelId="{3E80BE87-DE04-4D27-87EC-576EBDDF80E4}" type="presParOf" srcId="{2F32A8E8-CDA9-4D22-B417-6B38F48C520A}" destId="{57FD5BA6-F263-4110-AAEE-3CE743359B22}" srcOrd="2" destOrd="0" presId="urn:microsoft.com/office/officeart/2005/8/layout/orgChart1"/>
    <dgm:cxn modelId="{98E743EA-8946-4CA7-A394-19741BC6239D}" type="presParOf" srcId="{86B05237-5BDB-42E8-AA50-64EF4968A5ED}" destId="{BFF66F98-A460-4CA7-B954-377DC8B19A17}" srcOrd="4" destOrd="0" presId="urn:microsoft.com/office/officeart/2005/8/layout/orgChart1"/>
    <dgm:cxn modelId="{F33FA2B6-1AEB-4EDB-95AE-B7ACB20CE89B}" type="presParOf" srcId="{86B05237-5BDB-42E8-AA50-64EF4968A5ED}" destId="{08AE963B-D31C-4903-91BD-F1FC125E677F}" srcOrd="5" destOrd="0" presId="urn:microsoft.com/office/officeart/2005/8/layout/orgChart1"/>
    <dgm:cxn modelId="{C813B9BB-3B70-4D3E-81F8-DC8E4D2EB65F}" type="presParOf" srcId="{08AE963B-D31C-4903-91BD-F1FC125E677F}" destId="{43AB6BAF-3195-448C-9496-DAFEBEF6BA17}" srcOrd="0" destOrd="0" presId="urn:microsoft.com/office/officeart/2005/8/layout/orgChart1"/>
    <dgm:cxn modelId="{B5E3C8F3-6689-420E-A27E-3A8C35F0D1DB}" type="presParOf" srcId="{43AB6BAF-3195-448C-9496-DAFEBEF6BA17}" destId="{BD7BC386-928E-44A2-943E-924A2A8E5DED}" srcOrd="0" destOrd="0" presId="urn:microsoft.com/office/officeart/2005/8/layout/orgChart1"/>
    <dgm:cxn modelId="{46AF899A-2D58-431C-85AD-490FFD1767D5}" type="presParOf" srcId="{43AB6BAF-3195-448C-9496-DAFEBEF6BA17}" destId="{FFFC4677-F5B7-4837-9CEA-AA074BCA8E44}" srcOrd="1" destOrd="0" presId="urn:microsoft.com/office/officeart/2005/8/layout/orgChart1"/>
    <dgm:cxn modelId="{431EBDC4-8E82-4257-89CF-EDDB3F8542C6}" type="presParOf" srcId="{08AE963B-D31C-4903-91BD-F1FC125E677F}" destId="{5C56103A-1A51-4BC0-90D1-75BF085BDC3B}" srcOrd="1" destOrd="0" presId="urn:microsoft.com/office/officeart/2005/8/layout/orgChart1"/>
    <dgm:cxn modelId="{4F3E75DC-5065-48B1-AD81-4D360A5C4E62}" type="presParOf" srcId="{5C56103A-1A51-4BC0-90D1-75BF085BDC3B}" destId="{BB652DB0-89AC-4659-B170-E763CD0AEC86}" srcOrd="0" destOrd="0" presId="urn:microsoft.com/office/officeart/2005/8/layout/orgChart1"/>
    <dgm:cxn modelId="{87FE28D2-9674-489E-A9F4-AA5E3333FF01}" type="presParOf" srcId="{5C56103A-1A51-4BC0-90D1-75BF085BDC3B}" destId="{36295F94-BC2C-4511-88B4-F886BD8D98EB}" srcOrd="1" destOrd="0" presId="urn:microsoft.com/office/officeart/2005/8/layout/orgChart1"/>
    <dgm:cxn modelId="{966207B9-AD42-4337-A089-7EE8B559650A}" type="presParOf" srcId="{36295F94-BC2C-4511-88B4-F886BD8D98EB}" destId="{4BE54FB4-D21D-49CE-B736-821EAFD3B255}" srcOrd="0" destOrd="0" presId="urn:microsoft.com/office/officeart/2005/8/layout/orgChart1"/>
    <dgm:cxn modelId="{DB2E08C1-CA38-4C0C-9ABE-33B3F571A709}" type="presParOf" srcId="{4BE54FB4-D21D-49CE-B736-821EAFD3B255}" destId="{FA8D4A51-3B4E-44BD-9FAC-485B90328E56}" srcOrd="0" destOrd="0" presId="urn:microsoft.com/office/officeart/2005/8/layout/orgChart1"/>
    <dgm:cxn modelId="{8DEABF00-5D51-4650-B693-58BBE2C1805A}" type="presParOf" srcId="{4BE54FB4-D21D-49CE-B736-821EAFD3B255}" destId="{C992D2E6-D9E9-48A5-A24E-0AF046BA9DBD}" srcOrd="1" destOrd="0" presId="urn:microsoft.com/office/officeart/2005/8/layout/orgChart1"/>
    <dgm:cxn modelId="{34F46A2F-E665-4F6B-AD78-3D6577C7555C}" type="presParOf" srcId="{36295F94-BC2C-4511-88B4-F886BD8D98EB}" destId="{3A50AB3F-73BA-4ECC-BD1C-997C11FBBED9}" srcOrd="1" destOrd="0" presId="urn:microsoft.com/office/officeart/2005/8/layout/orgChart1"/>
    <dgm:cxn modelId="{E40DE9D4-8037-47FB-AA16-33CB004B7FFC}" type="presParOf" srcId="{36295F94-BC2C-4511-88B4-F886BD8D98EB}" destId="{098F9233-76A1-4043-81D6-D52F750EA2D4}" srcOrd="2" destOrd="0" presId="urn:microsoft.com/office/officeart/2005/8/layout/orgChart1"/>
    <dgm:cxn modelId="{F6DEAD65-EE51-4F0E-93D6-699A87773DA8}" type="presParOf" srcId="{5C56103A-1A51-4BC0-90D1-75BF085BDC3B}" destId="{AF0B2965-C508-4FAF-A70D-FF07645900BD}" srcOrd="2" destOrd="0" presId="urn:microsoft.com/office/officeart/2005/8/layout/orgChart1"/>
    <dgm:cxn modelId="{DE32E3FE-9449-47BF-9F3E-7BD3F349D9DD}" type="presParOf" srcId="{5C56103A-1A51-4BC0-90D1-75BF085BDC3B}" destId="{FE8AAA08-AAA6-42C0-AFA4-560305C934B3}" srcOrd="3" destOrd="0" presId="urn:microsoft.com/office/officeart/2005/8/layout/orgChart1"/>
    <dgm:cxn modelId="{8D24FB65-F1FE-4EDB-83CB-F11AF497F796}" type="presParOf" srcId="{FE8AAA08-AAA6-42C0-AFA4-560305C934B3}" destId="{E2353E2E-BFFE-4F54-B465-449FDEC95E5D}" srcOrd="0" destOrd="0" presId="urn:microsoft.com/office/officeart/2005/8/layout/orgChart1"/>
    <dgm:cxn modelId="{B369EAAC-0C18-4086-B63C-47B87C69A383}" type="presParOf" srcId="{E2353E2E-BFFE-4F54-B465-449FDEC95E5D}" destId="{0B0655EA-32EE-42E2-B994-DCA2DE494B7E}" srcOrd="0" destOrd="0" presId="urn:microsoft.com/office/officeart/2005/8/layout/orgChart1"/>
    <dgm:cxn modelId="{B0325C6B-5E79-4908-8EA2-B6D94B2F5B97}" type="presParOf" srcId="{E2353E2E-BFFE-4F54-B465-449FDEC95E5D}" destId="{1C670C15-1828-4C56-839C-5B3650D4AF06}" srcOrd="1" destOrd="0" presId="urn:microsoft.com/office/officeart/2005/8/layout/orgChart1"/>
    <dgm:cxn modelId="{FF818D35-333E-43E7-9251-83162D4EF668}" type="presParOf" srcId="{FE8AAA08-AAA6-42C0-AFA4-560305C934B3}" destId="{44A4C9D4-D301-4685-BEDF-74380A673949}" srcOrd="1" destOrd="0" presId="urn:microsoft.com/office/officeart/2005/8/layout/orgChart1"/>
    <dgm:cxn modelId="{F6CBADFD-4F04-4410-995A-4ED2F6D0D814}" type="presParOf" srcId="{FE8AAA08-AAA6-42C0-AFA4-560305C934B3}" destId="{08DFBBB3-9EB1-4C90-929E-8FC306D361F5}" srcOrd="2" destOrd="0" presId="urn:microsoft.com/office/officeart/2005/8/layout/orgChart1"/>
    <dgm:cxn modelId="{D4F82F6B-84EB-4C18-811D-F91BCC09B110}" type="presParOf" srcId="{5C56103A-1A51-4BC0-90D1-75BF085BDC3B}" destId="{6C936FFF-FFE2-4EE7-92D1-C5B39B8F8DC2}" srcOrd="4" destOrd="0" presId="urn:microsoft.com/office/officeart/2005/8/layout/orgChart1"/>
    <dgm:cxn modelId="{FC53E1A0-4446-4716-A68F-D4AED57A6CF4}" type="presParOf" srcId="{5C56103A-1A51-4BC0-90D1-75BF085BDC3B}" destId="{7386BAC0-5E38-4C88-8045-C890FB286550}" srcOrd="5" destOrd="0" presId="urn:microsoft.com/office/officeart/2005/8/layout/orgChart1"/>
    <dgm:cxn modelId="{69350376-5E26-4314-A06D-FEB0229164F9}" type="presParOf" srcId="{7386BAC0-5E38-4C88-8045-C890FB286550}" destId="{49DB8460-A4D9-4522-96B0-A4160ED85C61}" srcOrd="0" destOrd="0" presId="urn:microsoft.com/office/officeart/2005/8/layout/orgChart1"/>
    <dgm:cxn modelId="{F1AF03A3-71ED-4610-91CD-CE1F09692BF8}" type="presParOf" srcId="{49DB8460-A4D9-4522-96B0-A4160ED85C61}" destId="{AAF14D4B-EA60-4616-802D-3CFB259972B4}" srcOrd="0" destOrd="0" presId="urn:microsoft.com/office/officeart/2005/8/layout/orgChart1"/>
    <dgm:cxn modelId="{236BB78B-7962-4893-BCC2-AA9F28B6CD42}" type="presParOf" srcId="{49DB8460-A4D9-4522-96B0-A4160ED85C61}" destId="{973B9323-5717-40EC-9399-BC3EAEDE91CD}" srcOrd="1" destOrd="0" presId="urn:microsoft.com/office/officeart/2005/8/layout/orgChart1"/>
    <dgm:cxn modelId="{43213B49-AE9C-417A-B9E6-546D009B692A}" type="presParOf" srcId="{7386BAC0-5E38-4C88-8045-C890FB286550}" destId="{32B5AE88-6447-45E8-ADB1-D4576474A8C3}" srcOrd="1" destOrd="0" presId="urn:microsoft.com/office/officeart/2005/8/layout/orgChart1"/>
    <dgm:cxn modelId="{90CE22EA-1D2C-4899-91D2-211F3E49AF27}" type="presParOf" srcId="{7386BAC0-5E38-4C88-8045-C890FB286550}" destId="{8CA04B2C-04C1-4A47-8C4D-65CDDBF69D5D}" srcOrd="2" destOrd="0" presId="urn:microsoft.com/office/officeart/2005/8/layout/orgChart1"/>
    <dgm:cxn modelId="{53E11321-5B44-46A1-B07B-9CC3939315C2}" type="presParOf" srcId="{5C56103A-1A51-4BC0-90D1-75BF085BDC3B}" destId="{BE367EB5-AC05-40BC-B9C3-A010A75F0277}" srcOrd="6" destOrd="0" presId="urn:microsoft.com/office/officeart/2005/8/layout/orgChart1"/>
    <dgm:cxn modelId="{9FDA1CAA-51EE-4268-87B4-0647AE39E90B}" type="presParOf" srcId="{5C56103A-1A51-4BC0-90D1-75BF085BDC3B}" destId="{8682000C-D1E6-475F-8516-209588559666}" srcOrd="7" destOrd="0" presId="urn:microsoft.com/office/officeart/2005/8/layout/orgChart1"/>
    <dgm:cxn modelId="{C9FBF40C-CF20-4A9E-BEF6-0CE1D3DC2F7B}" type="presParOf" srcId="{8682000C-D1E6-475F-8516-209588559666}" destId="{7A5D2DA4-6133-456D-A0AA-FFDE2385F431}" srcOrd="0" destOrd="0" presId="urn:microsoft.com/office/officeart/2005/8/layout/orgChart1"/>
    <dgm:cxn modelId="{031D2745-87E2-4D44-9217-2B037D8D20EB}" type="presParOf" srcId="{7A5D2DA4-6133-456D-A0AA-FFDE2385F431}" destId="{BFCA3D51-5581-4971-8FC8-5DB840369A8E}" srcOrd="0" destOrd="0" presId="urn:microsoft.com/office/officeart/2005/8/layout/orgChart1"/>
    <dgm:cxn modelId="{5859CDF2-DF1C-46C4-B4D8-6BA3BBB75924}" type="presParOf" srcId="{7A5D2DA4-6133-456D-A0AA-FFDE2385F431}" destId="{4493CDC3-E075-493E-9630-681BD3427A6C}" srcOrd="1" destOrd="0" presId="urn:microsoft.com/office/officeart/2005/8/layout/orgChart1"/>
    <dgm:cxn modelId="{8BA10F4A-A4CE-4659-8A53-3E110BF52851}" type="presParOf" srcId="{8682000C-D1E6-475F-8516-209588559666}" destId="{6EF72A2D-580A-4B09-9A2D-42E269828990}" srcOrd="1" destOrd="0" presId="urn:microsoft.com/office/officeart/2005/8/layout/orgChart1"/>
    <dgm:cxn modelId="{F6B4CC1B-B604-4543-B70C-C16DAF81B4EF}" type="presParOf" srcId="{8682000C-D1E6-475F-8516-209588559666}" destId="{7FCA977B-0E92-4DEA-82BC-A8A2D43F02DF}" srcOrd="2" destOrd="0" presId="urn:microsoft.com/office/officeart/2005/8/layout/orgChart1"/>
    <dgm:cxn modelId="{4101F804-E7DA-4856-8C0C-F2D48FF1B613}" type="presParOf" srcId="{5C56103A-1A51-4BC0-90D1-75BF085BDC3B}" destId="{2CB43B60-2DF1-4AC1-938C-ECD91D6C47CF}" srcOrd="8" destOrd="0" presId="urn:microsoft.com/office/officeart/2005/8/layout/orgChart1"/>
    <dgm:cxn modelId="{1A0E523D-E2C0-4D31-B9F5-33CB1762F954}" type="presParOf" srcId="{5C56103A-1A51-4BC0-90D1-75BF085BDC3B}" destId="{CD646301-1FBC-4501-BAD3-0AF6EFAB91C9}" srcOrd="9" destOrd="0" presId="urn:microsoft.com/office/officeart/2005/8/layout/orgChart1"/>
    <dgm:cxn modelId="{E6DBCFBA-01B4-467D-BB6D-61E85F2519B1}" type="presParOf" srcId="{CD646301-1FBC-4501-BAD3-0AF6EFAB91C9}" destId="{E8CE8544-82EB-4108-B24E-026433849C61}" srcOrd="0" destOrd="0" presId="urn:microsoft.com/office/officeart/2005/8/layout/orgChart1"/>
    <dgm:cxn modelId="{2FC6DB6F-E183-45BB-AAA0-13D95677D6EA}" type="presParOf" srcId="{E8CE8544-82EB-4108-B24E-026433849C61}" destId="{6A41469F-AD57-4018-A96E-16621129E40C}" srcOrd="0" destOrd="0" presId="urn:microsoft.com/office/officeart/2005/8/layout/orgChart1"/>
    <dgm:cxn modelId="{1CAE3E33-B1EC-4B85-8E9E-87734D4A75F5}" type="presParOf" srcId="{E8CE8544-82EB-4108-B24E-026433849C61}" destId="{E39BD5B7-20C0-4D79-AE6B-457C14527BB0}" srcOrd="1" destOrd="0" presId="urn:microsoft.com/office/officeart/2005/8/layout/orgChart1"/>
    <dgm:cxn modelId="{3874A660-1D41-42A7-A230-BADFD29E5487}" type="presParOf" srcId="{CD646301-1FBC-4501-BAD3-0AF6EFAB91C9}" destId="{E37BB8C1-A02C-49D0-A135-BEDD9959755F}" srcOrd="1" destOrd="0" presId="urn:microsoft.com/office/officeart/2005/8/layout/orgChart1"/>
    <dgm:cxn modelId="{F8F7AAF0-442A-49D6-A04B-58DB67080313}" type="presParOf" srcId="{CD646301-1FBC-4501-BAD3-0AF6EFAB91C9}" destId="{9A889A8F-E54A-4B0C-9319-AD04C5778A4F}" srcOrd="2" destOrd="0" presId="urn:microsoft.com/office/officeart/2005/8/layout/orgChart1"/>
    <dgm:cxn modelId="{E4006B3B-54E6-4703-AA03-3CC26FD882CE}" type="presParOf" srcId="{5C56103A-1A51-4BC0-90D1-75BF085BDC3B}" destId="{63EF66F1-E27B-497F-B123-D23DD18F3082}" srcOrd="10" destOrd="0" presId="urn:microsoft.com/office/officeart/2005/8/layout/orgChart1"/>
    <dgm:cxn modelId="{6AD3A215-4DA0-47B7-A998-B62C5D4C8956}" type="presParOf" srcId="{5C56103A-1A51-4BC0-90D1-75BF085BDC3B}" destId="{3E05ED6F-4E49-47E7-B0C4-65C0B57FBAAF}" srcOrd="11" destOrd="0" presId="urn:microsoft.com/office/officeart/2005/8/layout/orgChart1"/>
    <dgm:cxn modelId="{54BEBBE2-9109-4F13-B4D9-AF288E756CF7}" type="presParOf" srcId="{3E05ED6F-4E49-47E7-B0C4-65C0B57FBAAF}" destId="{0AED5D76-4D1C-4279-8F4C-ED69CF010C73}" srcOrd="0" destOrd="0" presId="urn:microsoft.com/office/officeart/2005/8/layout/orgChart1"/>
    <dgm:cxn modelId="{31D91F13-729B-44C8-BC3B-53C7197E3B63}" type="presParOf" srcId="{0AED5D76-4D1C-4279-8F4C-ED69CF010C73}" destId="{FDFBE678-6BFD-40C2-8415-DF93DCF6A28E}" srcOrd="0" destOrd="0" presId="urn:microsoft.com/office/officeart/2005/8/layout/orgChart1"/>
    <dgm:cxn modelId="{2B4C76CB-572C-4000-BDD5-F9A5217F6FDD}" type="presParOf" srcId="{0AED5D76-4D1C-4279-8F4C-ED69CF010C73}" destId="{80B62673-7F77-466A-BB2F-E7A3EACA8DA7}" srcOrd="1" destOrd="0" presId="urn:microsoft.com/office/officeart/2005/8/layout/orgChart1"/>
    <dgm:cxn modelId="{77EF9960-E127-4D9A-89A9-E3D46C36B09F}" type="presParOf" srcId="{3E05ED6F-4E49-47E7-B0C4-65C0B57FBAAF}" destId="{922F9326-031F-4EB9-9639-43E53ED2C9D9}" srcOrd="1" destOrd="0" presId="urn:microsoft.com/office/officeart/2005/8/layout/orgChart1"/>
    <dgm:cxn modelId="{75B4E75B-6EE9-4B6C-9FB6-CB23FA42F473}" type="presParOf" srcId="{3E05ED6F-4E49-47E7-B0C4-65C0B57FBAAF}" destId="{7755ECD9-0E81-4C2A-99EB-BD9A5EA32321}" srcOrd="2" destOrd="0" presId="urn:microsoft.com/office/officeart/2005/8/layout/orgChart1"/>
    <dgm:cxn modelId="{31DE9EAE-AB6F-4B0D-BA38-0D68AEF2E01D}" type="presParOf" srcId="{08AE963B-D31C-4903-91BD-F1FC125E677F}" destId="{A449528F-E1F8-4FE6-9A10-DD12A841EE7E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B0AA-358D-4FF0-9699-505B8547B8BB}">
      <dsp:nvSpPr>
        <dsp:cNvPr id="0" name=""/>
        <dsp:cNvSpPr/>
      </dsp:nvSpPr>
      <dsp:spPr>
        <a:xfrm>
          <a:off x="11157039" y="2380961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119C8-2678-4FEA-8974-834DFF16A05B}">
      <dsp:nvSpPr>
        <dsp:cNvPr id="0" name=""/>
        <dsp:cNvSpPr/>
      </dsp:nvSpPr>
      <dsp:spPr>
        <a:xfrm>
          <a:off x="11157039" y="2380961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E2B2-CAB7-4907-BB89-73997302189B}">
      <dsp:nvSpPr>
        <dsp:cNvPr id="0" name=""/>
        <dsp:cNvSpPr/>
      </dsp:nvSpPr>
      <dsp:spPr>
        <a:xfrm>
          <a:off x="11157039" y="2380961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2302-C302-49FE-83E3-FA9DA5D5BA28}">
      <dsp:nvSpPr>
        <dsp:cNvPr id="0" name=""/>
        <dsp:cNvSpPr/>
      </dsp:nvSpPr>
      <dsp:spPr>
        <a:xfrm>
          <a:off x="6525964" y="1744972"/>
          <a:ext cx="4989379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4989379" y="94054"/>
              </a:lnTo>
              <a:lnTo>
                <a:pt x="4989379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C0A4-014D-4885-8124-EA174873D26B}">
      <dsp:nvSpPr>
        <dsp:cNvPr id="0" name=""/>
        <dsp:cNvSpPr/>
      </dsp:nvSpPr>
      <dsp:spPr>
        <a:xfrm>
          <a:off x="10073171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0601A-D4A7-4B46-8E62-70B4AFE5FB13}">
      <dsp:nvSpPr>
        <dsp:cNvPr id="0" name=""/>
        <dsp:cNvSpPr/>
      </dsp:nvSpPr>
      <dsp:spPr>
        <a:xfrm>
          <a:off x="7721803" y="2380961"/>
          <a:ext cx="2709671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2709671" y="94054"/>
              </a:lnTo>
              <a:lnTo>
                <a:pt x="2709671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B98E-ABE9-406E-A212-1BA35FB18D25}">
      <dsp:nvSpPr>
        <dsp:cNvPr id="0" name=""/>
        <dsp:cNvSpPr/>
      </dsp:nvSpPr>
      <dsp:spPr>
        <a:xfrm>
          <a:off x="8989302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DB779-28BC-49A5-A502-A30A575F045C}">
      <dsp:nvSpPr>
        <dsp:cNvPr id="0" name=""/>
        <dsp:cNvSpPr/>
      </dsp:nvSpPr>
      <dsp:spPr>
        <a:xfrm>
          <a:off x="8989302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C3CF-C057-42A9-80F2-25C51D35C146}">
      <dsp:nvSpPr>
        <dsp:cNvPr id="0" name=""/>
        <dsp:cNvSpPr/>
      </dsp:nvSpPr>
      <dsp:spPr>
        <a:xfrm>
          <a:off x="7721803" y="2380961"/>
          <a:ext cx="1625803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1625803" y="94054"/>
              </a:lnTo>
              <a:lnTo>
                <a:pt x="1625803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20462-DFEF-46A1-B916-157ED85B6B35}">
      <dsp:nvSpPr>
        <dsp:cNvPr id="0" name=""/>
        <dsp:cNvSpPr/>
      </dsp:nvSpPr>
      <dsp:spPr>
        <a:xfrm>
          <a:off x="7905433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A96C-7D4A-42F1-A507-D433AD9D75EF}">
      <dsp:nvSpPr>
        <dsp:cNvPr id="0" name=""/>
        <dsp:cNvSpPr/>
      </dsp:nvSpPr>
      <dsp:spPr>
        <a:xfrm>
          <a:off x="7905433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F8BEE-A1CD-4FAA-AA4F-AA5B75F976E3}">
      <dsp:nvSpPr>
        <dsp:cNvPr id="0" name=""/>
        <dsp:cNvSpPr/>
      </dsp:nvSpPr>
      <dsp:spPr>
        <a:xfrm>
          <a:off x="7905433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76AC7-84AA-4B86-AD90-3AE6063D83C5}">
      <dsp:nvSpPr>
        <dsp:cNvPr id="0" name=""/>
        <dsp:cNvSpPr/>
      </dsp:nvSpPr>
      <dsp:spPr>
        <a:xfrm>
          <a:off x="7721803" y="2380961"/>
          <a:ext cx="541934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541934" y="94054"/>
              </a:lnTo>
              <a:lnTo>
                <a:pt x="541934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18898-6FC0-4859-80BE-3B26A3B92910}">
      <dsp:nvSpPr>
        <dsp:cNvPr id="0" name=""/>
        <dsp:cNvSpPr/>
      </dsp:nvSpPr>
      <dsp:spPr>
        <a:xfrm>
          <a:off x="7179868" y="2380961"/>
          <a:ext cx="541934" cy="188109"/>
        </a:xfrm>
        <a:custGeom>
          <a:avLst/>
          <a:gdLst/>
          <a:ahLst/>
          <a:cxnLst/>
          <a:rect l="0" t="0" r="0" b="0"/>
          <a:pathLst>
            <a:path>
              <a:moveTo>
                <a:pt x="541934" y="0"/>
              </a:moveTo>
              <a:lnTo>
                <a:pt x="541934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0DCD-5AF6-4465-B80A-E34762ABEE8D}">
      <dsp:nvSpPr>
        <dsp:cNvPr id="0" name=""/>
        <dsp:cNvSpPr/>
      </dsp:nvSpPr>
      <dsp:spPr>
        <a:xfrm>
          <a:off x="5737696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E6FCD-2DBE-4D2D-8C94-00AAE214066C}">
      <dsp:nvSpPr>
        <dsp:cNvPr id="0" name=""/>
        <dsp:cNvSpPr/>
      </dsp:nvSpPr>
      <dsp:spPr>
        <a:xfrm>
          <a:off x="5737696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D7BE-D226-4294-8994-0E665FE415A2}">
      <dsp:nvSpPr>
        <dsp:cNvPr id="0" name=""/>
        <dsp:cNvSpPr/>
      </dsp:nvSpPr>
      <dsp:spPr>
        <a:xfrm>
          <a:off x="5737696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4598-19E6-467C-9F75-EDA255D16434}">
      <dsp:nvSpPr>
        <dsp:cNvPr id="0" name=""/>
        <dsp:cNvSpPr/>
      </dsp:nvSpPr>
      <dsp:spPr>
        <a:xfrm>
          <a:off x="6095999" y="2380961"/>
          <a:ext cx="1625803" cy="188109"/>
        </a:xfrm>
        <a:custGeom>
          <a:avLst/>
          <a:gdLst/>
          <a:ahLst/>
          <a:cxnLst/>
          <a:rect l="0" t="0" r="0" b="0"/>
          <a:pathLst>
            <a:path>
              <a:moveTo>
                <a:pt x="1625803" y="0"/>
              </a:moveTo>
              <a:lnTo>
                <a:pt x="1625803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2EC87-78AA-4202-B4B6-40FD5EB35608}">
      <dsp:nvSpPr>
        <dsp:cNvPr id="0" name=""/>
        <dsp:cNvSpPr/>
      </dsp:nvSpPr>
      <dsp:spPr>
        <a:xfrm>
          <a:off x="5012131" y="2380961"/>
          <a:ext cx="2709671" cy="188109"/>
        </a:xfrm>
        <a:custGeom>
          <a:avLst/>
          <a:gdLst/>
          <a:ahLst/>
          <a:cxnLst/>
          <a:rect l="0" t="0" r="0" b="0"/>
          <a:pathLst>
            <a:path>
              <a:moveTo>
                <a:pt x="2709671" y="0"/>
              </a:moveTo>
              <a:lnTo>
                <a:pt x="2709671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2C54E-A764-4134-B2FD-5B9546B0FA47}">
      <dsp:nvSpPr>
        <dsp:cNvPr id="0" name=""/>
        <dsp:cNvSpPr/>
      </dsp:nvSpPr>
      <dsp:spPr>
        <a:xfrm>
          <a:off x="6525964" y="1744972"/>
          <a:ext cx="1195838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1195838" y="94054"/>
              </a:lnTo>
              <a:lnTo>
                <a:pt x="1195838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1B395-6D44-4E53-A55E-F2C26012FF12}">
      <dsp:nvSpPr>
        <dsp:cNvPr id="0" name=""/>
        <dsp:cNvSpPr/>
      </dsp:nvSpPr>
      <dsp:spPr>
        <a:xfrm>
          <a:off x="3346019" y="2380961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6B8D-FDD4-4226-9DC6-AA907FA3B26A}">
      <dsp:nvSpPr>
        <dsp:cNvPr id="0" name=""/>
        <dsp:cNvSpPr/>
      </dsp:nvSpPr>
      <dsp:spPr>
        <a:xfrm>
          <a:off x="3346019" y="2380961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28067-BC28-4713-A85D-D11188B20BA6}">
      <dsp:nvSpPr>
        <dsp:cNvPr id="0" name=""/>
        <dsp:cNvSpPr/>
      </dsp:nvSpPr>
      <dsp:spPr>
        <a:xfrm>
          <a:off x="3704322" y="1744972"/>
          <a:ext cx="2821641" cy="188109"/>
        </a:xfrm>
        <a:custGeom>
          <a:avLst/>
          <a:gdLst/>
          <a:ahLst/>
          <a:cxnLst/>
          <a:rect l="0" t="0" r="0" b="0"/>
          <a:pathLst>
            <a:path>
              <a:moveTo>
                <a:pt x="2821641" y="0"/>
              </a:moveTo>
              <a:lnTo>
                <a:pt x="2821641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D623-AB2E-4220-817C-EF4B5E4D997E}">
      <dsp:nvSpPr>
        <dsp:cNvPr id="0" name=""/>
        <dsp:cNvSpPr/>
      </dsp:nvSpPr>
      <dsp:spPr>
        <a:xfrm>
          <a:off x="2262150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A435-E017-450D-B741-D77246EEB22F}">
      <dsp:nvSpPr>
        <dsp:cNvPr id="0" name=""/>
        <dsp:cNvSpPr/>
      </dsp:nvSpPr>
      <dsp:spPr>
        <a:xfrm>
          <a:off x="2262150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C5AC9-B0D0-43E9-959C-6C5D339C434C}">
      <dsp:nvSpPr>
        <dsp:cNvPr id="0" name=""/>
        <dsp:cNvSpPr/>
      </dsp:nvSpPr>
      <dsp:spPr>
        <a:xfrm>
          <a:off x="2262150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98F1-AEE4-406C-9196-2CBE2E16414B}">
      <dsp:nvSpPr>
        <dsp:cNvPr id="0" name=""/>
        <dsp:cNvSpPr/>
      </dsp:nvSpPr>
      <dsp:spPr>
        <a:xfrm>
          <a:off x="1536585" y="2380961"/>
          <a:ext cx="1083868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1083868" y="94054"/>
              </a:lnTo>
              <a:lnTo>
                <a:pt x="1083868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8BBD8-00A5-4025-AC4A-CA10359D0D19}">
      <dsp:nvSpPr>
        <dsp:cNvPr id="0" name=""/>
        <dsp:cNvSpPr/>
      </dsp:nvSpPr>
      <dsp:spPr>
        <a:xfrm>
          <a:off x="1178281" y="3016950"/>
          <a:ext cx="134363" cy="232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016"/>
              </a:lnTo>
              <a:lnTo>
                <a:pt x="134363" y="2320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262FE-717F-4FD3-8C12-CF3AFB710B83}">
      <dsp:nvSpPr>
        <dsp:cNvPr id="0" name=""/>
        <dsp:cNvSpPr/>
      </dsp:nvSpPr>
      <dsp:spPr>
        <a:xfrm>
          <a:off x="1178281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7BAAF-BD1D-4FEE-97D1-0A0D6FFF9B2E}">
      <dsp:nvSpPr>
        <dsp:cNvPr id="0" name=""/>
        <dsp:cNvSpPr/>
      </dsp:nvSpPr>
      <dsp:spPr>
        <a:xfrm>
          <a:off x="1178281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0AEE-78F0-4D6D-9679-D01A42FA5E26}">
      <dsp:nvSpPr>
        <dsp:cNvPr id="0" name=""/>
        <dsp:cNvSpPr/>
      </dsp:nvSpPr>
      <dsp:spPr>
        <a:xfrm>
          <a:off x="1178281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3DC-38DC-4D56-B3B7-122F0B31ADD8}">
      <dsp:nvSpPr>
        <dsp:cNvPr id="0" name=""/>
        <dsp:cNvSpPr/>
      </dsp:nvSpPr>
      <dsp:spPr>
        <a:xfrm>
          <a:off x="1490865" y="2380961"/>
          <a:ext cx="91440" cy="188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16311-C860-4E73-A00C-3F5386D25908}">
      <dsp:nvSpPr>
        <dsp:cNvPr id="0" name=""/>
        <dsp:cNvSpPr/>
      </dsp:nvSpPr>
      <dsp:spPr>
        <a:xfrm>
          <a:off x="94412" y="3016950"/>
          <a:ext cx="134363" cy="232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016"/>
              </a:lnTo>
              <a:lnTo>
                <a:pt x="134363" y="2320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23D8-6F34-4E08-9D1D-80B9892C8B39}">
      <dsp:nvSpPr>
        <dsp:cNvPr id="0" name=""/>
        <dsp:cNvSpPr/>
      </dsp:nvSpPr>
      <dsp:spPr>
        <a:xfrm>
          <a:off x="94412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41E5-6F89-420A-9B2E-2FA8CD8124B5}">
      <dsp:nvSpPr>
        <dsp:cNvPr id="0" name=""/>
        <dsp:cNvSpPr/>
      </dsp:nvSpPr>
      <dsp:spPr>
        <a:xfrm>
          <a:off x="94412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7B61-219A-4455-8D53-B32295C0C39D}">
      <dsp:nvSpPr>
        <dsp:cNvPr id="0" name=""/>
        <dsp:cNvSpPr/>
      </dsp:nvSpPr>
      <dsp:spPr>
        <a:xfrm>
          <a:off x="94412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9F24-6C1F-4158-B05B-C92D208DDC74}">
      <dsp:nvSpPr>
        <dsp:cNvPr id="0" name=""/>
        <dsp:cNvSpPr/>
      </dsp:nvSpPr>
      <dsp:spPr>
        <a:xfrm>
          <a:off x="452716" y="2380961"/>
          <a:ext cx="1083868" cy="188109"/>
        </a:xfrm>
        <a:custGeom>
          <a:avLst/>
          <a:gdLst/>
          <a:ahLst/>
          <a:cxnLst/>
          <a:rect l="0" t="0" r="0" b="0"/>
          <a:pathLst>
            <a:path>
              <a:moveTo>
                <a:pt x="1083868" y="0"/>
              </a:moveTo>
              <a:lnTo>
                <a:pt x="1083868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5BF71-CC66-4627-9830-2A9F4C8E67BD}">
      <dsp:nvSpPr>
        <dsp:cNvPr id="0" name=""/>
        <dsp:cNvSpPr/>
      </dsp:nvSpPr>
      <dsp:spPr>
        <a:xfrm>
          <a:off x="1536585" y="1744972"/>
          <a:ext cx="4989379" cy="188109"/>
        </a:xfrm>
        <a:custGeom>
          <a:avLst/>
          <a:gdLst/>
          <a:ahLst/>
          <a:cxnLst/>
          <a:rect l="0" t="0" r="0" b="0"/>
          <a:pathLst>
            <a:path>
              <a:moveTo>
                <a:pt x="4989379" y="0"/>
              </a:moveTo>
              <a:lnTo>
                <a:pt x="4989379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3A89-A75D-4C9D-98DF-3F0F34F077E5}">
      <dsp:nvSpPr>
        <dsp:cNvPr id="0" name=""/>
        <dsp:cNvSpPr/>
      </dsp:nvSpPr>
      <dsp:spPr>
        <a:xfrm>
          <a:off x="6078084" y="1297092"/>
          <a:ext cx="895759" cy="44787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Drivers </a:t>
          </a:r>
          <a:r>
            <a:rPr lang="fr-FR" sz="1100" kern="1200" dirty="0" err="1"/>
            <a:t>Fight</a:t>
          </a:r>
          <a:endParaRPr lang="fr-FR" sz="1100" kern="1200" dirty="0"/>
        </a:p>
      </dsp:txBody>
      <dsp:txXfrm>
        <a:off x="6078084" y="1297092"/>
        <a:ext cx="895759" cy="447879"/>
      </dsp:txXfrm>
    </dsp:sp>
    <dsp:sp modelId="{77AC34E0-BB07-48B0-B9A6-679A1512271B}">
      <dsp:nvSpPr>
        <dsp:cNvPr id="0" name=""/>
        <dsp:cNvSpPr/>
      </dsp:nvSpPr>
      <dsp:spPr>
        <a:xfrm>
          <a:off x="1088705" y="1933082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Menus</a:t>
          </a:r>
        </a:p>
      </dsp:txBody>
      <dsp:txXfrm>
        <a:off x="1088705" y="1933082"/>
        <a:ext cx="895759" cy="447879"/>
      </dsp:txXfrm>
    </dsp:sp>
    <dsp:sp modelId="{7E3A4818-65DB-4B04-BE47-798CF5138F05}">
      <dsp:nvSpPr>
        <dsp:cNvPr id="0" name=""/>
        <dsp:cNvSpPr/>
      </dsp:nvSpPr>
      <dsp:spPr>
        <a:xfrm>
          <a:off x="4836" y="2569071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Accueil</a:t>
          </a:r>
        </a:p>
      </dsp:txBody>
      <dsp:txXfrm>
        <a:off x="4836" y="2569071"/>
        <a:ext cx="895759" cy="447879"/>
      </dsp:txXfrm>
    </dsp:sp>
    <dsp:sp modelId="{D311F373-5493-4C5F-87FA-794DB6DF9A6B}">
      <dsp:nvSpPr>
        <dsp:cNvPr id="0" name=""/>
        <dsp:cNvSpPr/>
      </dsp:nvSpPr>
      <dsp:spPr>
        <a:xfrm>
          <a:off x="228776" y="3205060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Jouer</a:t>
          </a:r>
        </a:p>
      </dsp:txBody>
      <dsp:txXfrm>
        <a:off x="228776" y="3205060"/>
        <a:ext cx="895759" cy="447879"/>
      </dsp:txXfrm>
    </dsp:sp>
    <dsp:sp modelId="{16612FBC-5253-4DBF-8A0E-DE80AC81042F}">
      <dsp:nvSpPr>
        <dsp:cNvPr id="0" name=""/>
        <dsp:cNvSpPr/>
      </dsp:nvSpPr>
      <dsp:spPr>
        <a:xfrm>
          <a:off x="228776" y="3841049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Options</a:t>
          </a:r>
        </a:p>
      </dsp:txBody>
      <dsp:txXfrm>
        <a:off x="228776" y="3841049"/>
        <a:ext cx="895759" cy="447879"/>
      </dsp:txXfrm>
    </dsp:sp>
    <dsp:sp modelId="{C11F4A87-40A1-4DB9-90DD-61CE9B0EBD73}">
      <dsp:nvSpPr>
        <dsp:cNvPr id="0" name=""/>
        <dsp:cNvSpPr/>
      </dsp:nvSpPr>
      <dsp:spPr>
        <a:xfrm>
          <a:off x="228776" y="4477038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Customisation de la voiture</a:t>
          </a:r>
        </a:p>
      </dsp:txBody>
      <dsp:txXfrm>
        <a:off x="228776" y="4477038"/>
        <a:ext cx="895759" cy="447879"/>
      </dsp:txXfrm>
    </dsp:sp>
    <dsp:sp modelId="{D0A0E7D0-E750-4D24-BC27-F61D21AD908F}">
      <dsp:nvSpPr>
        <dsp:cNvPr id="0" name=""/>
        <dsp:cNvSpPr/>
      </dsp:nvSpPr>
      <dsp:spPr>
        <a:xfrm>
          <a:off x="228776" y="5113027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Quitter</a:t>
          </a:r>
        </a:p>
      </dsp:txBody>
      <dsp:txXfrm>
        <a:off x="228776" y="5113027"/>
        <a:ext cx="895759" cy="447879"/>
      </dsp:txXfrm>
    </dsp:sp>
    <dsp:sp modelId="{A58DA27A-1F30-499D-8794-6FD121E35C2C}">
      <dsp:nvSpPr>
        <dsp:cNvPr id="0" name=""/>
        <dsp:cNvSpPr/>
      </dsp:nvSpPr>
      <dsp:spPr>
        <a:xfrm>
          <a:off x="1088705" y="2569071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En jeu</a:t>
          </a:r>
        </a:p>
      </dsp:txBody>
      <dsp:txXfrm>
        <a:off x="1088705" y="2569071"/>
        <a:ext cx="895759" cy="447879"/>
      </dsp:txXfrm>
    </dsp:sp>
    <dsp:sp modelId="{D9FBE6DD-5BE5-4ED0-A9F3-0753AF8FCE2D}">
      <dsp:nvSpPr>
        <dsp:cNvPr id="0" name=""/>
        <dsp:cNvSpPr/>
      </dsp:nvSpPr>
      <dsp:spPr>
        <a:xfrm>
          <a:off x="1312645" y="3205060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Pause</a:t>
          </a:r>
        </a:p>
      </dsp:txBody>
      <dsp:txXfrm>
        <a:off x="1312645" y="3205060"/>
        <a:ext cx="895759" cy="447879"/>
      </dsp:txXfrm>
    </dsp:sp>
    <dsp:sp modelId="{D5B6F2B2-6C82-4F61-A876-009A2D7FCFD0}">
      <dsp:nvSpPr>
        <dsp:cNvPr id="0" name=""/>
        <dsp:cNvSpPr/>
      </dsp:nvSpPr>
      <dsp:spPr>
        <a:xfrm>
          <a:off x="1312645" y="3841049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Reprise</a:t>
          </a:r>
        </a:p>
      </dsp:txBody>
      <dsp:txXfrm>
        <a:off x="1312645" y="3841049"/>
        <a:ext cx="895759" cy="447879"/>
      </dsp:txXfrm>
    </dsp:sp>
    <dsp:sp modelId="{C346AC1F-2F36-429F-A3EA-0E9489CE387F}">
      <dsp:nvSpPr>
        <dsp:cNvPr id="0" name=""/>
        <dsp:cNvSpPr/>
      </dsp:nvSpPr>
      <dsp:spPr>
        <a:xfrm>
          <a:off x="1312645" y="4477038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Options</a:t>
          </a:r>
        </a:p>
      </dsp:txBody>
      <dsp:txXfrm>
        <a:off x="1312645" y="4477038"/>
        <a:ext cx="895759" cy="447879"/>
      </dsp:txXfrm>
    </dsp:sp>
    <dsp:sp modelId="{0619DC5D-65CD-4F1E-9F1C-14EF10477802}">
      <dsp:nvSpPr>
        <dsp:cNvPr id="0" name=""/>
        <dsp:cNvSpPr/>
      </dsp:nvSpPr>
      <dsp:spPr>
        <a:xfrm>
          <a:off x="1312645" y="5113027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Retour accueil</a:t>
          </a:r>
        </a:p>
      </dsp:txBody>
      <dsp:txXfrm>
        <a:off x="1312645" y="5113027"/>
        <a:ext cx="895759" cy="447879"/>
      </dsp:txXfrm>
    </dsp:sp>
    <dsp:sp modelId="{31AAC313-56B1-4281-B6C5-1D9AC0E00EEE}">
      <dsp:nvSpPr>
        <dsp:cNvPr id="0" name=""/>
        <dsp:cNvSpPr/>
      </dsp:nvSpPr>
      <dsp:spPr>
        <a:xfrm>
          <a:off x="2172574" y="2569071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Fin de partie</a:t>
          </a:r>
        </a:p>
      </dsp:txBody>
      <dsp:txXfrm>
        <a:off x="2172574" y="2569071"/>
        <a:ext cx="895759" cy="447879"/>
      </dsp:txXfrm>
    </dsp:sp>
    <dsp:sp modelId="{F6DF1720-9993-4A7A-A177-D5CD412ECDDD}">
      <dsp:nvSpPr>
        <dsp:cNvPr id="0" name=""/>
        <dsp:cNvSpPr/>
      </dsp:nvSpPr>
      <dsp:spPr>
        <a:xfrm>
          <a:off x="2396514" y="3205060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Réseaux sociaux</a:t>
          </a:r>
        </a:p>
      </dsp:txBody>
      <dsp:txXfrm>
        <a:off x="2396514" y="3205060"/>
        <a:ext cx="895759" cy="447879"/>
      </dsp:txXfrm>
    </dsp:sp>
    <dsp:sp modelId="{50AF31A6-F05A-4090-BB4D-3B5FCF588226}">
      <dsp:nvSpPr>
        <dsp:cNvPr id="0" name=""/>
        <dsp:cNvSpPr/>
      </dsp:nvSpPr>
      <dsp:spPr>
        <a:xfrm>
          <a:off x="2396514" y="3841049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Stats</a:t>
          </a:r>
        </a:p>
      </dsp:txBody>
      <dsp:txXfrm>
        <a:off x="2396514" y="3841049"/>
        <a:ext cx="895759" cy="447879"/>
      </dsp:txXfrm>
    </dsp:sp>
    <dsp:sp modelId="{56CC7145-4BB2-4554-BE8D-8DDA77005712}">
      <dsp:nvSpPr>
        <dsp:cNvPr id="0" name=""/>
        <dsp:cNvSpPr/>
      </dsp:nvSpPr>
      <dsp:spPr>
        <a:xfrm>
          <a:off x="2396514" y="4477038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Retour accueil</a:t>
          </a:r>
        </a:p>
      </dsp:txBody>
      <dsp:txXfrm>
        <a:off x="2396514" y="4477038"/>
        <a:ext cx="895759" cy="447879"/>
      </dsp:txXfrm>
    </dsp:sp>
    <dsp:sp modelId="{98CD120B-645F-4AD7-87A1-DFC729C99B10}">
      <dsp:nvSpPr>
        <dsp:cNvPr id="0" name=""/>
        <dsp:cNvSpPr/>
      </dsp:nvSpPr>
      <dsp:spPr>
        <a:xfrm>
          <a:off x="3256443" y="1933082"/>
          <a:ext cx="895759" cy="4478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Graphismes</a:t>
          </a:r>
        </a:p>
      </dsp:txBody>
      <dsp:txXfrm>
        <a:off x="3256443" y="1933082"/>
        <a:ext cx="895759" cy="447879"/>
      </dsp:txXfrm>
    </dsp:sp>
    <dsp:sp modelId="{4E2859AC-28A7-4C2E-8E3F-6DEB4E2F41F6}">
      <dsp:nvSpPr>
        <dsp:cNvPr id="0" name=""/>
        <dsp:cNvSpPr/>
      </dsp:nvSpPr>
      <dsp:spPr>
        <a:xfrm>
          <a:off x="3480382" y="2569071"/>
          <a:ext cx="895759" cy="4478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Voitures</a:t>
          </a:r>
        </a:p>
      </dsp:txBody>
      <dsp:txXfrm>
        <a:off x="3480382" y="2569071"/>
        <a:ext cx="895759" cy="447879"/>
      </dsp:txXfrm>
    </dsp:sp>
    <dsp:sp modelId="{FDA0D5FB-1121-4EAF-8EA3-3AAB26DEA91E}">
      <dsp:nvSpPr>
        <dsp:cNvPr id="0" name=""/>
        <dsp:cNvSpPr/>
      </dsp:nvSpPr>
      <dsp:spPr>
        <a:xfrm>
          <a:off x="3480382" y="3205060"/>
          <a:ext cx="895759" cy="4478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Décors</a:t>
          </a:r>
        </a:p>
      </dsp:txBody>
      <dsp:txXfrm>
        <a:off x="3480382" y="3205060"/>
        <a:ext cx="895759" cy="447879"/>
      </dsp:txXfrm>
    </dsp:sp>
    <dsp:sp modelId="{242A6CFE-266E-409F-B3BE-1401A28E89A2}">
      <dsp:nvSpPr>
        <dsp:cNvPr id="0" name=""/>
        <dsp:cNvSpPr/>
      </dsp:nvSpPr>
      <dsp:spPr>
        <a:xfrm>
          <a:off x="7273923" y="1933082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Gameplay</a:t>
          </a:r>
        </a:p>
      </dsp:txBody>
      <dsp:txXfrm>
        <a:off x="7273923" y="1933082"/>
        <a:ext cx="895759" cy="447879"/>
      </dsp:txXfrm>
    </dsp:sp>
    <dsp:sp modelId="{2A3C25A8-3A61-4E5C-8117-2C86DF65D1A4}">
      <dsp:nvSpPr>
        <dsp:cNvPr id="0" name=""/>
        <dsp:cNvSpPr/>
      </dsp:nvSpPr>
      <dsp:spPr>
        <a:xfrm>
          <a:off x="4564251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Multijoueur</a:t>
          </a:r>
        </a:p>
      </dsp:txBody>
      <dsp:txXfrm>
        <a:off x="4564251" y="2569071"/>
        <a:ext cx="895759" cy="447879"/>
      </dsp:txXfrm>
    </dsp:sp>
    <dsp:sp modelId="{E784262F-9629-4309-8486-4FCACFBDCD22}">
      <dsp:nvSpPr>
        <dsp:cNvPr id="0" name=""/>
        <dsp:cNvSpPr/>
      </dsp:nvSpPr>
      <dsp:spPr>
        <a:xfrm>
          <a:off x="5648120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Joueur</a:t>
          </a:r>
        </a:p>
      </dsp:txBody>
      <dsp:txXfrm>
        <a:off x="5648120" y="2569071"/>
        <a:ext cx="895759" cy="447879"/>
      </dsp:txXfrm>
    </dsp:sp>
    <dsp:sp modelId="{E5D1B315-193D-4BF4-BD95-041200664081}">
      <dsp:nvSpPr>
        <dsp:cNvPr id="0" name=""/>
        <dsp:cNvSpPr/>
      </dsp:nvSpPr>
      <dsp:spPr>
        <a:xfrm>
          <a:off x="5872060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Déplacements</a:t>
          </a:r>
        </a:p>
      </dsp:txBody>
      <dsp:txXfrm>
        <a:off x="5872060" y="3205060"/>
        <a:ext cx="895759" cy="447879"/>
      </dsp:txXfrm>
    </dsp:sp>
    <dsp:sp modelId="{BA4E6E08-36E3-4F01-BF4C-DDFB79F9EC1D}">
      <dsp:nvSpPr>
        <dsp:cNvPr id="0" name=""/>
        <dsp:cNvSpPr/>
      </dsp:nvSpPr>
      <dsp:spPr>
        <a:xfrm>
          <a:off x="5872060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Inventaire</a:t>
          </a:r>
        </a:p>
      </dsp:txBody>
      <dsp:txXfrm>
        <a:off x="5872060" y="3841049"/>
        <a:ext cx="895759" cy="447879"/>
      </dsp:txXfrm>
    </dsp:sp>
    <dsp:sp modelId="{B4F0CD5F-077D-48AC-A55A-4FAA5D5F96D3}">
      <dsp:nvSpPr>
        <dsp:cNvPr id="0" name=""/>
        <dsp:cNvSpPr/>
      </dsp:nvSpPr>
      <dsp:spPr>
        <a:xfrm>
          <a:off x="5872060" y="4477038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Interactions</a:t>
          </a:r>
        </a:p>
      </dsp:txBody>
      <dsp:txXfrm>
        <a:off x="5872060" y="4477038"/>
        <a:ext cx="895759" cy="447879"/>
      </dsp:txXfrm>
    </dsp:sp>
    <dsp:sp modelId="{AE38E18D-745D-4D9B-ABBD-D0C5B911FD7A}">
      <dsp:nvSpPr>
        <dsp:cNvPr id="0" name=""/>
        <dsp:cNvSpPr/>
      </dsp:nvSpPr>
      <dsp:spPr>
        <a:xfrm>
          <a:off x="6731989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Bot</a:t>
          </a:r>
        </a:p>
      </dsp:txBody>
      <dsp:txXfrm>
        <a:off x="6731989" y="2569071"/>
        <a:ext cx="895759" cy="447879"/>
      </dsp:txXfrm>
    </dsp:sp>
    <dsp:sp modelId="{761D3A5A-503C-4434-8A88-7EA2AC299F51}">
      <dsp:nvSpPr>
        <dsp:cNvPr id="0" name=""/>
        <dsp:cNvSpPr/>
      </dsp:nvSpPr>
      <dsp:spPr>
        <a:xfrm>
          <a:off x="7815857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Collectables</a:t>
          </a:r>
        </a:p>
      </dsp:txBody>
      <dsp:txXfrm>
        <a:off x="7815857" y="2569071"/>
        <a:ext cx="895759" cy="447879"/>
      </dsp:txXfrm>
    </dsp:sp>
    <dsp:sp modelId="{0F0F1623-DED9-4B8F-BA6C-AA4DC40BEEBA}">
      <dsp:nvSpPr>
        <dsp:cNvPr id="0" name=""/>
        <dsp:cNvSpPr/>
      </dsp:nvSpPr>
      <dsp:spPr>
        <a:xfrm>
          <a:off x="8039797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Equipement</a:t>
          </a:r>
        </a:p>
      </dsp:txBody>
      <dsp:txXfrm>
        <a:off x="8039797" y="3205060"/>
        <a:ext cx="895759" cy="447879"/>
      </dsp:txXfrm>
    </dsp:sp>
    <dsp:sp modelId="{FE6A171B-0F50-488A-B6EF-F88A4AE188A3}">
      <dsp:nvSpPr>
        <dsp:cNvPr id="0" name=""/>
        <dsp:cNvSpPr/>
      </dsp:nvSpPr>
      <dsp:spPr>
        <a:xfrm>
          <a:off x="8039797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Consommables</a:t>
          </a:r>
        </a:p>
      </dsp:txBody>
      <dsp:txXfrm>
        <a:off x="8039797" y="3841049"/>
        <a:ext cx="895759" cy="447879"/>
      </dsp:txXfrm>
    </dsp:sp>
    <dsp:sp modelId="{7A722623-18CC-4792-A2FB-96B0593AFBA8}">
      <dsp:nvSpPr>
        <dsp:cNvPr id="0" name=""/>
        <dsp:cNvSpPr/>
      </dsp:nvSpPr>
      <dsp:spPr>
        <a:xfrm>
          <a:off x="8039797" y="4477038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Ferraille</a:t>
          </a:r>
        </a:p>
      </dsp:txBody>
      <dsp:txXfrm>
        <a:off x="8039797" y="4477038"/>
        <a:ext cx="895759" cy="447879"/>
      </dsp:txXfrm>
    </dsp:sp>
    <dsp:sp modelId="{56BF6EDF-7273-48D2-83AB-663338B5465E}">
      <dsp:nvSpPr>
        <dsp:cNvPr id="0" name=""/>
        <dsp:cNvSpPr/>
      </dsp:nvSpPr>
      <dsp:spPr>
        <a:xfrm>
          <a:off x="8899726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Bâtiments</a:t>
          </a:r>
        </a:p>
      </dsp:txBody>
      <dsp:txXfrm>
        <a:off x="8899726" y="2569071"/>
        <a:ext cx="895759" cy="447879"/>
      </dsp:txXfrm>
    </dsp:sp>
    <dsp:sp modelId="{5464EFC4-0F70-447D-8774-9EF15B272B3C}">
      <dsp:nvSpPr>
        <dsp:cNvPr id="0" name=""/>
        <dsp:cNvSpPr/>
      </dsp:nvSpPr>
      <dsp:spPr>
        <a:xfrm>
          <a:off x="9123666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Usine</a:t>
          </a:r>
        </a:p>
      </dsp:txBody>
      <dsp:txXfrm>
        <a:off x="9123666" y="3205060"/>
        <a:ext cx="895759" cy="447879"/>
      </dsp:txXfrm>
    </dsp:sp>
    <dsp:sp modelId="{D27CFE97-B4CD-49BA-BC86-F466550B9ACA}">
      <dsp:nvSpPr>
        <dsp:cNvPr id="0" name=""/>
        <dsp:cNvSpPr/>
      </dsp:nvSpPr>
      <dsp:spPr>
        <a:xfrm>
          <a:off x="9123666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Garage</a:t>
          </a:r>
        </a:p>
      </dsp:txBody>
      <dsp:txXfrm>
        <a:off x="9123666" y="3841049"/>
        <a:ext cx="895759" cy="447879"/>
      </dsp:txXfrm>
    </dsp:sp>
    <dsp:sp modelId="{BBCEB017-B3ED-4CA6-9352-85FF4CA6D9B1}">
      <dsp:nvSpPr>
        <dsp:cNvPr id="0" name=""/>
        <dsp:cNvSpPr/>
      </dsp:nvSpPr>
      <dsp:spPr>
        <a:xfrm>
          <a:off x="9983595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Zone de jeu</a:t>
          </a:r>
        </a:p>
      </dsp:txBody>
      <dsp:txXfrm>
        <a:off x="9983595" y="2569071"/>
        <a:ext cx="895759" cy="447879"/>
      </dsp:txXfrm>
    </dsp:sp>
    <dsp:sp modelId="{2FA62901-D3A4-43CF-9A80-9109F3DE40FC}">
      <dsp:nvSpPr>
        <dsp:cNvPr id="0" name=""/>
        <dsp:cNvSpPr/>
      </dsp:nvSpPr>
      <dsp:spPr>
        <a:xfrm>
          <a:off x="10207535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Temps</a:t>
          </a:r>
        </a:p>
      </dsp:txBody>
      <dsp:txXfrm>
        <a:off x="10207535" y="3205060"/>
        <a:ext cx="895759" cy="447879"/>
      </dsp:txXfrm>
    </dsp:sp>
    <dsp:sp modelId="{672F341C-2B61-4B5A-9154-09A3CA1013F9}">
      <dsp:nvSpPr>
        <dsp:cNvPr id="0" name=""/>
        <dsp:cNvSpPr/>
      </dsp:nvSpPr>
      <dsp:spPr>
        <a:xfrm>
          <a:off x="11067463" y="1933082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Audio</a:t>
          </a:r>
        </a:p>
      </dsp:txBody>
      <dsp:txXfrm>
        <a:off x="11067463" y="1933082"/>
        <a:ext cx="895759" cy="447879"/>
      </dsp:txXfrm>
    </dsp:sp>
    <dsp:sp modelId="{8899B9B9-0368-4ECE-B85A-1D5365473652}">
      <dsp:nvSpPr>
        <dsp:cNvPr id="0" name=""/>
        <dsp:cNvSpPr/>
      </dsp:nvSpPr>
      <dsp:spPr>
        <a:xfrm>
          <a:off x="11291403" y="2569071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Musique ambiance</a:t>
          </a:r>
        </a:p>
      </dsp:txBody>
      <dsp:txXfrm>
        <a:off x="11291403" y="2569071"/>
        <a:ext cx="895759" cy="447879"/>
      </dsp:txXfrm>
    </dsp:sp>
    <dsp:sp modelId="{EAA38E6E-23A2-4609-94D5-C87CA0EECFEC}">
      <dsp:nvSpPr>
        <dsp:cNvPr id="0" name=""/>
        <dsp:cNvSpPr/>
      </dsp:nvSpPr>
      <dsp:spPr>
        <a:xfrm>
          <a:off x="11291403" y="3205060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Effets sonores</a:t>
          </a:r>
        </a:p>
      </dsp:txBody>
      <dsp:txXfrm>
        <a:off x="11291403" y="3205060"/>
        <a:ext cx="895759" cy="447879"/>
      </dsp:txXfrm>
    </dsp:sp>
    <dsp:sp modelId="{9E453EC3-5562-4EEA-8303-AEE7A26F7E17}">
      <dsp:nvSpPr>
        <dsp:cNvPr id="0" name=""/>
        <dsp:cNvSpPr/>
      </dsp:nvSpPr>
      <dsp:spPr>
        <a:xfrm>
          <a:off x="11291403" y="3841049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Voix</a:t>
          </a:r>
        </a:p>
      </dsp:txBody>
      <dsp:txXfrm>
        <a:off x="11291403" y="3841049"/>
        <a:ext cx="895759" cy="447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E8AC-FBCB-47C1-9BC3-2D005193F6F7}">
      <dsp:nvSpPr>
        <dsp:cNvPr id="0" name=""/>
        <dsp:cNvSpPr/>
      </dsp:nvSpPr>
      <dsp:spPr>
        <a:xfrm>
          <a:off x="4064000" y="1215266"/>
          <a:ext cx="3723468" cy="14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91"/>
              </a:lnTo>
              <a:lnTo>
                <a:pt x="3723468" y="70191"/>
              </a:lnTo>
              <a:lnTo>
                <a:pt x="3723468" y="140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01AF9-6E63-4397-870F-6CFE925F9796}">
      <dsp:nvSpPr>
        <dsp:cNvPr id="0" name=""/>
        <dsp:cNvSpPr/>
      </dsp:nvSpPr>
      <dsp:spPr>
        <a:xfrm>
          <a:off x="6711205" y="1689891"/>
          <a:ext cx="100272" cy="78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129"/>
              </a:lnTo>
              <a:lnTo>
                <a:pt x="100272" y="7821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45FE3-25E3-49CE-97B1-4F90D0F0D591}">
      <dsp:nvSpPr>
        <dsp:cNvPr id="0" name=""/>
        <dsp:cNvSpPr/>
      </dsp:nvSpPr>
      <dsp:spPr>
        <a:xfrm>
          <a:off x="6711205" y="1689891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B0B90-CC00-4A52-ADBD-BCFB8C3DA4D8}">
      <dsp:nvSpPr>
        <dsp:cNvPr id="0" name=""/>
        <dsp:cNvSpPr/>
      </dsp:nvSpPr>
      <dsp:spPr>
        <a:xfrm>
          <a:off x="4064000" y="1215266"/>
          <a:ext cx="2914600" cy="14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91"/>
              </a:lnTo>
              <a:lnTo>
                <a:pt x="2914600" y="70191"/>
              </a:lnTo>
              <a:lnTo>
                <a:pt x="2914600" y="140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628C-92E1-4A5D-B7AF-0DD6175077C7}">
      <dsp:nvSpPr>
        <dsp:cNvPr id="0" name=""/>
        <dsp:cNvSpPr/>
      </dsp:nvSpPr>
      <dsp:spPr>
        <a:xfrm>
          <a:off x="5902337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AC306-0AF3-4635-8A96-A5C5FD4A0A34}">
      <dsp:nvSpPr>
        <dsp:cNvPr id="0" name=""/>
        <dsp:cNvSpPr/>
      </dsp:nvSpPr>
      <dsp:spPr>
        <a:xfrm>
          <a:off x="4551995" y="1689891"/>
          <a:ext cx="1617736" cy="14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91"/>
              </a:lnTo>
              <a:lnTo>
                <a:pt x="1617736" y="70191"/>
              </a:lnTo>
              <a:lnTo>
                <a:pt x="1617736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DDE7D-4D3E-41A5-952A-582351B53F0A}">
      <dsp:nvSpPr>
        <dsp:cNvPr id="0" name=""/>
        <dsp:cNvSpPr/>
      </dsp:nvSpPr>
      <dsp:spPr>
        <a:xfrm>
          <a:off x="5093468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F9A2-BE76-4ED6-845F-BCBB528DD536}">
      <dsp:nvSpPr>
        <dsp:cNvPr id="0" name=""/>
        <dsp:cNvSpPr/>
      </dsp:nvSpPr>
      <dsp:spPr>
        <a:xfrm>
          <a:off x="4551995" y="1689891"/>
          <a:ext cx="808868" cy="14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91"/>
              </a:lnTo>
              <a:lnTo>
                <a:pt x="808868" y="70191"/>
              </a:lnTo>
              <a:lnTo>
                <a:pt x="808868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C27AC-5822-41D5-BBA1-342C2C7ABF63}">
      <dsp:nvSpPr>
        <dsp:cNvPr id="0" name=""/>
        <dsp:cNvSpPr/>
      </dsp:nvSpPr>
      <dsp:spPr>
        <a:xfrm>
          <a:off x="4284600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76884-00F2-4861-8FA6-A28892D522A6}">
      <dsp:nvSpPr>
        <dsp:cNvPr id="0" name=""/>
        <dsp:cNvSpPr/>
      </dsp:nvSpPr>
      <dsp:spPr>
        <a:xfrm>
          <a:off x="4506275" y="1689891"/>
          <a:ext cx="91440" cy="140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269-E4F2-4548-9DFB-3647DFFF21C7}">
      <dsp:nvSpPr>
        <dsp:cNvPr id="0" name=""/>
        <dsp:cNvSpPr/>
      </dsp:nvSpPr>
      <dsp:spPr>
        <a:xfrm>
          <a:off x="3475732" y="2164517"/>
          <a:ext cx="100272" cy="220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004"/>
              </a:lnTo>
              <a:lnTo>
                <a:pt x="100272" y="220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DF403-F687-4101-9AF9-E5F501EA76F9}">
      <dsp:nvSpPr>
        <dsp:cNvPr id="0" name=""/>
        <dsp:cNvSpPr/>
      </dsp:nvSpPr>
      <dsp:spPr>
        <a:xfrm>
          <a:off x="3475732" y="2164517"/>
          <a:ext cx="100272" cy="173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79"/>
              </a:lnTo>
              <a:lnTo>
                <a:pt x="100272" y="173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B401-F43D-4C83-8AE8-04D4B44FDF55}">
      <dsp:nvSpPr>
        <dsp:cNvPr id="0" name=""/>
        <dsp:cNvSpPr/>
      </dsp:nvSpPr>
      <dsp:spPr>
        <a:xfrm>
          <a:off x="3475732" y="2164517"/>
          <a:ext cx="100272" cy="125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754"/>
              </a:lnTo>
              <a:lnTo>
                <a:pt x="100272" y="1256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31BB5-BFDD-4AFE-844A-F299814D4AEB}">
      <dsp:nvSpPr>
        <dsp:cNvPr id="0" name=""/>
        <dsp:cNvSpPr/>
      </dsp:nvSpPr>
      <dsp:spPr>
        <a:xfrm>
          <a:off x="3475732" y="2164517"/>
          <a:ext cx="100272" cy="78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129"/>
              </a:lnTo>
              <a:lnTo>
                <a:pt x="100272" y="7821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E537-CC64-4009-A25A-FF5640E3B6F1}">
      <dsp:nvSpPr>
        <dsp:cNvPr id="0" name=""/>
        <dsp:cNvSpPr/>
      </dsp:nvSpPr>
      <dsp:spPr>
        <a:xfrm>
          <a:off x="3475732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8471-01AF-4501-9390-232C1655A9B5}">
      <dsp:nvSpPr>
        <dsp:cNvPr id="0" name=""/>
        <dsp:cNvSpPr/>
      </dsp:nvSpPr>
      <dsp:spPr>
        <a:xfrm>
          <a:off x="3743126" y="1689891"/>
          <a:ext cx="808868" cy="140382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70191"/>
              </a:lnTo>
              <a:lnTo>
                <a:pt x="0" y="70191"/>
              </a:lnTo>
              <a:lnTo>
                <a:pt x="0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88126-9553-4585-BD31-651C17E54ADF}">
      <dsp:nvSpPr>
        <dsp:cNvPr id="0" name=""/>
        <dsp:cNvSpPr/>
      </dsp:nvSpPr>
      <dsp:spPr>
        <a:xfrm>
          <a:off x="2666863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D8F83-B6C0-45E8-8E55-03C76DA468AE}">
      <dsp:nvSpPr>
        <dsp:cNvPr id="0" name=""/>
        <dsp:cNvSpPr/>
      </dsp:nvSpPr>
      <dsp:spPr>
        <a:xfrm>
          <a:off x="2934258" y="1689891"/>
          <a:ext cx="1617736" cy="140382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70191"/>
              </a:lnTo>
              <a:lnTo>
                <a:pt x="0" y="70191"/>
              </a:lnTo>
              <a:lnTo>
                <a:pt x="0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64AE-F0AC-49D2-BF7F-A1D34CAB17EA}">
      <dsp:nvSpPr>
        <dsp:cNvPr id="0" name=""/>
        <dsp:cNvSpPr/>
      </dsp:nvSpPr>
      <dsp:spPr>
        <a:xfrm>
          <a:off x="4064000" y="1215266"/>
          <a:ext cx="487995" cy="14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91"/>
              </a:lnTo>
              <a:lnTo>
                <a:pt x="487995" y="70191"/>
              </a:lnTo>
              <a:lnTo>
                <a:pt x="487995" y="140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4BAA-3C91-4628-838F-2D5F3693A535}">
      <dsp:nvSpPr>
        <dsp:cNvPr id="0" name=""/>
        <dsp:cNvSpPr/>
      </dsp:nvSpPr>
      <dsp:spPr>
        <a:xfrm>
          <a:off x="1857995" y="2164517"/>
          <a:ext cx="100272" cy="125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754"/>
              </a:lnTo>
              <a:lnTo>
                <a:pt x="100272" y="1256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82FC-E633-4D81-8475-765BBA6B5483}">
      <dsp:nvSpPr>
        <dsp:cNvPr id="0" name=""/>
        <dsp:cNvSpPr/>
      </dsp:nvSpPr>
      <dsp:spPr>
        <a:xfrm>
          <a:off x="1857995" y="2164517"/>
          <a:ext cx="100272" cy="78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129"/>
              </a:lnTo>
              <a:lnTo>
                <a:pt x="100272" y="7821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F505-B568-4C2E-8297-8CFF130D4924}">
      <dsp:nvSpPr>
        <dsp:cNvPr id="0" name=""/>
        <dsp:cNvSpPr/>
      </dsp:nvSpPr>
      <dsp:spPr>
        <a:xfrm>
          <a:off x="1857995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88B5-B731-4578-9FAF-15CAA7A68751}">
      <dsp:nvSpPr>
        <dsp:cNvPr id="0" name=""/>
        <dsp:cNvSpPr/>
      </dsp:nvSpPr>
      <dsp:spPr>
        <a:xfrm>
          <a:off x="1720955" y="1689891"/>
          <a:ext cx="404434" cy="140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91"/>
              </a:lnTo>
              <a:lnTo>
                <a:pt x="404434" y="70191"/>
              </a:lnTo>
              <a:lnTo>
                <a:pt x="404434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E7C5-BFB3-463A-A03C-6A8421C6E16F}">
      <dsp:nvSpPr>
        <dsp:cNvPr id="0" name=""/>
        <dsp:cNvSpPr/>
      </dsp:nvSpPr>
      <dsp:spPr>
        <a:xfrm>
          <a:off x="1049126" y="2164517"/>
          <a:ext cx="100272" cy="125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754"/>
              </a:lnTo>
              <a:lnTo>
                <a:pt x="100272" y="1256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A2FED-3196-4594-A721-E2350DDDD2D4}">
      <dsp:nvSpPr>
        <dsp:cNvPr id="0" name=""/>
        <dsp:cNvSpPr/>
      </dsp:nvSpPr>
      <dsp:spPr>
        <a:xfrm>
          <a:off x="1049126" y="2164517"/>
          <a:ext cx="100272" cy="78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129"/>
              </a:lnTo>
              <a:lnTo>
                <a:pt x="100272" y="7821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4BE3C-9BE0-4837-9BE0-0F9775225EB3}">
      <dsp:nvSpPr>
        <dsp:cNvPr id="0" name=""/>
        <dsp:cNvSpPr/>
      </dsp:nvSpPr>
      <dsp:spPr>
        <a:xfrm>
          <a:off x="1049126" y="2164517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EFF6D-0F76-4118-84ED-B123A00049FB}">
      <dsp:nvSpPr>
        <dsp:cNvPr id="0" name=""/>
        <dsp:cNvSpPr/>
      </dsp:nvSpPr>
      <dsp:spPr>
        <a:xfrm>
          <a:off x="1316521" y="1689891"/>
          <a:ext cx="404434" cy="140382"/>
        </a:xfrm>
        <a:custGeom>
          <a:avLst/>
          <a:gdLst/>
          <a:ahLst/>
          <a:cxnLst/>
          <a:rect l="0" t="0" r="0" b="0"/>
          <a:pathLst>
            <a:path>
              <a:moveTo>
                <a:pt x="404434" y="0"/>
              </a:moveTo>
              <a:lnTo>
                <a:pt x="404434" y="70191"/>
              </a:lnTo>
              <a:lnTo>
                <a:pt x="0" y="70191"/>
              </a:lnTo>
              <a:lnTo>
                <a:pt x="0" y="140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ED1F6-B6DD-42CA-9A0C-9C286BBA047D}">
      <dsp:nvSpPr>
        <dsp:cNvPr id="0" name=""/>
        <dsp:cNvSpPr/>
      </dsp:nvSpPr>
      <dsp:spPr>
        <a:xfrm>
          <a:off x="1720955" y="1215266"/>
          <a:ext cx="2343044" cy="140382"/>
        </a:xfrm>
        <a:custGeom>
          <a:avLst/>
          <a:gdLst/>
          <a:ahLst/>
          <a:cxnLst/>
          <a:rect l="0" t="0" r="0" b="0"/>
          <a:pathLst>
            <a:path>
              <a:moveTo>
                <a:pt x="2343044" y="0"/>
              </a:moveTo>
              <a:lnTo>
                <a:pt x="2343044" y="70191"/>
              </a:lnTo>
              <a:lnTo>
                <a:pt x="0" y="70191"/>
              </a:lnTo>
              <a:lnTo>
                <a:pt x="0" y="140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2474C-4982-4AF8-AF52-14336EAB4AD5}">
      <dsp:nvSpPr>
        <dsp:cNvPr id="0" name=""/>
        <dsp:cNvSpPr/>
      </dsp:nvSpPr>
      <dsp:spPr>
        <a:xfrm>
          <a:off x="73136" y="1689891"/>
          <a:ext cx="100272" cy="220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004"/>
              </a:lnTo>
              <a:lnTo>
                <a:pt x="100272" y="2206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0799-BB78-4D44-A1BB-75D6DB69D76A}">
      <dsp:nvSpPr>
        <dsp:cNvPr id="0" name=""/>
        <dsp:cNvSpPr/>
      </dsp:nvSpPr>
      <dsp:spPr>
        <a:xfrm>
          <a:off x="73136" y="1689891"/>
          <a:ext cx="100272" cy="173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379"/>
              </a:lnTo>
              <a:lnTo>
                <a:pt x="100272" y="173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B9CEB-A434-46D9-B072-83E5B543B618}">
      <dsp:nvSpPr>
        <dsp:cNvPr id="0" name=""/>
        <dsp:cNvSpPr/>
      </dsp:nvSpPr>
      <dsp:spPr>
        <a:xfrm>
          <a:off x="73136" y="1689891"/>
          <a:ext cx="100272" cy="125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754"/>
              </a:lnTo>
              <a:lnTo>
                <a:pt x="100272" y="1256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895C-E162-4EF0-BB9F-18CBC4722152}">
      <dsp:nvSpPr>
        <dsp:cNvPr id="0" name=""/>
        <dsp:cNvSpPr/>
      </dsp:nvSpPr>
      <dsp:spPr>
        <a:xfrm>
          <a:off x="73136" y="1689891"/>
          <a:ext cx="100272" cy="78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129"/>
              </a:lnTo>
              <a:lnTo>
                <a:pt x="100272" y="7821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8F78-92C6-4875-B564-9710510B53D0}">
      <dsp:nvSpPr>
        <dsp:cNvPr id="0" name=""/>
        <dsp:cNvSpPr/>
      </dsp:nvSpPr>
      <dsp:spPr>
        <a:xfrm>
          <a:off x="73136" y="1689891"/>
          <a:ext cx="100272" cy="3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03"/>
              </a:lnTo>
              <a:lnTo>
                <a:pt x="100272" y="307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47A2-5605-48B8-902D-DD666AB0FA60}">
      <dsp:nvSpPr>
        <dsp:cNvPr id="0" name=""/>
        <dsp:cNvSpPr/>
      </dsp:nvSpPr>
      <dsp:spPr>
        <a:xfrm>
          <a:off x="340531" y="1215266"/>
          <a:ext cx="3723468" cy="140382"/>
        </a:xfrm>
        <a:custGeom>
          <a:avLst/>
          <a:gdLst/>
          <a:ahLst/>
          <a:cxnLst/>
          <a:rect l="0" t="0" r="0" b="0"/>
          <a:pathLst>
            <a:path>
              <a:moveTo>
                <a:pt x="3723468" y="0"/>
              </a:moveTo>
              <a:lnTo>
                <a:pt x="3723468" y="70191"/>
              </a:lnTo>
              <a:lnTo>
                <a:pt x="0" y="70191"/>
              </a:lnTo>
              <a:lnTo>
                <a:pt x="0" y="140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3729756" y="881023"/>
          <a:ext cx="668486" cy="334243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Drivers </a:t>
          </a:r>
          <a:r>
            <a:rPr lang="fr-FR" sz="700" kern="1200" dirty="0" err="1"/>
            <a:t>Fight</a:t>
          </a:r>
          <a:endParaRPr lang="fr-FR" sz="700" kern="1200" dirty="0"/>
        </a:p>
      </dsp:txBody>
      <dsp:txXfrm>
        <a:off x="3729756" y="881023"/>
        <a:ext cx="668486" cy="334243"/>
      </dsp:txXfrm>
    </dsp:sp>
    <dsp:sp modelId="{E0D67A5D-F08D-4569-B32A-DCCB31D987AA}">
      <dsp:nvSpPr>
        <dsp:cNvPr id="0" name=""/>
        <dsp:cNvSpPr/>
      </dsp:nvSpPr>
      <dsp:spPr>
        <a:xfrm>
          <a:off x="6287" y="1355648"/>
          <a:ext cx="668486" cy="33424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Menus</a:t>
          </a:r>
        </a:p>
      </dsp:txBody>
      <dsp:txXfrm>
        <a:off x="6287" y="1355648"/>
        <a:ext cx="668486" cy="334243"/>
      </dsp:txXfrm>
    </dsp:sp>
    <dsp:sp modelId="{C1AC98A2-EFAA-4528-9161-76FB6A7A6A09}">
      <dsp:nvSpPr>
        <dsp:cNvPr id="0" name=""/>
        <dsp:cNvSpPr/>
      </dsp:nvSpPr>
      <dsp:spPr>
        <a:xfrm>
          <a:off x="173409" y="1830273"/>
          <a:ext cx="668486" cy="33424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Code d’interaction des boutons</a:t>
          </a:r>
        </a:p>
      </dsp:txBody>
      <dsp:txXfrm>
        <a:off x="173409" y="1830273"/>
        <a:ext cx="668486" cy="334243"/>
      </dsp:txXfrm>
    </dsp:sp>
    <dsp:sp modelId="{B891F430-06B8-4ADC-B72B-C4ECB72F9F13}">
      <dsp:nvSpPr>
        <dsp:cNvPr id="0" name=""/>
        <dsp:cNvSpPr/>
      </dsp:nvSpPr>
      <dsp:spPr>
        <a:xfrm>
          <a:off x="173409" y="2304899"/>
          <a:ext cx="668486" cy="33424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Graphisme des boutons</a:t>
          </a:r>
        </a:p>
      </dsp:txBody>
      <dsp:txXfrm>
        <a:off x="173409" y="2304899"/>
        <a:ext cx="668486" cy="334243"/>
      </dsp:txXfrm>
    </dsp:sp>
    <dsp:sp modelId="{CD678167-6470-4F43-9C2D-37952995E67B}">
      <dsp:nvSpPr>
        <dsp:cNvPr id="0" name=""/>
        <dsp:cNvSpPr/>
      </dsp:nvSpPr>
      <dsp:spPr>
        <a:xfrm>
          <a:off x="173409" y="2779524"/>
          <a:ext cx="668486" cy="33424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Configuration des options</a:t>
          </a:r>
        </a:p>
      </dsp:txBody>
      <dsp:txXfrm>
        <a:off x="173409" y="2779524"/>
        <a:ext cx="668486" cy="334243"/>
      </dsp:txXfrm>
    </dsp:sp>
    <dsp:sp modelId="{720ED4F4-5AEE-4B8B-BCB4-B3610F212AE7}">
      <dsp:nvSpPr>
        <dsp:cNvPr id="0" name=""/>
        <dsp:cNvSpPr/>
      </dsp:nvSpPr>
      <dsp:spPr>
        <a:xfrm>
          <a:off x="173409" y="3254149"/>
          <a:ext cx="668486" cy="33424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Pause globale</a:t>
          </a:r>
        </a:p>
      </dsp:txBody>
      <dsp:txXfrm>
        <a:off x="173409" y="3254149"/>
        <a:ext cx="668486" cy="334243"/>
      </dsp:txXfrm>
    </dsp:sp>
    <dsp:sp modelId="{34308C2D-BDAB-4A34-8E20-5334A64E0E62}">
      <dsp:nvSpPr>
        <dsp:cNvPr id="0" name=""/>
        <dsp:cNvSpPr/>
      </dsp:nvSpPr>
      <dsp:spPr>
        <a:xfrm>
          <a:off x="173409" y="3728775"/>
          <a:ext cx="668486" cy="33424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Intégration du plugin réseaux sociaux</a:t>
          </a:r>
        </a:p>
      </dsp:txBody>
      <dsp:txXfrm>
        <a:off x="173409" y="3728775"/>
        <a:ext cx="668486" cy="334243"/>
      </dsp:txXfrm>
    </dsp:sp>
    <dsp:sp modelId="{F04FD56A-93DE-44B4-9094-6DED80169386}">
      <dsp:nvSpPr>
        <dsp:cNvPr id="0" name=""/>
        <dsp:cNvSpPr/>
      </dsp:nvSpPr>
      <dsp:spPr>
        <a:xfrm>
          <a:off x="1386712" y="1355648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Graphismes</a:t>
          </a:r>
        </a:p>
      </dsp:txBody>
      <dsp:txXfrm>
        <a:off x="1386712" y="1355648"/>
        <a:ext cx="668486" cy="334243"/>
      </dsp:txXfrm>
    </dsp:sp>
    <dsp:sp modelId="{223526FF-CCBF-4717-B165-BD13A71C4659}">
      <dsp:nvSpPr>
        <dsp:cNvPr id="0" name=""/>
        <dsp:cNvSpPr/>
      </dsp:nvSpPr>
      <dsp:spPr>
        <a:xfrm>
          <a:off x="982278" y="1830273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Voitures</a:t>
          </a:r>
        </a:p>
      </dsp:txBody>
      <dsp:txXfrm>
        <a:off x="982278" y="1830273"/>
        <a:ext cx="668486" cy="334243"/>
      </dsp:txXfrm>
    </dsp:sp>
    <dsp:sp modelId="{52D44F9C-FAFC-4ABD-82C3-AAFBA4DDC4F7}">
      <dsp:nvSpPr>
        <dsp:cNvPr id="0" name=""/>
        <dsp:cNvSpPr/>
      </dsp:nvSpPr>
      <dsp:spPr>
        <a:xfrm>
          <a:off x="1149399" y="2304899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Modélisation</a:t>
          </a:r>
        </a:p>
      </dsp:txBody>
      <dsp:txXfrm>
        <a:off x="1149399" y="2304899"/>
        <a:ext cx="668486" cy="334243"/>
      </dsp:txXfrm>
    </dsp:sp>
    <dsp:sp modelId="{C8AEAED8-53A8-440C-9E3D-D4F17758067D}">
      <dsp:nvSpPr>
        <dsp:cNvPr id="0" name=""/>
        <dsp:cNvSpPr/>
      </dsp:nvSpPr>
      <dsp:spPr>
        <a:xfrm>
          <a:off x="1149399" y="2779524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Texturing</a:t>
          </a:r>
        </a:p>
      </dsp:txBody>
      <dsp:txXfrm>
        <a:off x="1149399" y="2779524"/>
        <a:ext cx="668486" cy="334243"/>
      </dsp:txXfrm>
    </dsp:sp>
    <dsp:sp modelId="{05DB9995-C51A-49CF-ACB2-C88AA7DFF567}">
      <dsp:nvSpPr>
        <dsp:cNvPr id="0" name=""/>
        <dsp:cNvSpPr/>
      </dsp:nvSpPr>
      <dsp:spPr>
        <a:xfrm>
          <a:off x="1149399" y="3254149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Animation</a:t>
          </a:r>
        </a:p>
      </dsp:txBody>
      <dsp:txXfrm>
        <a:off x="1149399" y="3254149"/>
        <a:ext cx="668486" cy="334243"/>
      </dsp:txXfrm>
    </dsp:sp>
    <dsp:sp modelId="{57148644-F7BC-4D57-B7CF-BB5AD22D230F}">
      <dsp:nvSpPr>
        <dsp:cNvPr id="0" name=""/>
        <dsp:cNvSpPr/>
      </dsp:nvSpPr>
      <dsp:spPr>
        <a:xfrm>
          <a:off x="1791146" y="1830273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Décors</a:t>
          </a:r>
        </a:p>
      </dsp:txBody>
      <dsp:txXfrm>
        <a:off x="1791146" y="1830273"/>
        <a:ext cx="668486" cy="334243"/>
      </dsp:txXfrm>
    </dsp:sp>
    <dsp:sp modelId="{4653A9DE-FAFC-47DA-AE37-7DBC0631E1D0}">
      <dsp:nvSpPr>
        <dsp:cNvPr id="0" name=""/>
        <dsp:cNvSpPr/>
      </dsp:nvSpPr>
      <dsp:spPr>
        <a:xfrm>
          <a:off x="1958268" y="2304899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Modélisation</a:t>
          </a:r>
        </a:p>
      </dsp:txBody>
      <dsp:txXfrm>
        <a:off x="1958268" y="2304899"/>
        <a:ext cx="668486" cy="334243"/>
      </dsp:txXfrm>
    </dsp:sp>
    <dsp:sp modelId="{B684F656-3ACD-42F4-8D95-4A36561CB45A}">
      <dsp:nvSpPr>
        <dsp:cNvPr id="0" name=""/>
        <dsp:cNvSpPr/>
      </dsp:nvSpPr>
      <dsp:spPr>
        <a:xfrm>
          <a:off x="1958268" y="2779524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Texturing</a:t>
          </a:r>
        </a:p>
      </dsp:txBody>
      <dsp:txXfrm>
        <a:off x="1958268" y="2779524"/>
        <a:ext cx="668486" cy="334243"/>
      </dsp:txXfrm>
    </dsp:sp>
    <dsp:sp modelId="{2DA468E7-4C21-40EC-A76D-903E52944D67}">
      <dsp:nvSpPr>
        <dsp:cNvPr id="0" name=""/>
        <dsp:cNvSpPr/>
      </dsp:nvSpPr>
      <dsp:spPr>
        <a:xfrm>
          <a:off x="1958268" y="3254149"/>
          <a:ext cx="668486" cy="33424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Animation</a:t>
          </a:r>
        </a:p>
      </dsp:txBody>
      <dsp:txXfrm>
        <a:off x="1958268" y="3254149"/>
        <a:ext cx="668486" cy="334243"/>
      </dsp:txXfrm>
    </dsp:sp>
    <dsp:sp modelId="{7F970893-A537-41F4-A7D6-0B6E89BCBC64}">
      <dsp:nvSpPr>
        <dsp:cNvPr id="0" name=""/>
        <dsp:cNvSpPr/>
      </dsp:nvSpPr>
      <dsp:spPr>
        <a:xfrm>
          <a:off x="4217751" y="1355648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Gameplay</a:t>
          </a:r>
        </a:p>
      </dsp:txBody>
      <dsp:txXfrm>
        <a:off x="4217751" y="1355648"/>
        <a:ext cx="668486" cy="334243"/>
      </dsp:txXfrm>
    </dsp:sp>
    <dsp:sp modelId="{91FABC38-FB4A-406F-90AD-4E9CD03EA98E}">
      <dsp:nvSpPr>
        <dsp:cNvPr id="0" name=""/>
        <dsp:cNvSpPr/>
      </dsp:nvSpPr>
      <dsp:spPr>
        <a:xfrm>
          <a:off x="2600014" y="1830273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Multijoueur</a:t>
          </a:r>
        </a:p>
      </dsp:txBody>
      <dsp:txXfrm>
        <a:off x="2600014" y="1830273"/>
        <a:ext cx="668486" cy="334243"/>
      </dsp:txXfrm>
    </dsp:sp>
    <dsp:sp modelId="{F80E2F2E-C22A-4570-BF97-D25812DCD364}">
      <dsp:nvSpPr>
        <dsp:cNvPr id="0" name=""/>
        <dsp:cNvSpPr/>
      </dsp:nvSpPr>
      <dsp:spPr>
        <a:xfrm>
          <a:off x="2767136" y="2304899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Photon</a:t>
          </a:r>
        </a:p>
      </dsp:txBody>
      <dsp:txXfrm>
        <a:off x="2767136" y="2304899"/>
        <a:ext cx="668486" cy="334243"/>
      </dsp:txXfrm>
    </dsp:sp>
    <dsp:sp modelId="{FEE279DF-ECA0-41C8-97F6-05A6A28DB205}">
      <dsp:nvSpPr>
        <dsp:cNvPr id="0" name=""/>
        <dsp:cNvSpPr/>
      </dsp:nvSpPr>
      <dsp:spPr>
        <a:xfrm>
          <a:off x="3408883" y="1830273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Joueur</a:t>
          </a:r>
        </a:p>
      </dsp:txBody>
      <dsp:txXfrm>
        <a:off x="3408883" y="1830273"/>
        <a:ext cx="668486" cy="334243"/>
      </dsp:txXfrm>
    </dsp:sp>
    <dsp:sp modelId="{7CB443AB-71DB-4233-B77E-FDD90192D12E}">
      <dsp:nvSpPr>
        <dsp:cNvPr id="0" name=""/>
        <dsp:cNvSpPr/>
      </dsp:nvSpPr>
      <dsp:spPr>
        <a:xfrm>
          <a:off x="3576004" y="2304899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de déplacement</a:t>
          </a:r>
        </a:p>
      </dsp:txBody>
      <dsp:txXfrm>
        <a:off x="3576004" y="2304899"/>
        <a:ext cx="668486" cy="334243"/>
      </dsp:txXfrm>
    </dsp:sp>
    <dsp:sp modelId="{423A34ED-FA61-4A5B-8933-0426407DD4F6}">
      <dsp:nvSpPr>
        <dsp:cNvPr id="0" name=""/>
        <dsp:cNvSpPr/>
      </dsp:nvSpPr>
      <dsp:spPr>
        <a:xfrm>
          <a:off x="3576004" y="2779524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Equipement</a:t>
          </a:r>
        </a:p>
      </dsp:txBody>
      <dsp:txXfrm>
        <a:off x="3576004" y="2779524"/>
        <a:ext cx="668486" cy="334243"/>
      </dsp:txXfrm>
    </dsp:sp>
    <dsp:sp modelId="{6F0BA756-41FE-4AE0-BDCB-8592043CAC32}">
      <dsp:nvSpPr>
        <dsp:cNvPr id="0" name=""/>
        <dsp:cNvSpPr/>
      </dsp:nvSpPr>
      <dsp:spPr>
        <a:xfrm>
          <a:off x="3576004" y="3254149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Inventaire</a:t>
          </a:r>
        </a:p>
      </dsp:txBody>
      <dsp:txXfrm>
        <a:off x="3576004" y="3254149"/>
        <a:ext cx="668486" cy="334243"/>
      </dsp:txXfrm>
    </dsp:sp>
    <dsp:sp modelId="{C4236513-AE90-4DFC-AE46-E74B0CBA9F71}">
      <dsp:nvSpPr>
        <dsp:cNvPr id="0" name=""/>
        <dsp:cNvSpPr/>
      </dsp:nvSpPr>
      <dsp:spPr>
        <a:xfrm>
          <a:off x="3576004" y="3728775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Interactions</a:t>
          </a:r>
        </a:p>
      </dsp:txBody>
      <dsp:txXfrm>
        <a:off x="3576004" y="3728775"/>
        <a:ext cx="668486" cy="334243"/>
      </dsp:txXfrm>
    </dsp:sp>
    <dsp:sp modelId="{D8D471AF-B1D5-48E8-AEDE-9AB039BD12C0}">
      <dsp:nvSpPr>
        <dsp:cNvPr id="0" name=""/>
        <dsp:cNvSpPr/>
      </dsp:nvSpPr>
      <dsp:spPr>
        <a:xfrm>
          <a:off x="3576004" y="4203400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stats</a:t>
          </a:r>
        </a:p>
      </dsp:txBody>
      <dsp:txXfrm>
        <a:off x="3576004" y="4203400"/>
        <a:ext cx="668486" cy="334243"/>
      </dsp:txXfrm>
    </dsp:sp>
    <dsp:sp modelId="{E31ADA3A-B4DE-433E-8574-34DFB22D2676}">
      <dsp:nvSpPr>
        <dsp:cNvPr id="0" name=""/>
        <dsp:cNvSpPr/>
      </dsp:nvSpPr>
      <dsp:spPr>
        <a:xfrm>
          <a:off x="4217751" y="1830273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Bot</a:t>
          </a:r>
        </a:p>
      </dsp:txBody>
      <dsp:txXfrm>
        <a:off x="4217751" y="1830273"/>
        <a:ext cx="668486" cy="334243"/>
      </dsp:txXfrm>
    </dsp:sp>
    <dsp:sp modelId="{C9E4FA1C-4869-4B9E-865C-03E5F64B3C7C}">
      <dsp:nvSpPr>
        <dsp:cNvPr id="0" name=""/>
        <dsp:cNvSpPr/>
      </dsp:nvSpPr>
      <dsp:spPr>
        <a:xfrm>
          <a:off x="4384873" y="2304899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IA</a:t>
          </a:r>
        </a:p>
      </dsp:txBody>
      <dsp:txXfrm>
        <a:off x="4384873" y="2304899"/>
        <a:ext cx="668486" cy="334243"/>
      </dsp:txXfrm>
    </dsp:sp>
    <dsp:sp modelId="{C25FD1FD-609E-4ECC-AFB1-301A529B9529}">
      <dsp:nvSpPr>
        <dsp:cNvPr id="0" name=""/>
        <dsp:cNvSpPr/>
      </dsp:nvSpPr>
      <dsp:spPr>
        <a:xfrm>
          <a:off x="5026620" y="1830273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Bâtiments</a:t>
          </a:r>
        </a:p>
      </dsp:txBody>
      <dsp:txXfrm>
        <a:off x="5026620" y="1830273"/>
        <a:ext cx="668486" cy="334243"/>
      </dsp:txXfrm>
    </dsp:sp>
    <dsp:sp modelId="{0C411FE4-55D1-4BFF-9809-0850BDDC3921}">
      <dsp:nvSpPr>
        <dsp:cNvPr id="0" name=""/>
        <dsp:cNvSpPr/>
      </dsp:nvSpPr>
      <dsp:spPr>
        <a:xfrm>
          <a:off x="5193741" y="2304899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Scripts d’interaction</a:t>
          </a:r>
        </a:p>
      </dsp:txBody>
      <dsp:txXfrm>
        <a:off x="5193741" y="2304899"/>
        <a:ext cx="668486" cy="334243"/>
      </dsp:txXfrm>
    </dsp:sp>
    <dsp:sp modelId="{7E07E0ED-F013-4727-8FF3-4357D53EE1C6}">
      <dsp:nvSpPr>
        <dsp:cNvPr id="0" name=""/>
        <dsp:cNvSpPr/>
      </dsp:nvSpPr>
      <dsp:spPr>
        <a:xfrm>
          <a:off x="5835488" y="1830273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Zone de jeu</a:t>
          </a:r>
        </a:p>
      </dsp:txBody>
      <dsp:txXfrm>
        <a:off x="5835488" y="1830273"/>
        <a:ext cx="668486" cy="334243"/>
      </dsp:txXfrm>
    </dsp:sp>
    <dsp:sp modelId="{CB41D364-3E5F-497E-8819-B9993CC6E15A}">
      <dsp:nvSpPr>
        <dsp:cNvPr id="0" name=""/>
        <dsp:cNvSpPr/>
      </dsp:nvSpPr>
      <dsp:spPr>
        <a:xfrm>
          <a:off x="6002610" y="2304899"/>
          <a:ext cx="668486" cy="334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Script de gestion de la zone</a:t>
          </a:r>
        </a:p>
      </dsp:txBody>
      <dsp:txXfrm>
        <a:off x="6002610" y="2304899"/>
        <a:ext cx="668486" cy="334243"/>
      </dsp:txXfrm>
    </dsp:sp>
    <dsp:sp modelId="{58945E59-B42B-4FD0-A78B-2217DE0FB108}">
      <dsp:nvSpPr>
        <dsp:cNvPr id="0" name=""/>
        <dsp:cNvSpPr/>
      </dsp:nvSpPr>
      <dsp:spPr>
        <a:xfrm>
          <a:off x="6644357" y="1355648"/>
          <a:ext cx="668486" cy="334243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Audio</a:t>
          </a:r>
        </a:p>
      </dsp:txBody>
      <dsp:txXfrm>
        <a:off x="6644357" y="1355648"/>
        <a:ext cx="668486" cy="334243"/>
      </dsp:txXfrm>
    </dsp:sp>
    <dsp:sp modelId="{0D60E8B7-81CE-4334-BD72-CB667F102F93}">
      <dsp:nvSpPr>
        <dsp:cNvPr id="0" name=""/>
        <dsp:cNvSpPr/>
      </dsp:nvSpPr>
      <dsp:spPr>
        <a:xfrm>
          <a:off x="6811478" y="1830273"/>
          <a:ext cx="668486" cy="334243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Chercher des sons </a:t>
          </a:r>
        </a:p>
      </dsp:txBody>
      <dsp:txXfrm>
        <a:off x="6811478" y="1830273"/>
        <a:ext cx="668486" cy="334243"/>
      </dsp:txXfrm>
    </dsp:sp>
    <dsp:sp modelId="{31983083-8136-468C-81D8-193C0F971EE1}">
      <dsp:nvSpPr>
        <dsp:cNvPr id="0" name=""/>
        <dsp:cNvSpPr/>
      </dsp:nvSpPr>
      <dsp:spPr>
        <a:xfrm>
          <a:off x="6811478" y="2304899"/>
          <a:ext cx="668486" cy="334243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Faire les voix</a:t>
          </a:r>
        </a:p>
      </dsp:txBody>
      <dsp:txXfrm>
        <a:off x="6811478" y="2304899"/>
        <a:ext cx="668486" cy="334243"/>
      </dsp:txXfrm>
    </dsp:sp>
    <dsp:sp modelId="{19A8C035-D90D-414F-856C-8A033906E9E1}">
      <dsp:nvSpPr>
        <dsp:cNvPr id="0" name=""/>
        <dsp:cNvSpPr/>
      </dsp:nvSpPr>
      <dsp:spPr>
        <a:xfrm>
          <a:off x="7453225" y="1355648"/>
          <a:ext cx="668486" cy="334243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Intégration</a:t>
          </a:r>
        </a:p>
      </dsp:txBody>
      <dsp:txXfrm>
        <a:off x="7453225" y="1355648"/>
        <a:ext cx="668486" cy="334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66F1-E27B-497F-B123-D23DD18F3082}">
      <dsp:nvSpPr>
        <dsp:cNvPr id="0" name=""/>
        <dsp:cNvSpPr/>
      </dsp:nvSpPr>
      <dsp:spPr>
        <a:xfrm>
          <a:off x="4741949" y="1200030"/>
          <a:ext cx="148456" cy="39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725"/>
              </a:lnTo>
              <a:lnTo>
                <a:pt x="148456" y="3968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3B60-2DF1-4AC1-938C-ECD91D6C47CF}">
      <dsp:nvSpPr>
        <dsp:cNvPr id="0" name=""/>
        <dsp:cNvSpPr/>
      </dsp:nvSpPr>
      <dsp:spPr>
        <a:xfrm>
          <a:off x="4741949" y="1200030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67EB5-AC05-40BC-B9C3-A010A75F0277}">
      <dsp:nvSpPr>
        <dsp:cNvPr id="0" name=""/>
        <dsp:cNvSpPr/>
      </dsp:nvSpPr>
      <dsp:spPr>
        <a:xfrm>
          <a:off x="4741949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36FFF-FFE2-4EE7-92D1-C5B39B8F8DC2}">
      <dsp:nvSpPr>
        <dsp:cNvPr id="0" name=""/>
        <dsp:cNvSpPr/>
      </dsp:nvSpPr>
      <dsp:spPr>
        <a:xfrm>
          <a:off x="4741949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B2965-C508-4FAF-A70D-FF07645900BD}">
      <dsp:nvSpPr>
        <dsp:cNvPr id="0" name=""/>
        <dsp:cNvSpPr/>
      </dsp:nvSpPr>
      <dsp:spPr>
        <a:xfrm>
          <a:off x="4741949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52DB0-89AC-4659-B170-E763CD0AEC86}">
      <dsp:nvSpPr>
        <dsp:cNvPr id="0" name=""/>
        <dsp:cNvSpPr/>
      </dsp:nvSpPr>
      <dsp:spPr>
        <a:xfrm>
          <a:off x="4741949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66F98-A460-4CA7-B954-377DC8B19A17}">
      <dsp:nvSpPr>
        <dsp:cNvPr id="0" name=""/>
        <dsp:cNvSpPr/>
      </dsp:nvSpPr>
      <dsp:spPr>
        <a:xfrm>
          <a:off x="3940286" y="497338"/>
          <a:ext cx="1197545" cy="20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19"/>
              </a:lnTo>
              <a:lnTo>
                <a:pt x="1197545" y="103919"/>
              </a:lnTo>
              <a:lnTo>
                <a:pt x="1197545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C5AE-DAD3-45A2-A830-78ED2DC368A1}">
      <dsp:nvSpPr>
        <dsp:cNvPr id="0" name=""/>
        <dsp:cNvSpPr/>
      </dsp:nvSpPr>
      <dsp:spPr>
        <a:xfrm>
          <a:off x="3544403" y="1200030"/>
          <a:ext cx="148456" cy="39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725"/>
              </a:lnTo>
              <a:lnTo>
                <a:pt x="148456" y="3968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83AC1-B8BD-474A-84E8-89282C0F2665}">
      <dsp:nvSpPr>
        <dsp:cNvPr id="0" name=""/>
        <dsp:cNvSpPr/>
      </dsp:nvSpPr>
      <dsp:spPr>
        <a:xfrm>
          <a:off x="3544403" y="1200030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D18D6-2316-46CC-91D1-018B4B117342}">
      <dsp:nvSpPr>
        <dsp:cNvPr id="0" name=""/>
        <dsp:cNvSpPr/>
      </dsp:nvSpPr>
      <dsp:spPr>
        <a:xfrm>
          <a:off x="3544403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B4C2-762E-4905-B0B0-A4E45322FCC1}">
      <dsp:nvSpPr>
        <dsp:cNvPr id="0" name=""/>
        <dsp:cNvSpPr/>
      </dsp:nvSpPr>
      <dsp:spPr>
        <a:xfrm>
          <a:off x="3544403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00C15-3C6B-4A18-85C0-E268ADD8F5B9}">
      <dsp:nvSpPr>
        <dsp:cNvPr id="0" name=""/>
        <dsp:cNvSpPr/>
      </dsp:nvSpPr>
      <dsp:spPr>
        <a:xfrm>
          <a:off x="3544403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78289-E7A6-4111-839F-81F93AC12FF4}">
      <dsp:nvSpPr>
        <dsp:cNvPr id="0" name=""/>
        <dsp:cNvSpPr/>
      </dsp:nvSpPr>
      <dsp:spPr>
        <a:xfrm>
          <a:off x="3544403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46589-5E6F-4710-848D-19C0390344BA}">
      <dsp:nvSpPr>
        <dsp:cNvPr id="0" name=""/>
        <dsp:cNvSpPr/>
      </dsp:nvSpPr>
      <dsp:spPr>
        <a:xfrm>
          <a:off x="3894566" y="497338"/>
          <a:ext cx="91440" cy="20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B43B8-D045-4BB7-9D2C-15C774339589}">
      <dsp:nvSpPr>
        <dsp:cNvPr id="0" name=""/>
        <dsp:cNvSpPr/>
      </dsp:nvSpPr>
      <dsp:spPr>
        <a:xfrm>
          <a:off x="2346858" y="1200030"/>
          <a:ext cx="148456" cy="39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725"/>
              </a:lnTo>
              <a:lnTo>
                <a:pt x="148456" y="3968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E8922-802C-4EDF-9B06-3CA6CFC0F95E}">
      <dsp:nvSpPr>
        <dsp:cNvPr id="0" name=""/>
        <dsp:cNvSpPr/>
      </dsp:nvSpPr>
      <dsp:spPr>
        <a:xfrm>
          <a:off x="2346858" y="1200030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FDDA-688D-4D5B-8C4B-88CDEF28D89B}">
      <dsp:nvSpPr>
        <dsp:cNvPr id="0" name=""/>
        <dsp:cNvSpPr/>
      </dsp:nvSpPr>
      <dsp:spPr>
        <a:xfrm>
          <a:off x="2346858" y="1200030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EAE0D-FD21-46CA-8153-E018C7246363}">
      <dsp:nvSpPr>
        <dsp:cNvPr id="0" name=""/>
        <dsp:cNvSpPr/>
      </dsp:nvSpPr>
      <dsp:spPr>
        <a:xfrm>
          <a:off x="2346858" y="1200030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05CA0-6AF6-4A33-A13F-4495E1268B02}">
      <dsp:nvSpPr>
        <dsp:cNvPr id="0" name=""/>
        <dsp:cNvSpPr/>
      </dsp:nvSpPr>
      <dsp:spPr>
        <a:xfrm>
          <a:off x="2346858" y="1200030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0BF63-C4CA-4139-920E-CD2840B9D89B}">
      <dsp:nvSpPr>
        <dsp:cNvPr id="0" name=""/>
        <dsp:cNvSpPr/>
      </dsp:nvSpPr>
      <dsp:spPr>
        <a:xfrm>
          <a:off x="2346858" y="1200030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15CA-E5D6-44C5-BFCE-73FDF8BEE0C5}">
      <dsp:nvSpPr>
        <dsp:cNvPr id="0" name=""/>
        <dsp:cNvSpPr/>
      </dsp:nvSpPr>
      <dsp:spPr>
        <a:xfrm>
          <a:off x="2742741" y="497338"/>
          <a:ext cx="1197545" cy="207838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103919"/>
              </a:lnTo>
              <a:lnTo>
                <a:pt x="0" y="103919"/>
              </a:lnTo>
              <a:lnTo>
                <a:pt x="0" y="207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Drivers </a:t>
          </a:r>
          <a:r>
            <a:rPr lang="fr-FR" sz="1500" kern="1200" dirty="0" err="1"/>
            <a:t>Fight</a:t>
          </a:r>
          <a:endParaRPr lang="fr-FR" sz="1500" kern="1200" dirty="0"/>
        </a:p>
      </dsp:txBody>
      <dsp:txXfrm>
        <a:off x="3445433" y="2484"/>
        <a:ext cx="989707" cy="494853"/>
      </dsp:txXfrm>
    </dsp:sp>
    <dsp:sp modelId="{4BEDD2CF-6369-46D6-BD33-B5DA93490D71}">
      <dsp:nvSpPr>
        <dsp:cNvPr id="0" name=""/>
        <dsp:cNvSpPr/>
      </dsp:nvSpPr>
      <dsp:spPr>
        <a:xfrm>
          <a:off x="2247887" y="705176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Arthur</a:t>
          </a:r>
        </a:p>
      </dsp:txBody>
      <dsp:txXfrm>
        <a:off x="2247887" y="705176"/>
        <a:ext cx="989707" cy="494853"/>
      </dsp:txXfrm>
    </dsp:sp>
    <dsp:sp modelId="{726B288A-5E9E-455A-B724-62092AAF8DA3}">
      <dsp:nvSpPr>
        <dsp:cNvPr id="0" name=""/>
        <dsp:cNvSpPr/>
      </dsp:nvSpPr>
      <dsp:spPr>
        <a:xfrm>
          <a:off x="2495314" y="1407868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Bots</a:t>
          </a:r>
        </a:p>
      </dsp:txBody>
      <dsp:txXfrm>
        <a:off x="2495314" y="1407868"/>
        <a:ext cx="989707" cy="494853"/>
      </dsp:txXfrm>
    </dsp:sp>
    <dsp:sp modelId="{F0EE7935-214E-48DD-BC9E-A96B05828406}">
      <dsp:nvSpPr>
        <dsp:cNvPr id="0" name=""/>
        <dsp:cNvSpPr/>
      </dsp:nvSpPr>
      <dsp:spPr>
        <a:xfrm>
          <a:off x="2495314" y="2110560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3/4 modèles 3D</a:t>
          </a:r>
        </a:p>
      </dsp:txBody>
      <dsp:txXfrm>
        <a:off x="2495314" y="2110560"/>
        <a:ext cx="989707" cy="494853"/>
      </dsp:txXfrm>
    </dsp:sp>
    <dsp:sp modelId="{ED2A26E1-2163-440D-996A-6636B92267D0}">
      <dsp:nvSpPr>
        <dsp:cNvPr id="0" name=""/>
        <dsp:cNvSpPr/>
      </dsp:nvSpPr>
      <dsp:spPr>
        <a:xfrm>
          <a:off x="2495314" y="2813252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2495314" y="2813252"/>
        <a:ext cx="989707" cy="494853"/>
      </dsp:txXfrm>
    </dsp:sp>
    <dsp:sp modelId="{C9B19913-42C0-4B63-9373-3231A6DF95DD}">
      <dsp:nvSpPr>
        <dsp:cNvPr id="0" name=""/>
        <dsp:cNvSpPr/>
      </dsp:nvSpPr>
      <dsp:spPr>
        <a:xfrm>
          <a:off x="2495314" y="3515944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2495314" y="3515944"/>
        <a:ext cx="989707" cy="494853"/>
      </dsp:txXfrm>
    </dsp:sp>
    <dsp:sp modelId="{5F6174CF-B0F8-4C5B-A280-F2C860896B16}">
      <dsp:nvSpPr>
        <dsp:cNvPr id="0" name=""/>
        <dsp:cNvSpPr/>
      </dsp:nvSpPr>
      <dsp:spPr>
        <a:xfrm>
          <a:off x="2495314" y="4218636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2495314" y="4218636"/>
        <a:ext cx="989707" cy="494853"/>
      </dsp:txXfrm>
    </dsp:sp>
    <dsp:sp modelId="{0B968E51-1C2B-41E6-8729-7B4AE9A0B42E}">
      <dsp:nvSpPr>
        <dsp:cNvPr id="0" name=""/>
        <dsp:cNvSpPr/>
      </dsp:nvSpPr>
      <dsp:spPr>
        <a:xfrm>
          <a:off x="2495314" y="4921328"/>
          <a:ext cx="989707" cy="494853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2495314" y="4921328"/>
        <a:ext cx="989707" cy="494853"/>
      </dsp:txXfrm>
    </dsp:sp>
    <dsp:sp modelId="{81FCEF48-7CBF-4DFE-A16D-CE844D85F270}">
      <dsp:nvSpPr>
        <dsp:cNvPr id="0" name=""/>
        <dsp:cNvSpPr/>
      </dsp:nvSpPr>
      <dsp:spPr>
        <a:xfrm>
          <a:off x="3445433" y="705176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Baptiste</a:t>
          </a:r>
        </a:p>
      </dsp:txBody>
      <dsp:txXfrm>
        <a:off x="3445433" y="705176"/>
        <a:ext cx="989707" cy="494853"/>
      </dsp:txXfrm>
    </dsp:sp>
    <dsp:sp modelId="{C72E49FF-4211-41B6-817A-85776F0EA919}">
      <dsp:nvSpPr>
        <dsp:cNvPr id="0" name=""/>
        <dsp:cNvSpPr/>
      </dsp:nvSpPr>
      <dsp:spPr>
        <a:xfrm>
          <a:off x="3692859" y="1407868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3/4 modèles 3D</a:t>
          </a:r>
        </a:p>
      </dsp:txBody>
      <dsp:txXfrm>
        <a:off x="3692859" y="1407868"/>
        <a:ext cx="989707" cy="494853"/>
      </dsp:txXfrm>
    </dsp:sp>
    <dsp:sp modelId="{81ED629E-EF39-4527-B513-1EBA330D3E03}">
      <dsp:nvSpPr>
        <dsp:cNvPr id="0" name=""/>
        <dsp:cNvSpPr/>
      </dsp:nvSpPr>
      <dsp:spPr>
        <a:xfrm>
          <a:off x="3692859" y="2110560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692859" y="2110560"/>
        <a:ext cx="989707" cy="494853"/>
      </dsp:txXfrm>
    </dsp:sp>
    <dsp:sp modelId="{077ADFDC-7F08-4B91-AC0E-320CDCF1D885}">
      <dsp:nvSpPr>
        <dsp:cNvPr id="0" name=""/>
        <dsp:cNvSpPr/>
      </dsp:nvSpPr>
      <dsp:spPr>
        <a:xfrm>
          <a:off x="3692859" y="2813252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692859" y="2813252"/>
        <a:ext cx="989707" cy="494853"/>
      </dsp:txXfrm>
    </dsp:sp>
    <dsp:sp modelId="{FD3EBA62-F2F8-42DF-8F1F-D03CFA527402}">
      <dsp:nvSpPr>
        <dsp:cNvPr id="0" name=""/>
        <dsp:cNvSpPr/>
      </dsp:nvSpPr>
      <dsp:spPr>
        <a:xfrm>
          <a:off x="3692859" y="3515944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692859" y="3515944"/>
        <a:ext cx="989707" cy="494853"/>
      </dsp:txXfrm>
    </dsp:sp>
    <dsp:sp modelId="{A9C3BF87-E420-4F76-8869-6D551F527E61}">
      <dsp:nvSpPr>
        <dsp:cNvPr id="0" name=""/>
        <dsp:cNvSpPr/>
      </dsp:nvSpPr>
      <dsp:spPr>
        <a:xfrm>
          <a:off x="3692859" y="4218636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692859" y="4218636"/>
        <a:ext cx="989707" cy="494853"/>
      </dsp:txXfrm>
    </dsp:sp>
    <dsp:sp modelId="{B0B00126-12E3-456D-8771-808009E69833}">
      <dsp:nvSpPr>
        <dsp:cNvPr id="0" name=""/>
        <dsp:cNvSpPr/>
      </dsp:nvSpPr>
      <dsp:spPr>
        <a:xfrm>
          <a:off x="3692859" y="4921328"/>
          <a:ext cx="989707" cy="494853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3692859" y="4921328"/>
        <a:ext cx="989707" cy="494853"/>
      </dsp:txXfrm>
    </dsp:sp>
    <dsp:sp modelId="{BD7BC386-928E-44A2-943E-924A2A8E5DED}">
      <dsp:nvSpPr>
        <dsp:cNvPr id="0" name=""/>
        <dsp:cNvSpPr/>
      </dsp:nvSpPr>
      <dsp:spPr>
        <a:xfrm>
          <a:off x="4642978" y="705176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Benoit</a:t>
          </a:r>
        </a:p>
      </dsp:txBody>
      <dsp:txXfrm>
        <a:off x="4642978" y="705176"/>
        <a:ext cx="989707" cy="494853"/>
      </dsp:txXfrm>
    </dsp:sp>
    <dsp:sp modelId="{FA8D4A51-3B4E-44BD-9FAC-485B90328E56}">
      <dsp:nvSpPr>
        <dsp:cNvPr id="0" name=""/>
        <dsp:cNvSpPr/>
      </dsp:nvSpPr>
      <dsp:spPr>
        <a:xfrm>
          <a:off x="4890405" y="1407868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3/4 modèles 3D</a:t>
          </a:r>
        </a:p>
      </dsp:txBody>
      <dsp:txXfrm>
        <a:off x="4890405" y="1407868"/>
        <a:ext cx="989707" cy="494853"/>
      </dsp:txXfrm>
    </dsp:sp>
    <dsp:sp modelId="{0B0655EA-32EE-42E2-B994-DCA2DE494B7E}">
      <dsp:nvSpPr>
        <dsp:cNvPr id="0" name=""/>
        <dsp:cNvSpPr/>
      </dsp:nvSpPr>
      <dsp:spPr>
        <a:xfrm>
          <a:off x="4890405" y="2110560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4890405" y="2110560"/>
        <a:ext cx="989707" cy="494853"/>
      </dsp:txXfrm>
    </dsp:sp>
    <dsp:sp modelId="{AAF14D4B-EA60-4616-802D-3CFB259972B4}">
      <dsp:nvSpPr>
        <dsp:cNvPr id="0" name=""/>
        <dsp:cNvSpPr/>
      </dsp:nvSpPr>
      <dsp:spPr>
        <a:xfrm>
          <a:off x="4890405" y="2813252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4890405" y="2813252"/>
        <a:ext cx="989707" cy="494853"/>
      </dsp:txXfrm>
    </dsp:sp>
    <dsp:sp modelId="{BFCA3D51-5581-4971-8FC8-5DB840369A8E}">
      <dsp:nvSpPr>
        <dsp:cNvPr id="0" name=""/>
        <dsp:cNvSpPr/>
      </dsp:nvSpPr>
      <dsp:spPr>
        <a:xfrm>
          <a:off x="4890405" y="3515944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4890405" y="3515944"/>
        <a:ext cx="989707" cy="494853"/>
      </dsp:txXfrm>
    </dsp:sp>
    <dsp:sp modelId="{6A41469F-AD57-4018-A96E-16621129E40C}">
      <dsp:nvSpPr>
        <dsp:cNvPr id="0" name=""/>
        <dsp:cNvSpPr/>
      </dsp:nvSpPr>
      <dsp:spPr>
        <a:xfrm>
          <a:off x="4890405" y="4218636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4890405" y="4218636"/>
        <a:ext cx="989707" cy="494853"/>
      </dsp:txXfrm>
    </dsp:sp>
    <dsp:sp modelId="{FDFBE678-6BFD-40C2-8415-DF93DCF6A28E}">
      <dsp:nvSpPr>
        <dsp:cNvPr id="0" name=""/>
        <dsp:cNvSpPr/>
      </dsp:nvSpPr>
      <dsp:spPr>
        <a:xfrm>
          <a:off x="4890405" y="4921328"/>
          <a:ext cx="989707" cy="494853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4890405" y="4921328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91950-BE85-4226-B48C-EC0BC61AB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398213-8369-499A-9B89-0094CA75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8DC0F-EA6C-4EB9-BED4-4A880BE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932D8-C0D3-4802-AB29-1B4FEC8D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0B2A7-EAB2-4C16-90A9-4ED7E83A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C2E7-D7E5-4308-A4F1-EAE66668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576349-BB85-4B01-B700-CF30219D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7028E-9BD8-4157-A097-0BDA0F8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77757-E755-4A4D-9931-2586B132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1B976-E1D6-4FBE-9E1B-FB9E53C8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1516EB-4E3E-4956-95B2-1337EC34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741AEC-94E7-479C-BCB2-4E627A9D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A49AB-9B11-49FF-8434-4F99845D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00707-7956-48C8-BD69-396984C5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0E5F2-DEB9-44AD-8115-C510ED6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D5978-9059-4A9D-9932-AB29E1EF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3BAE5-291B-4402-A643-9731A5D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EC4D1-21B6-4C51-BAB9-61BE263A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D8617-C667-41B8-A7EC-7415D02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8BBB9-193E-431A-99D0-42BB3789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A3152-760E-41AE-813C-2CEC4A9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B0986-6A3E-4817-A8A9-3A8D4895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DEDC2-4046-409D-801C-208C3AA6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BDDC7-030D-4F48-B49E-E2152210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F3D82-B41A-43BF-A019-65EC935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8A1E-494F-4422-B02D-25F575E2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B5A1-782D-41EB-9F22-A3F76944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0DBD3-2B8D-4403-8C04-5AA392C5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788600-78EB-4A4F-9F32-3DD81A82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B10BC-F3A5-4D43-9DE0-FD104C56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AACEB5-49AD-4EC7-A139-351E677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EC0FC-2FC5-415D-BFC4-A91189F0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412BC-D1B5-4B0D-B078-7C10A249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63FEB8-5702-4A73-A182-79F7A5C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EB0C4-8648-4919-864E-7A8CD45A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EF6E95-5103-411B-8E45-1B92F439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C94E88-7958-43D6-B56C-B5827F5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5552A6-8D84-4CDC-BB3B-0D3CA4AB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B16216-8AB6-4415-A060-3C3EBD8C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E18C-B0DA-4EA4-A2AA-47C602FD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2E8E1-71F8-4CBE-BA08-C5299CE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7D6A0-9875-40D2-AC1A-C49E510A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74694-245B-4E54-888B-8978D08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743A3E-EBA3-472E-A93B-7BFCF3C3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660A5-DFA7-4C72-BF7B-8FBE877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600EFD-9FBC-4A64-89A6-6F6DA7F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6E08-9A3B-4625-BD4E-756ED769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26FD3-83E9-48C6-9C39-4B98F2A9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9F79CF-DAAA-4463-8447-6A11F50F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D8FD9-4112-4FBB-AD53-9C31519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2230C4-9953-4CE4-843F-4F1371F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A41C5-3C49-4D09-B831-B6CF35C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9992-E621-48ED-BD1C-2EC85EEF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9B463-00E5-4F97-8F17-23DF28FC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9583D-79A0-42F0-8661-CA10C7BD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14534-D0E6-479F-9F9F-87B3D70A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D26C2-EEFA-4489-BE76-32DE5DF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36237-0AF8-4B19-A0B4-F48B6BA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5763A-A7BA-4F38-8C3D-D5476407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0F0FB-92FC-4D66-A1EB-10C5951A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43EF3-3407-4B40-B634-8E409B5A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CE185-586B-45EE-B8B5-B1B599D0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19DAB-3DDE-44AA-AA8B-D97335CA4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7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434B40F-8405-4F77-B429-7EA6D3117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1189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9AE8A26-B864-42B0-9E13-02D4325287F4}"/>
              </a:ext>
            </a:extLst>
          </p:cNvPr>
          <p:cNvSpPr txBox="1"/>
          <p:nvPr/>
        </p:nvSpPr>
        <p:spPr>
          <a:xfrm>
            <a:off x="1097280" y="334511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PBS</a:t>
            </a:r>
          </a:p>
        </p:txBody>
      </p:sp>
    </p:spTree>
    <p:extLst>
      <p:ext uri="{BB962C8B-B14F-4D97-AF65-F5344CB8AC3E}">
        <p14:creationId xmlns:p14="http://schemas.microsoft.com/office/powerpoint/2010/main" val="5527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E9D20BB-237E-42D4-8AA2-59270B7E7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0643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D5193B6D-D4EF-4493-8832-62DFC6432CCD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15303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17189BE-839D-4571-8D26-9311F7E2B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3746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368B29C-7435-4FCE-B36D-2A04E7F9641D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4189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CC9AD67-41F3-4F79-B6D8-5640BAF6809A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RACI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F2A3CE-6005-41F7-9249-55045082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04793"/>
              </p:ext>
            </p:extLst>
          </p:nvPr>
        </p:nvGraphicFramePr>
        <p:xfrm>
          <a:off x="562061" y="1600510"/>
          <a:ext cx="10788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903">
                  <a:extLst>
                    <a:ext uri="{9D8B030D-6E8A-4147-A177-3AD203B41FA5}">
                      <a16:colId xmlns:a16="http://schemas.microsoft.com/office/drawing/2014/main" val="3371646022"/>
                    </a:ext>
                  </a:extLst>
                </a:gridCol>
                <a:gridCol w="1989125">
                  <a:extLst>
                    <a:ext uri="{9D8B030D-6E8A-4147-A177-3AD203B41FA5}">
                      <a16:colId xmlns:a16="http://schemas.microsoft.com/office/drawing/2014/main" val="3048495077"/>
                    </a:ext>
                  </a:extLst>
                </a:gridCol>
                <a:gridCol w="2092725">
                  <a:extLst>
                    <a:ext uri="{9D8B030D-6E8A-4147-A177-3AD203B41FA5}">
                      <a16:colId xmlns:a16="http://schemas.microsoft.com/office/drawing/2014/main" val="1484584110"/>
                    </a:ext>
                  </a:extLst>
                </a:gridCol>
                <a:gridCol w="1906246">
                  <a:extLst>
                    <a:ext uri="{9D8B030D-6E8A-4147-A177-3AD203B41FA5}">
                      <a16:colId xmlns:a16="http://schemas.microsoft.com/office/drawing/2014/main" val="2182024711"/>
                    </a:ext>
                  </a:extLst>
                </a:gridCol>
                <a:gridCol w="1906246">
                  <a:extLst>
                    <a:ext uri="{9D8B030D-6E8A-4147-A177-3AD203B41FA5}">
                      <a16:colId xmlns:a16="http://schemas.microsoft.com/office/drawing/2014/main" val="120895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Baptiste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2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des besoins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Pilotage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3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5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6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graphiques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Intégration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1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88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206</Words>
  <Application>Microsoft Office PowerPoint</Application>
  <PresentationFormat>Grand écran</PresentationFormat>
  <Paragraphs>130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jacquin</dc:creator>
  <cp:lastModifiedBy>arthur jacquin</cp:lastModifiedBy>
  <cp:revision>22</cp:revision>
  <dcterms:created xsi:type="dcterms:W3CDTF">2018-12-10T13:15:32Z</dcterms:created>
  <dcterms:modified xsi:type="dcterms:W3CDTF">2018-12-26T15:09:49Z</dcterms:modified>
</cp:coreProperties>
</file>