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9C26D-9077-4450-B640-3F8F4CD5B44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AD776-4325-4AE1-91A9-6BAFA501D78C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fr-FR" dirty="0"/>
            <a:t>Jeu</a:t>
          </a:r>
        </a:p>
      </dgm:t>
    </dgm:pt>
    <dgm:pt modelId="{C5777639-AC43-498D-A563-01329B5F73E9}" type="parTrans" cxnId="{823F66A1-C291-4B91-A40C-6605E07B8511}">
      <dgm:prSet/>
      <dgm:spPr/>
      <dgm:t>
        <a:bodyPr/>
        <a:lstStyle/>
        <a:p>
          <a:endParaRPr lang="fr-FR"/>
        </a:p>
      </dgm:t>
    </dgm:pt>
    <dgm:pt modelId="{97026531-D20B-4BDA-B665-C1EF7B04CD04}" type="sibTrans" cxnId="{823F66A1-C291-4B91-A40C-6605E07B8511}">
      <dgm:prSet/>
      <dgm:spPr/>
      <dgm:t>
        <a:bodyPr/>
        <a:lstStyle/>
        <a:p>
          <a:endParaRPr lang="fr-FR"/>
        </a:p>
      </dgm:t>
    </dgm:pt>
    <dgm:pt modelId="{B001F118-062A-48C9-8689-1721F1D967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</a:t>
          </a:r>
        </a:p>
      </dgm:t>
    </dgm:pt>
    <dgm:pt modelId="{D0E55C69-6EFE-484E-85FD-93747FA3DA57}" type="parTrans" cxnId="{27E84155-7EC2-4C73-85D2-38731A8D0BE9}">
      <dgm:prSet/>
      <dgm:spPr/>
      <dgm:t>
        <a:bodyPr/>
        <a:lstStyle/>
        <a:p>
          <a:endParaRPr lang="fr-FR"/>
        </a:p>
      </dgm:t>
    </dgm:pt>
    <dgm:pt modelId="{19C24CD0-9446-4945-B2D1-82600D12CFE4}" type="sibTrans" cxnId="{27E84155-7EC2-4C73-85D2-38731A8D0BE9}">
      <dgm:prSet/>
      <dgm:spPr/>
      <dgm:t>
        <a:bodyPr/>
        <a:lstStyle/>
        <a:p>
          <a:endParaRPr lang="fr-FR"/>
        </a:p>
      </dgm:t>
    </dgm:pt>
    <dgm:pt modelId="{E24BB2E4-3D38-4C41-BE63-A23328913C12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73E90B60-B018-4E6B-A685-469E0B3A9CE0}" type="parTrans" cxnId="{66387680-333C-44C7-A8FB-EC214E89A49D}">
      <dgm:prSet/>
      <dgm:spPr/>
      <dgm:t>
        <a:bodyPr/>
        <a:lstStyle/>
        <a:p>
          <a:endParaRPr lang="fr-FR"/>
        </a:p>
      </dgm:t>
    </dgm:pt>
    <dgm:pt modelId="{606BA573-C58A-443C-9B90-165197F3ECA5}" type="sibTrans" cxnId="{66387680-333C-44C7-A8FB-EC214E89A49D}">
      <dgm:prSet/>
      <dgm:spPr/>
      <dgm:t>
        <a:bodyPr/>
        <a:lstStyle/>
        <a:p>
          <a:endParaRPr lang="fr-FR"/>
        </a:p>
      </dgm:t>
    </dgm:pt>
    <dgm:pt modelId="{089282B8-ED3C-46A1-88C2-052D7052E2D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9F2E1C51-D7A5-4132-81FB-D8AB2FD3467B}" type="parTrans" cxnId="{072F3209-1EAF-4644-B29D-2521B5BC70B9}">
      <dgm:prSet/>
      <dgm:spPr/>
      <dgm:t>
        <a:bodyPr/>
        <a:lstStyle/>
        <a:p>
          <a:endParaRPr lang="fr-FR"/>
        </a:p>
      </dgm:t>
    </dgm:pt>
    <dgm:pt modelId="{7F3ABFCD-5899-41B6-B25A-08F2078C7BBD}" type="sibTrans" cxnId="{072F3209-1EAF-4644-B29D-2521B5BC70B9}">
      <dgm:prSet/>
      <dgm:spPr/>
      <dgm:t>
        <a:bodyPr/>
        <a:lstStyle/>
        <a:p>
          <a:endParaRPr lang="fr-FR"/>
        </a:p>
      </dgm:t>
    </dgm:pt>
    <dgm:pt modelId="{348CBD95-B7FD-409E-A0AA-7431C7B5D4E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B3B63FB8-0550-4CA6-BB60-E6C8951C404B}" type="parTrans" cxnId="{1E50E3B6-08BE-4EA6-85FB-385E1045DE5C}">
      <dgm:prSet/>
      <dgm:spPr/>
      <dgm:t>
        <a:bodyPr/>
        <a:lstStyle/>
        <a:p>
          <a:endParaRPr lang="fr-FR"/>
        </a:p>
      </dgm:t>
    </dgm:pt>
    <dgm:pt modelId="{9DEA7922-80E8-460B-B9AA-AA3623467861}" type="sibTrans" cxnId="{1E50E3B6-08BE-4EA6-85FB-385E1045DE5C}">
      <dgm:prSet/>
      <dgm:spPr/>
      <dgm:t>
        <a:bodyPr/>
        <a:lstStyle/>
        <a:p>
          <a:endParaRPr lang="fr-FR"/>
        </a:p>
      </dgm:t>
    </dgm:pt>
    <dgm:pt modelId="{E69D8413-5949-4F45-89B3-15099A9F1C37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2E54B73C-B796-4297-832A-3D8DDB67BA02}" type="parTrans" cxnId="{8821A2A8-64AD-4CD6-974A-403E0E67B792}">
      <dgm:prSet/>
      <dgm:spPr/>
      <dgm:t>
        <a:bodyPr/>
        <a:lstStyle/>
        <a:p>
          <a:endParaRPr lang="fr-FR"/>
        </a:p>
      </dgm:t>
    </dgm:pt>
    <dgm:pt modelId="{CA524A8E-B8C0-4503-8F92-D3C6CD8F6DD0}" type="sibTrans" cxnId="{8821A2A8-64AD-4CD6-974A-403E0E67B792}">
      <dgm:prSet/>
      <dgm:spPr/>
      <dgm:t>
        <a:bodyPr/>
        <a:lstStyle/>
        <a:p>
          <a:endParaRPr lang="fr-FR"/>
        </a:p>
      </dgm:t>
    </dgm:pt>
    <dgm:pt modelId="{B606F3BA-5BE8-4AA2-BA27-0A593D54FA6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Customisation de la voiture</a:t>
          </a:r>
        </a:p>
      </dgm:t>
    </dgm:pt>
    <dgm:pt modelId="{069A1717-42C5-4678-90D6-67DB92549027}" type="parTrans" cxnId="{4B8E9F20-93D2-427A-B0FD-9D877476E2E9}">
      <dgm:prSet/>
      <dgm:spPr/>
      <dgm:t>
        <a:bodyPr/>
        <a:lstStyle/>
        <a:p>
          <a:endParaRPr lang="fr-FR"/>
        </a:p>
      </dgm:t>
    </dgm:pt>
    <dgm:pt modelId="{EBBB2D5A-0D4D-413B-A878-00E052A8E98C}" type="sibTrans" cxnId="{4B8E9F20-93D2-427A-B0FD-9D877476E2E9}">
      <dgm:prSet/>
      <dgm:spPr/>
      <dgm:t>
        <a:bodyPr/>
        <a:lstStyle/>
        <a:p>
          <a:endParaRPr lang="fr-FR"/>
        </a:p>
      </dgm:t>
    </dgm:pt>
    <dgm:pt modelId="{65E89657-B73B-472A-87F5-5A0E4DC92C8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Quitter</a:t>
          </a:r>
        </a:p>
      </dgm:t>
    </dgm:pt>
    <dgm:pt modelId="{40D716D5-A6BB-4352-9598-0B21D3DEE778}" type="parTrans" cxnId="{B95A6BB2-E27C-4E20-A7FC-6F444636CE88}">
      <dgm:prSet/>
      <dgm:spPr/>
      <dgm:t>
        <a:bodyPr/>
        <a:lstStyle/>
        <a:p>
          <a:endParaRPr lang="fr-FR"/>
        </a:p>
      </dgm:t>
    </dgm:pt>
    <dgm:pt modelId="{C4D25D5A-2B97-4437-B54E-E5E45838D509}" type="sibTrans" cxnId="{B95A6BB2-E27C-4E20-A7FC-6F444636CE88}">
      <dgm:prSet/>
      <dgm:spPr/>
      <dgm:t>
        <a:bodyPr/>
        <a:lstStyle/>
        <a:p>
          <a:endParaRPr lang="fr-FR"/>
        </a:p>
      </dgm:t>
    </dgm:pt>
    <dgm:pt modelId="{6AB7A73A-2EF2-46EE-B81C-C0B25F0767E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Jouer</a:t>
          </a:r>
        </a:p>
      </dgm:t>
    </dgm:pt>
    <dgm:pt modelId="{879107DD-865C-4BC8-AD05-D9CC4D58EC6F}" type="parTrans" cxnId="{23BB1316-ABC0-4C09-86BE-8F4362328D79}">
      <dgm:prSet/>
      <dgm:spPr/>
      <dgm:t>
        <a:bodyPr/>
        <a:lstStyle/>
        <a:p>
          <a:endParaRPr lang="fr-FR"/>
        </a:p>
      </dgm:t>
    </dgm:pt>
    <dgm:pt modelId="{79CE4633-8F42-4331-AA3B-DFC40577AA75}" type="sibTrans" cxnId="{23BB1316-ABC0-4C09-86BE-8F4362328D79}">
      <dgm:prSet/>
      <dgm:spPr/>
      <dgm:t>
        <a:bodyPr/>
        <a:lstStyle/>
        <a:p>
          <a:endParaRPr lang="fr-FR"/>
        </a:p>
      </dgm:t>
    </dgm:pt>
    <dgm:pt modelId="{2460BFB7-722C-438B-B415-042331A40AF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En jeu</a:t>
          </a:r>
        </a:p>
      </dgm:t>
    </dgm:pt>
    <dgm:pt modelId="{18AE4581-F75C-43B3-BDC0-6E0D116ACC4F}" type="parTrans" cxnId="{4ED32547-BD8E-49C0-AD37-AA9CD9DEA5CE}">
      <dgm:prSet/>
      <dgm:spPr/>
      <dgm:t>
        <a:bodyPr/>
        <a:lstStyle/>
        <a:p>
          <a:endParaRPr lang="fr-FR"/>
        </a:p>
      </dgm:t>
    </dgm:pt>
    <dgm:pt modelId="{34C62291-ACBA-4DCC-9C86-F4A5ED81BCF7}" type="sibTrans" cxnId="{4ED32547-BD8E-49C0-AD37-AA9CD9DEA5CE}">
      <dgm:prSet/>
      <dgm:spPr/>
      <dgm:t>
        <a:bodyPr/>
        <a:lstStyle/>
        <a:p>
          <a:endParaRPr lang="fr-FR"/>
        </a:p>
      </dgm:t>
    </dgm:pt>
    <dgm:pt modelId="{E871918B-F659-4948-B81E-906B88580F19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AD4837E6-2F38-46CF-B5D7-D94358DBFBC2}" type="parTrans" cxnId="{57D865AF-C8B4-42B2-B6BE-F3841BCBC7FB}">
      <dgm:prSet/>
      <dgm:spPr/>
      <dgm:t>
        <a:bodyPr/>
        <a:lstStyle/>
        <a:p>
          <a:endParaRPr lang="fr-FR"/>
        </a:p>
      </dgm:t>
    </dgm:pt>
    <dgm:pt modelId="{F21B942F-6D6C-48A4-B224-BE799E79F731}" type="sibTrans" cxnId="{57D865AF-C8B4-42B2-B6BE-F3841BCBC7FB}">
      <dgm:prSet/>
      <dgm:spPr/>
      <dgm:t>
        <a:bodyPr/>
        <a:lstStyle/>
        <a:p>
          <a:endParaRPr lang="fr-FR"/>
        </a:p>
      </dgm:t>
    </dgm:pt>
    <dgm:pt modelId="{5D6162DD-1A9A-4F72-B84F-A987AEA471FC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23AB2502-B6D9-43FC-B2EF-6009BE9838CC}" type="parTrans" cxnId="{EB9F4FA1-F67E-4AA9-8109-41ABAB73EE9D}">
      <dgm:prSet/>
      <dgm:spPr/>
      <dgm:t>
        <a:bodyPr/>
        <a:lstStyle/>
        <a:p>
          <a:endParaRPr lang="fr-FR"/>
        </a:p>
      </dgm:t>
    </dgm:pt>
    <dgm:pt modelId="{556E04AC-751C-41C7-BD65-CD78E4B3E857}" type="sibTrans" cxnId="{EB9F4FA1-F67E-4AA9-8109-41ABAB73EE9D}">
      <dgm:prSet/>
      <dgm:spPr/>
      <dgm:t>
        <a:bodyPr/>
        <a:lstStyle/>
        <a:p>
          <a:endParaRPr lang="fr-FR"/>
        </a:p>
      </dgm:t>
    </dgm:pt>
    <dgm:pt modelId="{43A3F90F-076E-4534-94A9-1B1FD4A8444A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Musique ambiance</a:t>
          </a:r>
        </a:p>
      </dgm:t>
    </dgm:pt>
    <dgm:pt modelId="{42E3B156-09FC-466E-8B22-43B0DD895C61}" type="parTrans" cxnId="{A7296596-AE89-45B7-B52C-3A3343D293CA}">
      <dgm:prSet/>
      <dgm:spPr/>
      <dgm:t>
        <a:bodyPr/>
        <a:lstStyle/>
        <a:p>
          <a:endParaRPr lang="fr-FR"/>
        </a:p>
      </dgm:t>
    </dgm:pt>
    <dgm:pt modelId="{AFEBF0D8-733A-43A6-90F4-1D8A3DE973CF}" type="sibTrans" cxnId="{A7296596-AE89-45B7-B52C-3A3343D293CA}">
      <dgm:prSet/>
      <dgm:spPr/>
      <dgm:t>
        <a:bodyPr/>
        <a:lstStyle/>
        <a:p>
          <a:endParaRPr lang="fr-FR"/>
        </a:p>
      </dgm:t>
    </dgm:pt>
    <dgm:pt modelId="{FCB32B12-859F-4A12-926F-A011E25495E5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Effets sonores</a:t>
          </a:r>
        </a:p>
      </dgm:t>
    </dgm:pt>
    <dgm:pt modelId="{9BF60406-B368-41A9-B480-7FD07F16E0A2}" type="parTrans" cxnId="{843C81A3-5691-43F6-8035-E0100B15B563}">
      <dgm:prSet/>
      <dgm:spPr/>
      <dgm:t>
        <a:bodyPr/>
        <a:lstStyle/>
        <a:p>
          <a:endParaRPr lang="fr-FR"/>
        </a:p>
      </dgm:t>
    </dgm:pt>
    <dgm:pt modelId="{C8B3D231-E262-42CA-AE42-A3A4724D2BAC}" type="sibTrans" cxnId="{843C81A3-5691-43F6-8035-E0100B15B563}">
      <dgm:prSet/>
      <dgm:spPr/>
      <dgm:t>
        <a:bodyPr/>
        <a:lstStyle/>
        <a:p>
          <a:endParaRPr lang="fr-FR"/>
        </a:p>
      </dgm:t>
    </dgm:pt>
    <dgm:pt modelId="{4C395CE2-48FB-48C5-BBEF-7F7E66585F00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Voix</a:t>
          </a:r>
        </a:p>
      </dgm:t>
    </dgm:pt>
    <dgm:pt modelId="{070C51AE-2F61-4399-9723-0030007291F2}" type="parTrans" cxnId="{D8CD0361-1126-454E-A73D-29DC4337C357}">
      <dgm:prSet/>
      <dgm:spPr/>
      <dgm:t>
        <a:bodyPr/>
        <a:lstStyle/>
        <a:p>
          <a:endParaRPr lang="fr-FR"/>
        </a:p>
      </dgm:t>
    </dgm:pt>
    <dgm:pt modelId="{E20BF135-7A6D-495A-B7F6-64D1BB756B14}" type="sibTrans" cxnId="{D8CD0361-1126-454E-A73D-29DC4337C357}">
      <dgm:prSet/>
      <dgm:spPr/>
      <dgm:t>
        <a:bodyPr/>
        <a:lstStyle/>
        <a:p>
          <a:endParaRPr lang="fr-FR"/>
        </a:p>
      </dgm:t>
    </dgm:pt>
    <dgm:pt modelId="{FADC2930-EABF-4AFC-8B05-CF590CCD383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 de partie</a:t>
          </a:r>
        </a:p>
      </dgm:t>
    </dgm:pt>
    <dgm:pt modelId="{30198DAE-6109-4C7C-80D0-F44439583284}" type="parTrans" cxnId="{EFCBAD6A-490D-43DA-9D67-032FA1443CFD}">
      <dgm:prSet/>
      <dgm:spPr/>
      <dgm:t>
        <a:bodyPr/>
        <a:lstStyle/>
        <a:p>
          <a:endParaRPr lang="fr-FR"/>
        </a:p>
      </dgm:t>
    </dgm:pt>
    <dgm:pt modelId="{E2B8C17B-B9C2-4A73-9BEC-2D297249E5E0}" type="sibTrans" cxnId="{EFCBAD6A-490D-43DA-9D67-032FA1443CFD}">
      <dgm:prSet/>
      <dgm:spPr/>
      <dgm:t>
        <a:bodyPr/>
        <a:lstStyle/>
        <a:p>
          <a:endParaRPr lang="fr-FR"/>
        </a:p>
      </dgm:t>
    </dgm:pt>
    <dgm:pt modelId="{2A520DCA-BCD1-43BF-9937-3FB0F0B269D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Accueil</a:t>
          </a:r>
        </a:p>
      </dgm:t>
    </dgm:pt>
    <dgm:pt modelId="{5ED9331B-F040-4A3E-BF23-D7051FB954EE}" type="parTrans" cxnId="{EE72B3FD-D267-4647-AD1F-965D0D7A444A}">
      <dgm:prSet/>
      <dgm:spPr/>
      <dgm:t>
        <a:bodyPr/>
        <a:lstStyle/>
        <a:p>
          <a:endParaRPr lang="fr-FR"/>
        </a:p>
      </dgm:t>
    </dgm:pt>
    <dgm:pt modelId="{CF2580D1-50E9-4E69-87A5-CF9C0D2B3BDD}" type="sibTrans" cxnId="{EE72B3FD-D267-4647-AD1F-965D0D7A444A}">
      <dgm:prSet/>
      <dgm:spPr/>
      <dgm:t>
        <a:bodyPr/>
        <a:lstStyle/>
        <a:p>
          <a:endParaRPr lang="fr-FR"/>
        </a:p>
      </dgm:t>
    </dgm:pt>
    <dgm:pt modelId="{A2F23379-0708-4329-B33C-03854D12E5CA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Réseaux sociaux</a:t>
          </a:r>
        </a:p>
      </dgm:t>
    </dgm:pt>
    <dgm:pt modelId="{291F3EB2-9966-4D31-BBFF-BC9181FEE77C}" type="parTrans" cxnId="{7FB7F73C-F761-4C58-8DAD-D365F51D7E6F}">
      <dgm:prSet/>
      <dgm:spPr/>
      <dgm:t>
        <a:bodyPr/>
        <a:lstStyle/>
        <a:p>
          <a:endParaRPr lang="fr-FR"/>
        </a:p>
      </dgm:t>
    </dgm:pt>
    <dgm:pt modelId="{55E61337-C14A-41FE-8B76-20A8B5A929C0}" type="sibTrans" cxnId="{7FB7F73C-F761-4C58-8DAD-D365F51D7E6F}">
      <dgm:prSet/>
      <dgm:spPr/>
      <dgm:t>
        <a:bodyPr/>
        <a:lstStyle/>
        <a:p>
          <a:endParaRPr lang="fr-FR"/>
        </a:p>
      </dgm:t>
    </dgm:pt>
    <dgm:pt modelId="{3F8AE2C5-F756-4DA5-9752-CA70DC2593A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Reprise</a:t>
          </a:r>
        </a:p>
      </dgm:t>
    </dgm:pt>
    <dgm:pt modelId="{3EAD63C0-5758-4BC0-BC95-66EA389393CB}" type="parTrans" cxnId="{32DEE60C-02E2-4C02-B6B0-0AE9BAA1B7A3}">
      <dgm:prSet/>
      <dgm:spPr/>
      <dgm:t>
        <a:bodyPr/>
        <a:lstStyle/>
        <a:p>
          <a:endParaRPr lang="fr-FR"/>
        </a:p>
      </dgm:t>
    </dgm:pt>
    <dgm:pt modelId="{4F8719E4-1112-4A45-AFD5-35A8B212B590}" type="sibTrans" cxnId="{32DEE60C-02E2-4C02-B6B0-0AE9BAA1B7A3}">
      <dgm:prSet/>
      <dgm:spPr/>
      <dgm:t>
        <a:bodyPr/>
        <a:lstStyle/>
        <a:p>
          <a:endParaRPr lang="fr-FR"/>
        </a:p>
      </dgm:t>
    </dgm:pt>
    <dgm:pt modelId="{EDEE53D5-71A3-46B9-97A9-467EDB3775D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9C23874E-82E6-4A2D-8A8A-3B08931926E5}" type="parTrans" cxnId="{5E583BA8-051D-42BC-8D11-D7E1BBB49F70}">
      <dgm:prSet/>
      <dgm:spPr/>
      <dgm:t>
        <a:bodyPr/>
        <a:lstStyle/>
        <a:p>
          <a:endParaRPr lang="fr-FR"/>
        </a:p>
      </dgm:t>
    </dgm:pt>
    <dgm:pt modelId="{61822C99-35DF-4A94-B761-E6D459F3C647}" type="sibTrans" cxnId="{5E583BA8-051D-42BC-8D11-D7E1BBB49F70}">
      <dgm:prSet/>
      <dgm:spPr/>
      <dgm:t>
        <a:bodyPr/>
        <a:lstStyle/>
        <a:p>
          <a:endParaRPr lang="fr-FR"/>
        </a:p>
      </dgm:t>
    </dgm:pt>
    <dgm:pt modelId="{DA50BE67-ABBB-4822-A5DB-19BFD60810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8F8B88B2-6C2A-4379-8F39-1565D7971673}" type="parTrans" cxnId="{699A2B56-301A-4CD2-AAB9-653477A0EC4C}">
      <dgm:prSet/>
      <dgm:spPr/>
      <dgm:t>
        <a:bodyPr/>
        <a:lstStyle/>
        <a:p>
          <a:endParaRPr lang="fr-FR"/>
        </a:p>
      </dgm:t>
    </dgm:pt>
    <dgm:pt modelId="{A74F874C-F2A4-4C2B-B671-CE194BF5D8E8}" type="sibTrans" cxnId="{699A2B56-301A-4CD2-AAB9-653477A0EC4C}">
      <dgm:prSet/>
      <dgm:spPr/>
      <dgm:t>
        <a:bodyPr/>
        <a:lstStyle/>
        <a:p>
          <a:endParaRPr lang="fr-FR"/>
        </a:p>
      </dgm:t>
    </dgm:pt>
    <dgm:pt modelId="{47FD801B-2DC5-44AF-87E0-1CDA21146964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</a:t>
          </a:r>
        </a:p>
      </dgm:t>
    </dgm:pt>
    <dgm:pt modelId="{93431D08-AC0D-4AEC-B283-1846B0F987DF}" type="parTrans" cxnId="{05798844-7033-40C7-9F17-F8E69CAB792B}">
      <dgm:prSet/>
      <dgm:spPr/>
      <dgm:t>
        <a:bodyPr/>
        <a:lstStyle/>
        <a:p>
          <a:endParaRPr lang="fr-FR"/>
        </a:p>
      </dgm:t>
    </dgm:pt>
    <dgm:pt modelId="{BEF04CCB-9B0A-4428-9E90-E52657A5AA9B}" type="sibTrans" cxnId="{05798844-7033-40C7-9F17-F8E69CAB792B}">
      <dgm:prSet/>
      <dgm:spPr/>
      <dgm:t>
        <a:bodyPr/>
        <a:lstStyle/>
        <a:p>
          <a:endParaRPr lang="fr-FR"/>
        </a:p>
      </dgm:t>
    </dgm:pt>
    <dgm:pt modelId="{D592EB25-BA73-4D56-B882-1C9C683A999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Stats</a:t>
          </a:r>
        </a:p>
      </dgm:t>
    </dgm:pt>
    <dgm:pt modelId="{9998B31B-59C7-4EEC-BDBD-3877963A52B2}" type="parTrans" cxnId="{A6FA4768-D93E-4D49-BA8A-0954F9A42DBF}">
      <dgm:prSet/>
      <dgm:spPr/>
      <dgm:t>
        <a:bodyPr/>
        <a:lstStyle/>
        <a:p>
          <a:endParaRPr lang="fr-FR"/>
        </a:p>
      </dgm:t>
    </dgm:pt>
    <dgm:pt modelId="{081CA735-BE8B-4636-9E42-39E628F17F40}" type="sibTrans" cxnId="{A6FA4768-D93E-4D49-BA8A-0954F9A42DBF}">
      <dgm:prSet/>
      <dgm:spPr/>
      <dgm:t>
        <a:bodyPr/>
        <a:lstStyle/>
        <a:p>
          <a:endParaRPr lang="fr-FR"/>
        </a:p>
      </dgm:t>
    </dgm:pt>
    <dgm:pt modelId="{1F98A315-026C-4431-83C2-5E5C870EEE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C2187B59-1855-4BF6-9F66-ED69EEA27D61}" type="parTrans" cxnId="{D04019FD-9ECE-4A81-9182-4F9B96B6C174}">
      <dgm:prSet/>
      <dgm:spPr/>
      <dgm:t>
        <a:bodyPr/>
        <a:lstStyle/>
        <a:p>
          <a:endParaRPr lang="fr-FR"/>
        </a:p>
      </dgm:t>
    </dgm:pt>
    <dgm:pt modelId="{86FB3719-E1A0-45D8-A845-56D08C67F981}" type="sibTrans" cxnId="{D04019FD-9ECE-4A81-9182-4F9B96B6C174}">
      <dgm:prSet/>
      <dgm:spPr/>
      <dgm:t>
        <a:bodyPr/>
        <a:lstStyle/>
        <a:p>
          <a:endParaRPr lang="fr-FR"/>
        </a:p>
      </dgm:t>
    </dgm:pt>
    <dgm:pt modelId="{C504C141-AD11-4252-83E8-33F1FA6D48AD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D079A56B-8CFB-4EED-9DB8-67EDDAC0B3E2}" type="parTrans" cxnId="{91EDD689-DCB5-424C-A4B3-52CF92BB3AE3}">
      <dgm:prSet/>
      <dgm:spPr/>
      <dgm:t>
        <a:bodyPr/>
        <a:lstStyle/>
        <a:p>
          <a:endParaRPr lang="fr-FR"/>
        </a:p>
      </dgm:t>
    </dgm:pt>
    <dgm:pt modelId="{158A472C-DDA2-4101-A00C-4F2A74506CC6}" type="sibTrans" cxnId="{91EDD689-DCB5-424C-A4B3-52CF92BB3AE3}">
      <dgm:prSet/>
      <dgm:spPr/>
      <dgm:t>
        <a:bodyPr/>
        <a:lstStyle/>
        <a:p>
          <a:endParaRPr lang="fr-FR"/>
        </a:p>
      </dgm:t>
    </dgm:pt>
    <dgm:pt modelId="{D1935371-0E29-4829-A632-FAEB2F44BE64}">
      <dgm:prSet phldrT="[Texte]"/>
      <dgm:spPr/>
      <dgm:t>
        <a:bodyPr/>
        <a:lstStyle/>
        <a:p>
          <a:r>
            <a:rPr lang="fr-FR" dirty="0"/>
            <a:t>Collectables</a:t>
          </a:r>
        </a:p>
      </dgm:t>
    </dgm:pt>
    <dgm:pt modelId="{746A2C7B-36BC-4346-84A5-207C73C06547}" type="parTrans" cxnId="{559EECF6-847B-40DB-9A8F-9827224C5BD8}">
      <dgm:prSet/>
      <dgm:spPr/>
      <dgm:t>
        <a:bodyPr/>
        <a:lstStyle/>
        <a:p>
          <a:endParaRPr lang="fr-FR"/>
        </a:p>
      </dgm:t>
    </dgm:pt>
    <dgm:pt modelId="{F06347BE-FD1A-4905-A908-0BA6F520A2D4}" type="sibTrans" cxnId="{559EECF6-847B-40DB-9A8F-9827224C5BD8}">
      <dgm:prSet/>
      <dgm:spPr/>
      <dgm:t>
        <a:bodyPr/>
        <a:lstStyle/>
        <a:p>
          <a:endParaRPr lang="fr-FR"/>
        </a:p>
      </dgm:t>
    </dgm:pt>
    <dgm:pt modelId="{E22F0503-C4A0-453C-82CB-8779888F4EA0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DA25EEB-D093-455E-86A7-8A4D05562AC6}" type="parTrans" cxnId="{AF670D4E-2598-490E-AE12-0F9ED0699253}">
      <dgm:prSet/>
      <dgm:spPr/>
      <dgm:t>
        <a:bodyPr/>
        <a:lstStyle/>
        <a:p>
          <a:endParaRPr lang="fr-FR"/>
        </a:p>
      </dgm:t>
    </dgm:pt>
    <dgm:pt modelId="{B194BF45-080F-49F7-A059-88150AF1CE1D}" type="sibTrans" cxnId="{AF670D4E-2598-490E-AE12-0F9ED0699253}">
      <dgm:prSet/>
      <dgm:spPr/>
      <dgm:t>
        <a:bodyPr/>
        <a:lstStyle/>
        <a:p>
          <a:endParaRPr lang="fr-FR"/>
        </a:p>
      </dgm:t>
    </dgm:pt>
    <dgm:pt modelId="{1818BD13-0ECC-4A7C-A57D-59CB2A26AC64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6DA34DD5-021A-449D-89DD-BFBF337E5B62}" type="parTrans" cxnId="{0F34D6CB-795D-41E6-9955-474CC2FD02CB}">
      <dgm:prSet/>
      <dgm:spPr/>
      <dgm:t>
        <a:bodyPr/>
        <a:lstStyle/>
        <a:p>
          <a:endParaRPr lang="fr-FR"/>
        </a:p>
      </dgm:t>
    </dgm:pt>
    <dgm:pt modelId="{4F16527D-FF37-4851-A310-9FB9A198A326}" type="sibTrans" cxnId="{0F34D6CB-795D-41E6-9955-474CC2FD02CB}">
      <dgm:prSet/>
      <dgm:spPr/>
      <dgm:t>
        <a:bodyPr/>
        <a:lstStyle/>
        <a:p>
          <a:endParaRPr lang="fr-FR"/>
        </a:p>
      </dgm:t>
    </dgm:pt>
    <dgm:pt modelId="{C9F50604-6FEB-4149-8397-A5E6C2930BBA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76CB18D2-5FFB-4381-BBE2-F8646E6F03BA}" type="parTrans" cxnId="{477A0993-7622-4A9D-A79B-26B7A234D93D}">
      <dgm:prSet/>
      <dgm:spPr/>
      <dgm:t>
        <a:bodyPr/>
        <a:lstStyle/>
        <a:p>
          <a:endParaRPr lang="fr-FR"/>
        </a:p>
      </dgm:t>
    </dgm:pt>
    <dgm:pt modelId="{F0596DD7-0317-48CF-AB52-F1C4B47AA56E}" type="sibTrans" cxnId="{477A0993-7622-4A9D-A79B-26B7A234D93D}">
      <dgm:prSet/>
      <dgm:spPr/>
      <dgm:t>
        <a:bodyPr/>
        <a:lstStyle/>
        <a:p>
          <a:endParaRPr lang="fr-FR"/>
        </a:p>
      </dgm:t>
    </dgm:pt>
    <dgm:pt modelId="{AC6D93D6-5269-4835-A791-9204AB36BFFD}">
      <dgm:prSet phldrT="[Texte]"/>
      <dgm:spPr/>
      <dgm:t>
        <a:bodyPr/>
        <a:lstStyle/>
        <a:p>
          <a:r>
            <a:rPr lang="fr-FR" dirty="0"/>
            <a:t>Equipement</a:t>
          </a:r>
        </a:p>
      </dgm:t>
    </dgm:pt>
    <dgm:pt modelId="{3749B360-7C76-422D-BC52-23929CDE06E0}" type="parTrans" cxnId="{DF0C0C3C-447F-49DE-9D5F-336DD65EC542}">
      <dgm:prSet/>
      <dgm:spPr/>
      <dgm:t>
        <a:bodyPr/>
        <a:lstStyle/>
        <a:p>
          <a:endParaRPr lang="fr-FR"/>
        </a:p>
      </dgm:t>
    </dgm:pt>
    <dgm:pt modelId="{C38D20A1-628A-49A5-A220-83005C51CDE4}" type="sibTrans" cxnId="{DF0C0C3C-447F-49DE-9D5F-336DD65EC542}">
      <dgm:prSet/>
      <dgm:spPr/>
      <dgm:t>
        <a:bodyPr/>
        <a:lstStyle/>
        <a:p>
          <a:endParaRPr lang="fr-FR"/>
        </a:p>
      </dgm:t>
    </dgm:pt>
    <dgm:pt modelId="{8AD71A13-2253-4269-AD26-F97101E194DA}">
      <dgm:prSet phldrT="[Texte]"/>
      <dgm:spPr/>
      <dgm:t>
        <a:bodyPr/>
        <a:lstStyle/>
        <a:p>
          <a:r>
            <a:rPr lang="fr-FR" dirty="0"/>
            <a:t>Consommables</a:t>
          </a:r>
        </a:p>
      </dgm:t>
    </dgm:pt>
    <dgm:pt modelId="{8A8F0D0A-DE6E-487E-87A3-0EC6C26992C8}" type="parTrans" cxnId="{F9EE0E6C-9905-40A9-AB93-1AFA75B46E22}">
      <dgm:prSet/>
      <dgm:spPr/>
      <dgm:t>
        <a:bodyPr/>
        <a:lstStyle/>
        <a:p>
          <a:endParaRPr lang="fr-FR"/>
        </a:p>
      </dgm:t>
    </dgm:pt>
    <dgm:pt modelId="{0C5A2D6B-0CB3-4287-A6F5-93B6F4A8A66F}" type="sibTrans" cxnId="{F9EE0E6C-9905-40A9-AB93-1AFA75B46E22}">
      <dgm:prSet/>
      <dgm:spPr/>
      <dgm:t>
        <a:bodyPr/>
        <a:lstStyle/>
        <a:p>
          <a:endParaRPr lang="fr-FR"/>
        </a:p>
      </dgm:t>
    </dgm:pt>
    <dgm:pt modelId="{2B1759CA-81D3-4203-AEE1-2E30EBD2D540}">
      <dgm:prSet phldrT="[Texte]"/>
      <dgm:spPr/>
      <dgm:t>
        <a:bodyPr/>
        <a:lstStyle/>
        <a:p>
          <a:r>
            <a:rPr lang="fr-FR" dirty="0"/>
            <a:t>Ferraille</a:t>
          </a:r>
        </a:p>
      </dgm:t>
    </dgm:pt>
    <dgm:pt modelId="{6781A919-E20D-4891-9B72-CD240574BD32}" type="parTrans" cxnId="{9EA0B89D-FC49-478F-A0D8-3A7CFA975479}">
      <dgm:prSet/>
      <dgm:spPr/>
      <dgm:t>
        <a:bodyPr/>
        <a:lstStyle/>
        <a:p>
          <a:endParaRPr lang="fr-FR"/>
        </a:p>
      </dgm:t>
    </dgm:pt>
    <dgm:pt modelId="{A2C77064-472A-40A1-B97B-4C8BD2EECB8F}" type="sibTrans" cxnId="{9EA0B89D-FC49-478F-A0D8-3A7CFA975479}">
      <dgm:prSet/>
      <dgm:spPr/>
      <dgm:t>
        <a:bodyPr/>
        <a:lstStyle/>
        <a:p>
          <a:endParaRPr lang="fr-FR"/>
        </a:p>
      </dgm:t>
    </dgm:pt>
    <dgm:pt modelId="{5ACDBF96-23EB-4E60-9CA9-A1EC58BD9647}">
      <dgm:prSet phldrT="[Texte]"/>
      <dgm:spPr/>
      <dgm:t>
        <a:bodyPr/>
        <a:lstStyle/>
        <a:p>
          <a:r>
            <a:rPr lang="fr-FR" dirty="0"/>
            <a:t>Usine</a:t>
          </a:r>
        </a:p>
      </dgm:t>
    </dgm:pt>
    <dgm:pt modelId="{6B9212BE-553D-4943-A8AB-230725EEA971}" type="parTrans" cxnId="{0DD3D25E-363D-460C-BDB1-F68B52FCE022}">
      <dgm:prSet/>
      <dgm:spPr/>
      <dgm:t>
        <a:bodyPr/>
        <a:lstStyle/>
        <a:p>
          <a:endParaRPr lang="fr-FR"/>
        </a:p>
      </dgm:t>
    </dgm:pt>
    <dgm:pt modelId="{19B7916A-B4F9-4565-9997-DB0BF70EACF5}" type="sibTrans" cxnId="{0DD3D25E-363D-460C-BDB1-F68B52FCE022}">
      <dgm:prSet/>
      <dgm:spPr/>
      <dgm:t>
        <a:bodyPr/>
        <a:lstStyle/>
        <a:p>
          <a:endParaRPr lang="fr-FR"/>
        </a:p>
      </dgm:t>
    </dgm:pt>
    <dgm:pt modelId="{F994FB41-4095-4863-A25E-E6BFB9BBC3A7}">
      <dgm:prSet phldrT="[Texte]"/>
      <dgm:spPr/>
      <dgm:t>
        <a:bodyPr/>
        <a:lstStyle/>
        <a:p>
          <a:r>
            <a:rPr lang="fr-FR" dirty="0"/>
            <a:t>Garage</a:t>
          </a:r>
        </a:p>
      </dgm:t>
    </dgm:pt>
    <dgm:pt modelId="{DFBCD708-F42B-4763-BFA9-DE443AB3BC87}" type="parTrans" cxnId="{D93D4A9C-AC65-4629-A47D-2FDBCF53D66B}">
      <dgm:prSet/>
      <dgm:spPr/>
      <dgm:t>
        <a:bodyPr/>
        <a:lstStyle/>
        <a:p>
          <a:endParaRPr lang="fr-FR"/>
        </a:p>
      </dgm:t>
    </dgm:pt>
    <dgm:pt modelId="{278927A7-799A-4B76-BE20-F4E736D514A7}" type="sibTrans" cxnId="{D93D4A9C-AC65-4629-A47D-2FDBCF53D66B}">
      <dgm:prSet/>
      <dgm:spPr/>
      <dgm:t>
        <a:bodyPr/>
        <a:lstStyle/>
        <a:p>
          <a:endParaRPr lang="fr-FR"/>
        </a:p>
      </dgm:t>
    </dgm:pt>
    <dgm:pt modelId="{6F606AEB-B757-4B84-93CF-ECFE81D2D946}">
      <dgm:prSet phldrT="[Texte]"/>
      <dgm:spPr/>
      <dgm:t>
        <a:bodyPr/>
        <a:lstStyle/>
        <a:p>
          <a:r>
            <a:rPr lang="fr-FR" dirty="0"/>
            <a:t>Temps</a:t>
          </a:r>
        </a:p>
      </dgm:t>
    </dgm:pt>
    <dgm:pt modelId="{CD0D7D0A-474F-489B-98BF-924AF3BE4D82}" type="parTrans" cxnId="{B7645716-6717-4D4C-8479-66BA343D65FA}">
      <dgm:prSet/>
      <dgm:spPr/>
      <dgm:t>
        <a:bodyPr/>
        <a:lstStyle/>
        <a:p>
          <a:endParaRPr lang="fr-FR"/>
        </a:p>
      </dgm:t>
    </dgm:pt>
    <dgm:pt modelId="{C95752A7-247D-4981-B18D-2269DC526C2D}" type="sibTrans" cxnId="{B7645716-6717-4D4C-8479-66BA343D65FA}">
      <dgm:prSet/>
      <dgm:spPr/>
      <dgm:t>
        <a:bodyPr/>
        <a:lstStyle/>
        <a:p>
          <a:endParaRPr lang="fr-FR"/>
        </a:p>
      </dgm:t>
    </dgm:pt>
    <dgm:pt modelId="{4AB22498-9B45-4A26-8217-617BDAF7834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0FB665DA-FCFA-4352-9FDE-5E859D5E43F0}" type="parTrans" cxnId="{94E8119A-D503-4EA0-8371-10F0B346AC8C}">
      <dgm:prSet/>
      <dgm:spPr/>
      <dgm:t>
        <a:bodyPr/>
        <a:lstStyle/>
        <a:p>
          <a:endParaRPr lang="fr-FR"/>
        </a:p>
      </dgm:t>
    </dgm:pt>
    <dgm:pt modelId="{820358F9-922B-4CFE-920B-47C1F8E212C9}" type="sibTrans" cxnId="{94E8119A-D503-4EA0-8371-10F0B346AC8C}">
      <dgm:prSet/>
      <dgm:spPr/>
      <dgm:t>
        <a:bodyPr/>
        <a:lstStyle/>
        <a:p>
          <a:endParaRPr lang="fr-FR"/>
        </a:p>
      </dgm:t>
    </dgm:pt>
    <dgm:pt modelId="{D389177D-368F-445F-8348-DADD51F25355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30D793C0-A526-45FE-AFE6-F6F04972FFD0}" type="parTrans" cxnId="{337CC062-ED13-4C62-81E6-60899499858B}">
      <dgm:prSet/>
      <dgm:spPr/>
      <dgm:t>
        <a:bodyPr/>
        <a:lstStyle/>
        <a:p>
          <a:endParaRPr lang="fr-FR"/>
        </a:p>
      </dgm:t>
    </dgm:pt>
    <dgm:pt modelId="{5316FF43-90A9-4070-BCC6-58B827A4466B}" type="sibTrans" cxnId="{337CC062-ED13-4C62-81E6-60899499858B}">
      <dgm:prSet/>
      <dgm:spPr/>
      <dgm:t>
        <a:bodyPr/>
        <a:lstStyle/>
        <a:p>
          <a:endParaRPr lang="fr-FR"/>
        </a:p>
      </dgm:t>
    </dgm:pt>
    <dgm:pt modelId="{04BF857B-5DDE-4C69-BFE6-0F048373EFB2}" type="pres">
      <dgm:prSet presAssocID="{A459C26D-9077-4450-B640-3F8F4CD5B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E528A7-120A-4128-8D29-29A40979C9D0}" type="pres">
      <dgm:prSet presAssocID="{1B7AD776-4325-4AE1-91A9-6BAFA501D78C}" presName="hierRoot1" presStyleCnt="0">
        <dgm:presLayoutVars>
          <dgm:hierBranch val="init"/>
        </dgm:presLayoutVars>
      </dgm:prSet>
      <dgm:spPr/>
    </dgm:pt>
    <dgm:pt modelId="{C2822433-C362-48E4-AEB3-9187C5AF061D}" type="pres">
      <dgm:prSet presAssocID="{1B7AD776-4325-4AE1-91A9-6BAFA501D78C}" presName="rootComposite1" presStyleCnt="0"/>
      <dgm:spPr/>
    </dgm:pt>
    <dgm:pt modelId="{A7AD3A89-A75D-4C9D-98DF-3F0F34F077E5}" type="pres">
      <dgm:prSet presAssocID="{1B7AD776-4325-4AE1-91A9-6BAFA501D78C}" presName="rootText1" presStyleLbl="node0" presStyleIdx="0" presStyleCnt="1">
        <dgm:presLayoutVars>
          <dgm:chPref val="3"/>
        </dgm:presLayoutVars>
      </dgm:prSet>
      <dgm:spPr/>
    </dgm:pt>
    <dgm:pt modelId="{A3B64FB0-AF26-4277-BA2B-F97858AFDC1A}" type="pres">
      <dgm:prSet presAssocID="{1B7AD776-4325-4AE1-91A9-6BAFA501D78C}" presName="rootConnector1" presStyleLbl="node1" presStyleIdx="0" presStyleCnt="0"/>
      <dgm:spPr/>
    </dgm:pt>
    <dgm:pt modelId="{7A82380E-D8F8-433B-9091-902BA1DC258D}" type="pres">
      <dgm:prSet presAssocID="{1B7AD776-4325-4AE1-91A9-6BAFA501D78C}" presName="hierChild2" presStyleCnt="0"/>
      <dgm:spPr/>
    </dgm:pt>
    <dgm:pt modelId="{D045BF71-CC66-4627-9830-2A9F4C8E67BD}" type="pres">
      <dgm:prSet presAssocID="{D0E55C69-6EFE-484E-85FD-93747FA3DA57}" presName="Name37" presStyleLbl="parChTrans1D2" presStyleIdx="0" presStyleCnt="4"/>
      <dgm:spPr/>
    </dgm:pt>
    <dgm:pt modelId="{E19102D4-AB2B-4DF7-B0E9-70881C3B20F1}" type="pres">
      <dgm:prSet presAssocID="{B001F118-062A-48C9-8689-1721F1D967ED}" presName="hierRoot2" presStyleCnt="0">
        <dgm:presLayoutVars>
          <dgm:hierBranch val="init"/>
        </dgm:presLayoutVars>
      </dgm:prSet>
      <dgm:spPr/>
    </dgm:pt>
    <dgm:pt modelId="{A290C959-5127-4C89-B0F7-F497187BBFA3}" type="pres">
      <dgm:prSet presAssocID="{B001F118-062A-48C9-8689-1721F1D967ED}" presName="rootComposite" presStyleCnt="0"/>
      <dgm:spPr/>
    </dgm:pt>
    <dgm:pt modelId="{77AC34E0-BB07-48B0-B9A6-679A1512271B}" type="pres">
      <dgm:prSet presAssocID="{B001F118-062A-48C9-8689-1721F1D967ED}" presName="rootText" presStyleLbl="node2" presStyleIdx="0" presStyleCnt="4">
        <dgm:presLayoutVars>
          <dgm:chPref val="3"/>
        </dgm:presLayoutVars>
      </dgm:prSet>
      <dgm:spPr/>
    </dgm:pt>
    <dgm:pt modelId="{C796A136-D618-4394-8DB6-87B0A97B16B9}" type="pres">
      <dgm:prSet presAssocID="{B001F118-062A-48C9-8689-1721F1D967ED}" presName="rootConnector" presStyleLbl="node2" presStyleIdx="0" presStyleCnt="4"/>
      <dgm:spPr/>
    </dgm:pt>
    <dgm:pt modelId="{127F2E6E-5E45-4F9C-9526-208F52C4FA0F}" type="pres">
      <dgm:prSet presAssocID="{B001F118-062A-48C9-8689-1721F1D967ED}" presName="hierChild4" presStyleCnt="0"/>
      <dgm:spPr/>
    </dgm:pt>
    <dgm:pt modelId="{BC409F24-6C1F-4158-B05B-C92D208DDC74}" type="pres">
      <dgm:prSet presAssocID="{5ED9331B-F040-4A3E-BF23-D7051FB954EE}" presName="Name37" presStyleLbl="parChTrans1D3" presStyleIdx="0" presStyleCnt="14"/>
      <dgm:spPr/>
    </dgm:pt>
    <dgm:pt modelId="{775B72D4-0E63-4A33-9C1F-F0A789D50A12}" type="pres">
      <dgm:prSet presAssocID="{2A520DCA-BCD1-43BF-9937-3FB0F0B269D3}" presName="hierRoot2" presStyleCnt="0">
        <dgm:presLayoutVars>
          <dgm:hierBranch val="init"/>
        </dgm:presLayoutVars>
      </dgm:prSet>
      <dgm:spPr/>
    </dgm:pt>
    <dgm:pt modelId="{9061E37D-9E49-4FF6-B1BB-05AF6824CC12}" type="pres">
      <dgm:prSet presAssocID="{2A520DCA-BCD1-43BF-9937-3FB0F0B269D3}" presName="rootComposite" presStyleCnt="0"/>
      <dgm:spPr/>
    </dgm:pt>
    <dgm:pt modelId="{7E3A4818-65DB-4B04-BE47-798CF5138F05}" type="pres">
      <dgm:prSet presAssocID="{2A520DCA-BCD1-43BF-9937-3FB0F0B269D3}" presName="rootText" presStyleLbl="node3" presStyleIdx="0" presStyleCnt="14">
        <dgm:presLayoutVars>
          <dgm:chPref val="3"/>
        </dgm:presLayoutVars>
      </dgm:prSet>
      <dgm:spPr/>
    </dgm:pt>
    <dgm:pt modelId="{68ACA18F-D098-4313-8430-B1D2B7EBC8AD}" type="pres">
      <dgm:prSet presAssocID="{2A520DCA-BCD1-43BF-9937-3FB0F0B269D3}" presName="rootConnector" presStyleLbl="node3" presStyleIdx="0" presStyleCnt="14"/>
      <dgm:spPr/>
    </dgm:pt>
    <dgm:pt modelId="{42412326-38F0-402A-8E60-19C4AAFE9294}" type="pres">
      <dgm:prSet presAssocID="{2A520DCA-BCD1-43BF-9937-3FB0F0B269D3}" presName="hierChild4" presStyleCnt="0"/>
      <dgm:spPr/>
    </dgm:pt>
    <dgm:pt modelId="{973E7B61-219A-4455-8D53-B32295C0C39D}" type="pres">
      <dgm:prSet presAssocID="{879107DD-865C-4BC8-AD05-D9CC4D58EC6F}" presName="Name37" presStyleLbl="parChTrans1D4" presStyleIdx="0" presStyleCnt="18"/>
      <dgm:spPr/>
    </dgm:pt>
    <dgm:pt modelId="{567566B9-485B-4FA5-B91F-7B98A1A863A1}" type="pres">
      <dgm:prSet presAssocID="{6AB7A73A-2EF2-46EE-B81C-C0B25F0767E2}" presName="hierRoot2" presStyleCnt="0">
        <dgm:presLayoutVars>
          <dgm:hierBranch val="init"/>
        </dgm:presLayoutVars>
      </dgm:prSet>
      <dgm:spPr/>
    </dgm:pt>
    <dgm:pt modelId="{185346F7-FBE8-46A1-8916-36079B02754B}" type="pres">
      <dgm:prSet presAssocID="{6AB7A73A-2EF2-46EE-B81C-C0B25F0767E2}" presName="rootComposite" presStyleCnt="0"/>
      <dgm:spPr/>
    </dgm:pt>
    <dgm:pt modelId="{D311F373-5493-4C5F-87FA-794DB6DF9A6B}" type="pres">
      <dgm:prSet presAssocID="{6AB7A73A-2EF2-46EE-B81C-C0B25F0767E2}" presName="rootText" presStyleLbl="node4" presStyleIdx="0" presStyleCnt="18">
        <dgm:presLayoutVars>
          <dgm:chPref val="3"/>
        </dgm:presLayoutVars>
      </dgm:prSet>
      <dgm:spPr/>
    </dgm:pt>
    <dgm:pt modelId="{D4525169-5D6D-4151-AB88-D1F4FED80180}" type="pres">
      <dgm:prSet presAssocID="{6AB7A73A-2EF2-46EE-B81C-C0B25F0767E2}" presName="rootConnector" presStyleLbl="node4" presStyleIdx="0" presStyleCnt="18"/>
      <dgm:spPr/>
    </dgm:pt>
    <dgm:pt modelId="{30D2286C-09C7-481A-8857-DDE97CCA6E55}" type="pres">
      <dgm:prSet presAssocID="{6AB7A73A-2EF2-46EE-B81C-C0B25F0767E2}" presName="hierChild4" presStyleCnt="0"/>
      <dgm:spPr/>
    </dgm:pt>
    <dgm:pt modelId="{58C63295-6133-4ACF-8190-030415EA16DB}" type="pres">
      <dgm:prSet presAssocID="{6AB7A73A-2EF2-46EE-B81C-C0B25F0767E2}" presName="hierChild5" presStyleCnt="0"/>
      <dgm:spPr/>
    </dgm:pt>
    <dgm:pt modelId="{187041E5-6F89-420A-9B2E-2FA8CD8124B5}" type="pres">
      <dgm:prSet presAssocID="{2E54B73C-B796-4297-832A-3D8DDB67BA02}" presName="Name37" presStyleLbl="parChTrans1D4" presStyleIdx="1" presStyleCnt="18"/>
      <dgm:spPr/>
    </dgm:pt>
    <dgm:pt modelId="{4A0D83D9-93B4-496D-B130-0E266CDE133E}" type="pres">
      <dgm:prSet presAssocID="{E69D8413-5949-4F45-89B3-15099A9F1C37}" presName="hierRoot2" presStyleCnt="0">
        <dgm:presLayoutVars>
          <dgm:hierBranch val="init"/>
        </dgm:presLayoutVars>
      </dgm:prSet>
      <dgm:spPr/>
    </dgm:pt>
    <dgm:pt modelId="{23A80361-CB9C-48F9-AF06-65EA40899107}" type="pres">
      <dgm:prSet presAssocID="{E69D8413-5949-4F45-89B3-15099A9F1C37}" presName="rootComposite" presStyleCnt="0"/>
      <dgm:spPr/>
    </dgm:pt>
    <dgm:pt modelId="{16612FBC-5253-4DBF-8A0E-DE80AC81042F}" type="pres">
      <dgm:prSet presAssocID="{E69D8413-5949-4F45-89B3-15099A9F1C37}" presName="rootText" presStyleLbl="node4" presStyleIdx="1" presStyleCnt="18">
        <dgm:presLayoutVars>
          <dgm:chPref val="3"/>
        </dgm:presLayoutVars>
      </dgm:prSet>
      <dgm:spPr/>
    </dgm:pt>
    <dgm:pt modelId="{AC452B8E-5959-469F-85C8-E620954797FD}" type="pres">
      <dgm:prSet presAssocID="{E69D8413-5949-4F45-89B3-15099A9F1C37}" presName="rootConnector" presStyleLbl="node4" presStyleIdx="1" presStyleCnt="18"/>
      <dgm:spPr/>
    </dgm:pt>
    <dgm:pt modelId="{08D84352-30A8-4057-A317-937AD1008C7D}" type="pres">
      <dgm:prSet presAssocID="{E69D8413-5949-4F45-89B3-15099A9F1C37}" presName="hierChild4" presStyleCnt="0"/>
      <dgm:spPr/>
    </dgm:pt>
    <dgm:pt modelId="{1C3DDB91-8CB8-483A-BF96-D858D81D0E64}" type="pres">
      <dgm:prSet presAssocID="{E69D8413-5949-4F45-89B3-15099A9F1C37}" presName="hierChild5" presStyleCnt="0"/>
      <dgm:spPr/>
    </dgm:pt>
    <dgm:pt modelId="{AE0923D8-6F34-4E08-9D1D-80B9892C8B39}" type="pres">
      <dgm:prSet presAssocID="{069A1717-42C5-4678-90D6-67DB92549027}" presName="Name37" presStyleLbl="parChTrans1D4" presStyleIdx="2" presStyleCnt="18"/>
      <dgm:spPr/>
    </dgm:pt>
    <dgm:pt modelId="{EC1D4117-9418-440F-9EC0-A7551E52EBE5}" type="pres">
      <dgm:prSet presAssocID="{B606F3BA-5BE8-4AA2-BA27-0A593D54FA6E}" presName="hierRoot2" presStyleCnt="0">
        <dgm:presLayoutVars>
          <dgm:hierBranch val="init"/>
        </dgm:presLayoutVars>
      </dgm:prSet>
      <dgm:spPr/>
    </dgm:pt>
    <dgm:pt modelId="{DEAB8717-0F22-4A45-83BB-BF91426630EC}" type="pres">
      <dgm:prSet presAssocID="{B606F3BA-5BE8-4AA2-BA27-0A593D54FA6E}" presName="rootComposite" presStyleCnt="0"/>
      <dgm:spPr/>
    </dgm:pt>
    <dgm:pt modelId="{C11F4A87-40A1-4DB9-90DD-61CE9B0EBD73}" type="pres">
      <dgm:prSet presAssocID="{B606F3BA-5BE8-4AA2-BA27-0A593D54FA6E}" presName="rootText" presStyleLbl="node4" presStyleIdx="2" presStyleCnt="18">
        <dgm:presLayoutVars>
          <dgm:chPref val="3"/>
        </dgm:presLayoutVars>
      </dgm:prSet>
      <dgm:spPr/>
    </dgm:pt>
    <dgm:pt modelId="{DB1D1BC8-F406-4559-BF99-6BFE84D48646}" type="pres">
      <dgm:prSet presAssocID="{B606F3BA-5BE8-4AA2-BA27-0A593D54FA6E}" presName="rootConnector" presStyleLbl="node4" presStyleIdx="2" presStyleCnt="18"/>
      <dgm:spPr/>
    </dgm:pt>
    <dgm:pt modelId="{7C65D4C0-628F-4349-8E78-3D5D20361ADE}" type="pres">
      <dgm:prSet presAssocID="{B606F3BA-5BE8-4AA2-BA27-0A593D54FA6E}" presName="hierChild4" presStyleCnt="0"/>
      <dgm:spPr/>
    </dgm:pt>
    <dgm:pt modelId="{3B9D05A1-ED15-49B9-9647-C61762C48306}" type="pres">
      <dgm:prSet presAssocID="{B606F3BA-5BE8-4AA2-BA27-0A593D54FA6E}" presName="hierChild5" presStyleCnt="0"/>
      <dgm:spPr/>
    </dgm:pt>
    <dgm:pt modelId="{27116311-C860-4E73-A00C-3F5386D25908}" type="pres">
      <dgm:prSet presAssocID="{40D716D5-A6BB-4352-9598-0B21D3DEE778}" presName="Name37" presStyleLbl="parChTrans1D4" presStyleIdx="3" presStyleCnt="18"/>
      <dgm:spPr/>
    </dgm:pt>
    <dgm:pt modelId="{A7960495-0DDF-4367-AFA2-CE76D3784477}" type="pres">
      <dgm:prSet presAssocID="{65E89657-B73B-472A-87F5-5A0E4DC92C83}" presName="hierRoot2" presStyleCnt="0">
        <dgm:presLayoutVars>
          <dgm:hierBranch val="init"/>
        </dgm:presLayoutVars>
      </dgm:prSet>
      <dgm:spPr/>
    </dgm:pt>
    <dgm:pt modelId="{59745A46-6352-4647-9C85-2D29DF636743}" type="pres">
      <dgm:prSet presAssocID="{65E89657-B73B-472A-87F5-5A0E4DC92C83}" presName="rootComposite" presStyleCnt="0"/>
      <dgm:spPr/>
    </dgm:pt>
    <dgm:pt modelId="{D0A0E7D0-E750-4D24-BC27-F61D21AD908F}" type="pres">
      <dgm:prSet presAssocID="{65E89657-B73B-472A-87F5-5A0E4DC92C83}" presName="rootText" presStyleLbl="node4" presStyleIdx="3" presStyleCnt="18">
        <dgm:presLayoutVars>
          <dgm:chPref val="3"/>
        </dgm:presLayoutVars>
      </dgm:prSet>
      <dgm:spPr/>
    </dgm:pt>
    <dgm:pt modelId="{96B693BC-F59D-40A7-85BC-1F4860B1D21C}" type="pres">
      <dgm:prSet presAssocID="{65E89657-B73B-472A-87F5-5A0E4DC92C83}" presName="rootConnector" presStyleLbl="node4" presStyleIdx="3" presStyleCnt="18"/>
      <dgm:spPr/>
    </dgm:pt>
    <dgm:pt modelId="{9E63DEAB-B1D2-4E38-BDEF-6CD1D3B730D2}" type="pres">
      <dgm:prSet presAssocID="{65E89657-B73B-472A-87F5-5A0E4DC92C83}" presName="hierChild4" presStyleCnt="0"/>
      <dgm:spPr/>
    </dgm:pt>
    <dgm:pt modelId="{D905FB73-1873-45E2-BD11-7F5E095FA5B7}" type="pres">
      <dgm:prSet presAssocID="{65E89657-B73B-472A-87F5-5A0E4DC92C83}" presName="hierChild5" presStyleCnt="0"/>
      <dgm:spPr/>
    </dgm:pt>
    <dgm:pt modelId="{8B80407F-3C5C-41EC-B6CC-EA7A557FB7B7}" type="pres">
      <dgm:prSet presAssocID="{2A520DCA-BCD1-43BF-9937-3FB0F0B269D3}" presName="hierChild5" presStyleCnt="0"/>
      <dgm:spPr/>
    </dgm:pt>
    <dgm:pt modelId="{902313DC-38DC-4D56-B3B7-122F0B31ADD8}" type="pres">
      <dgm:prSet presAssocID="{18AE4581-F75C-43B3-BDC0-6E0D116ACC4F}" presName="Name37" presStyleLbl="parChTrans1D3" presStyleIdx="1" presStyleCnt="14"/>
      <dgm:spPr/>
    </dgm:pt>
    <dgm:pt modelId="{9A6DB427-1638-4BD4-904B-60894A451191}" type="pres">
      <dgm:prSet presAssocID="{2460BFB7-722C-438B-B415-042331A40AF2}" presName="hierRoot2" presStyleCnt="0">
        <dgm:presLayoutVars>
          <dgm:hierBranch val="init"/>
        </dgm:presLayoutVars>
      </dgm:prSet>
      <dgm:spPr/>
    </dgm:pt>
    <dgm:pt modelId="{D29F9F3F-4C18-4F88-B81A-0B3444EE0798}" type="pres">
      <dgm:prSet presAssocID="{2460BFB7-722C-438B-B415-042331A40AF2}" presName="rootComposite" presStyleCnt="0"/>
      <dgm:spPr/>
    </dgm:pt>
    <dgm:pt modelId="{A58DA27A-1F30-499D-8794-6FD121E35C2C}" type="pres">
      <dgm:prSet presAssocID="{2460BFB7-722C-438B-B415-042331A40AF2}" presName="rootText" presStyleLbl="node3" presStyleIdx="1" presStyleCnt="14">
        <dgm:presLayoutVars>
          <dgm:chPref val="3"/>
        </dgm:presLayoutVars>
      </dgm:prSet>
      <dgm:spPr/>
    </dgm:pt>
    <dgm:pt modelId="{5DD70391-003B-43A2-AFC1-039E216962D7}" type="pres">
      <dgm:prSet presAssocID="{2460BFB7-722C-438B-B415-042331A40AF2}" presName="rootConnector" presStyleLbl="node3" presStyleIdx="1" presStyleCnt="14"/>
      <dgm:spPr/>
    </dgm:pt>
    <dgm:pt modelId="{2939E85B-A847-4547-B612-A7CDD9E88536}" type="pres">
      <dgm:prSet presAssocID="{2460BFB7-722C-438B-B415-042331A40AF2}" presName="hierChild4" presStyleCnt="0"/>
      <dgm:spPr/>
    </dgm:pt>
    <dgm:pt modelId="{CE1D0AEE-78F0-4D6D-9679-D01A42FA5E26}" type="pres">
      <dgm:prSet presAssocID="{93431D08-AC0D-4AEC-B283-1846B0F987DF}" presName="Name37" presStyleLbl="parChTrans1D4" presStyleIdx="4" presStyleCnt="18"/>
      <dgm:spPr/>
    </dgm:pt>
    <dgm:pt modelId="{437281EC-5CD6-4A30-922A-EAB0AD1B2A2D}" type="pres">
      <dgm:prSet presAssocID="{47FD801B-2DC5-44AF-87E0-1CDA21146964}" presName="hierRoot2" presStyleCnt="0">
        <dgm:presLayoutVars>
          <dgm:hierBranch val="init"/>
        </dgm:presLayoutVars>
      </dgm:prSet>
      <dgm:spPr/>
    </dgm:pt>
    <dgm:pt modelId="{C5A9F285-8D78-4B1B-8163-0ECBD634A8A2}" type="pres">
      <dgm:prSet presAssocID="{47FD801B-2DC5-44AF-87E0-1CDA21146964}" presName="rootComposite" presStyleCnt="0"/>
      <dgm:spPr/>
    </dgm:pt>
    <dgm:pt modelId="{D9FBE6DD-5BE5-4ED0-A9F3-0753AF8FCE2D}" type="pres">
      <dgm:prSet presAssocID="{47FD801B-2DC5-44AF-87E0-1CDA21146964}" presName="rootText" presStyleLbl="node4" presStyleIdx="4" presStyleCnt="18">
        <dgm:presLayoutVars>
          <dgm:chPref val="3"/>
        </dgm:presLayoutVars>
      </dgm:prSet>
      <dgm:spPr/>
    </dgm:pt>
    <dgm:pt modelId="{42348DA4-F525-4085-98DC-9DAF8499EDFE}" type="pres">
      <dgm:prSet presAssocID="{47FD801B-2DC5-44AF-87E0-1CDA21146964}" presName="rootConnector" presStyleLbl="node4" presStyleIdx="4" presStyleCnt="18"/>
      <dgm:spPr/>
    </dgm:pt>
    <dgm:pt modelId="{CD0DE7C7-726A-4BEE-8014-2B6EF4C3493A}" type="pres">
      <dgm:prSet presAssocID="{47FD801B-2DC5-44AF-87E0-1CDA21146964}" presName="hierChild4" presStyleCnt="0"/>
      <dgm:spPr/>
    </dgm:pt>
    <dgm:pt modelId="{11971505-4D6A-4AB0-89D2-ABA52D9046D4}" type="pres">
      <dgm:prSet presAssocID="{47FD801B-2DC5-44AF-87E0-1CDA21146964}" presName="hierChild5" presStyleCnt="0"/>
      <dgm:spPr/>
    </dgm:pt>
    <dgm:pt modelId="{89A7BAAF-BD1D-4FEE-97D1-0A0D6FFF9B2E}" type="pres">
      <dgm:prSet presAssocID="{3EAD63C0-5758-4BC0-BC95-66EA389393CB}" presName="Name37" presStyleLbl="parChTrans1D4" presStyleIdx="5" presStyleCnt="18"/>
      <dgm:spPr/>
    </dgm:pt>
    <dgm:pt modelId="{EDB99E27-B786-4D5E-9AD8-8FBEA5AC2E11}" type="pres">
      <dgm:prSet presAssocID="{3F8AE2C5-F756-4DA5-9752-CA70DC2593AF}" presName="hierRoot2" presStyleCnt="0">
        <dgm:presLayoutVars>
          <dgm:hierBranch val="init"/>
        </dgm:presLayoutVars>
      </dgm:prSet>
      <dgm:spPr/>
    </dgm:pt>
    <dgm:pt modelId="{28D8F6F0-F77B-4800-A44B-2EE8C4748612}" type="pres">
      <dgm:prSet presAssocID="{3F8AE2C5-F756-4DA5-9752-CA70DC2593AF}" presName="rootComposite" presStyleCnt="0"/>
      <dgm:spPr/>
    </dgm:pt>
    <dgm:pt modelId="{D5B6F2B2-6C82-4F61-A876-009A2D7FCFD0}" type="pres">
      <dgm:prSet presAssocID="{3F8AE2C5-F756-4DA5-9752-CA70DC2593AF}" presName="rootText" presStyleLbl="node4" presStyleIdx="5" presStyleCnt="18">
        <dgm:presLayoutVars>
          <dgm:chPref val="3"/>
        </dgm:presLayoutVars>
      </dgm:prSet>
      <dgm:spPr/>
    </dgm:pt>
    <dgm:pt modelId="{D01186C8-193E-445B-8969-0DB9F72B6BB2}" type="pres">
      <dgm:prSet presAssocID="{3F8AE2C5-F756-4DA5-9752-CA70DC2593AF}" presName="rootConnector" presStyleLbl="node4" presStyleIdx="5" presStyleCnt="18"/>
      <dgm:spPr/>
    </dgm:pt>
    <dgm:pt modelId="{505AA63E-79E2-4DDB-9CF7-726A08641E56}" type="pres">
      <dgm:prSet presAssocID="{3F8AE2C5-F756-4DA5-9752-CA70DC2593AF}" presName="hierChild4" presStyleCnt="0"/>
      <dgm:spPr/>
    </dgm:pt>
    <dgm:pt modelId="{79B14E42-8ACD-40F3-A670-51AA035D206C}" type="pres">
      <dgm:prSet presAssocID="{3F8AE2C5-F756-4DA5-9752-CA70DC2593AF}" presName="hierChild5" presStyleCnt="0"/>
      <dgm:spPr/>
    </dgm:pt>
    <dgm:pt modelId="{06A262FE-717F-4FD3-8C12-CF3AFB710B83}" type="pres">
      <dgm:prSet presAssocID="{9C23874E-82E6-4A2D-8A8A-3B08931926E5}" presName="Name37" presStyleLbl="parChTrans1D4" presStyleIdx="6" presStyleCnt="18"/>
      <dgm:spPr/>
    </dgm:pt>
    <dgm:pt modelId="{14CC4896-1D90-4CF6-B056-A1CE32EC91DB}" type="pres">
      <dgm:prSet presAssocID="{EDEE53D5-71A3-46B9-97A9-467EDB3775DC}" presName="hierRoot2" presStyleCnt="0">
        <dgm:presLayoutVars>
          <dgm:hierBranch val="init"/>
        </dgm:presLayoutVars>
      </dgm:prSet>
      <dgm:spPr/>
    </dgm:pt>
    <dgm:pt modelId="{A6C2C687-069E-422C-BA93-FC9B351CAD9E}" type="pres">
      <dgm:prSet presAssocID="{EDEE53D5-71A3-46B9-97A9-467EDB3775DC}" presName="rootComposite" presStyleCnt="0"/>
      <dgm:spPr/>
    </dgm:pt>
    <dgm:pt modelId="{C346AC1F-2F36-429F-A3EA-0E9489CE387F}" type="pres">
      <dgm:prSet presAssocID="{EDEE53D5-71A3-46B9-97A9-467EDB3775DC}" presName="rootText" presStyleLbl="node4" presStyleIdx="6" presStyleCnt="18">
        <dgm:presLayoutVars>
          <dgm:chPref val="3"/>
        </dgm:presLayoutVars>
      </dgm:prSet>
      <dgm:spPr/>
    </dgm:pt>
    <dgm:pt modelId="{17A46959-5224-4FF4-878D-EAB4BCA4AAD1}" type="pres">
      <dgm:prSet presAssocID="{EDEE53D5-71A3-46B9-97A9-467EDB3775DC}" presName="rootConnector" presStyleLbl="node4" presStyleIdx="6" presStyleCnt="18"/>
      <dgm:spPr/>
    </dgm:pt>
    <dgm:pt modelId="{B37A3002-7F4F-4897-8389-1C018584874D}" type="pres">
      <dgm:prSet presAssocID="{EDEE53D5-71A3-46B9-97A9-467EDB3775DC}" presName="hierChild4" presStyleCnt="0"/>
      <dgm:spPr/>
    </dgm:pt>
    <dgm:pt modelId="{487BE8EC-2C2C-4FD9-A950-04F741809638}" type="pres">
      <dgm:prSet presAssocID="{EDEE53D5-71A3-46B9-97A9-467EDB3775DC}" presName="hierChild5" presStyleCnt="0"/>
      <dgm:spPr/>
    </dgm:pt>
    <dgm:pt modelId="{BC98BBD8-00A5-4025-AC4A-CA10359D0D19}" type="pres">
      <dgm:prSet presAssocID="{8F8B88B2-6C2A-4379-8F39-1565D7971673}" presName="Name37" presStyleLbl="parChTrans1D4" presStyleIdx="7" presStyleCnt="18"/>
      <dgm:spPr/>
    </dgm:pt>
    <dgm:pt modelId="{96B03567-730F-4B50-B335-224B9898BA2C}" type="pres">
      <dgm:prSet presAssocID="{DA50BE67-ABBB-4822-A5DB-19BFD6081053}" presName="hierRoot2" presStyleCnt="0">
        <dgm:presLayoutVars>
          <dgm:hierBranch val="init"/>
        </dgm:presLayoutVars>
      </dgm:prSet>
      <dgm:spPr/>
    </dgm:pt>
    <dgm:pt modelId="{A86C0415-5D6C-458B-BA34-C0B26026EE3E}" type="pres">
      <dgm:prSet presAssocID="{DA50BE67-ABBB-4822-A5DB-19BFD6081053}" presName="rootComposite" presStyleCnt="0"/>
      <dgm:spPr/>
    </dgm:pt>
    <dgm:pt modelId="{0619DC5D-65CD-4F1E-9F1C-14EF10477802}" type="pres">
      <dgm:prSet presAssocID="{DA50BE67-ABBB-4822-A5DB-19BFD6081053}" presName="rootText" presStyleLbl="node4" presStyleIdx="7" presStyleCnt="18">
        <dgm:presLayoutVars>
          <dgm:chPref val="3"/>
        </dgm:presLayoutVars>
      </dgm:prSet>
      <dgm:spPr/>
    </dgm:pt>
    <dgm:pt modelId="{8CEEA0CD-BE9A-40AA-B451-5841F0851F5A}" type="pres">
      <dgm:prSet presAssocID="{DA50BE67-ABBB-4822-A5DB-19BFD6081053}" presName="rootConnector" presStyleLbl="node4" presStyleIdx="7" presStyleCnt="18"/>
      <dgm:spPr/>
    </dgm:pt>
    <dgm:pt modelId="{09F0EC6E-FD41-4020-B060-9FDCDCBE2BED}" type="pres">
      <dgm:prSet presAssocID="{DA50BE67-ABBB-4822-A5DB-19BFD6081053}" presName="hierChild4" presStyleCnt="0"/>
      <dgm:spPr/>
    </dgm:pt>
    <dgm:pt modelId="{27A1047C-9617-490A-A78B-7ED223847F78}" type="pres">
      <dgm:prSet presAssocID="{DA50BE67-ABBB-4822-A5DB-19BFD6081053}" presName="hierChild5" presStyleCnt="0"/>
      <dgm:spPr/>
    </dgm:pt>
    <dgm:pt modelId="{A376B164-1321-4FEE-9CDA-6A07BEF17B97}" type="pres">
      <dgm:prSet presAssocID="{2460BFB7-722C-438B-B415-042331A40AF2}" presName="hierChild5" presStyleCnt="0"/>
      <dgm:spPr/>
    </dgm:pt>
    <dgm:pt modelId="{97E798F1-AEE4-406C-9196-2CBE2E16414B}" type="pres">
      <dgm:prSet presAssocID="{30198DAE-6109-4C7C-80D0-F44439583284}" presName="Name37" presStyleLbl="parChTrans1D3" presStyleIdx="2" presStyleCnt="14"/>
      <dgm:spPr/>
    </dgm:pt>
    <dgm:pt modelId="{73B4C1B8-7125-4AFE-9E6C-8C1489BF1A18}" type="pres">
      <dgm:prSet presAssocID="{FADC2930-EABF-4AFC-8B05-CF590CCD383D}" presName="hierRoot2" presStyleCnt="0">
        <dgm:presLayoutVars>
          <dgm:hierBranch val="init"/>
        </dgm:presLayoutVars>
      </dgm:prSet>
      <dgm:spPr/>
    </dgm:pt>
    <dgm:pt modelId="{52C9B27A-A73E-4BD4-B68C-4666EC60B9FF}" type="pres">
      <dgm:prSet presAssocID="{FADC2930-EABF-4AFC-8B05-CF590CCD383D}" presName="rootComposite" presStyleCnt="0"/>
      <dgm:spPr/>
    </dgm:pt>
    <dgm:pt modelId="{31AAC313-56B1-4281-B6C5-1D9AC0E00EEE}" type="pres">
      <dgm:prSet presAssocID="{FADC2930-EABF-4AFC-8B05-CF590CCD383D}" presName="rootText" presStyleLbl="node3" presStyleIdx="2" presStyleCnt="14">
        <dgm:presLayoutVars>
          <dgm:chPref val="3"/>
        </dgm:presLayoutVars>
      </dgm:prSet>
      <dgm:spPr/>
    </dgm:pt>
    <dgm:pt modelId="{337ACF65-9D25-4E56-AFD1-126942308794}" type="pres">
      <dgm:prSet presAssocID="{FADC2930-EABF-4AFC-8B05-CF590CCD383D}" presName="rootConnector" presStyleLbl="node3" presStyleIdx="2" presStyleCnt="14"/>
      <dgm:spPr/>
    </dgm:pt>
    <dgm:pt modelId="{C67FA969-FEC7-436D-81D9-350B418349E1}" type="pres">
      <dgm:prSet presAssocID="{FADC2930-EABF-4AFC-8B05-CF590CCD383D}" presName="hierChild4" presStyleCnt="0"/>
      <dgm:spPr/>
    </dgm:pt>
    <dgm:pt modelId="{342C5AC9-B0D0-43E9-959C-6C5D339C434C}" type="pres">
      <dgm:prSet presAssocID="{291F3EB2-9966-4D31-BBFF-BC9181FEE77C}" presName="Name37" presStyleLbl="parChTrans1D4" presStyleIdx="8" presStyleCnt="18"/>
      <dgm:spPr/>
    </dgm:pt>
    <dgm:pt modelId="{BBD8D6E3-7CC0-4A24-A6E6-52FE46E9EE46}" type="pres">
      <dgm:prSet presAssocID="{A2F23379-0708-4329-B33C-03854D12E5CA}" presName="hierRoot2" presStyleCnt="0">
        <dgm:presLayoutVars>
          <dgm:hierBranch val="init"/>
        </dgm:presLayoutVars>
      </dgm:prSet>
      <dgm:spPr/>
    </dgm:pt>
    <dgm:pt modelId="{607ECF49-F213-4E42-A599-1F162F44BFF3}" type="pres">
      <dgm:prSet presAssocID="{A2F23379-0708-4329-B33C-03854D12E5CA}" presName="rootComposite" presStyleCnt="0"/>
      <dgm:spPr/>
    </dgm:pt>
    <dgm:pt modelId="{F6DF1720-9993-4A7A-A177-D5CD412ECDDD}" type="pres">
      <dgm:prSet presAssocID="{A2F23379-0708-4329-B33C-03854D12E5CA}" presName="rootText" presStyleLbl="node4" presStyleIdx="8" presStyleCnt="18">
        <dgm:presLayoutVars>
          <dgm:chPref val="3"/>
        </dgm:presLayoutVars>
      </dgm:prSet>
      <dgm:spPr/>
    </dgm:pt>
    <dgm:pt modelId="{CC7CD8A9-0585-450F-984A-772B47825683}" type="pres">
      <dgm:prSet presAssocID="{A2F23379-0708-4329-B33C-03854D12E5CA}" presName="rootConnector" presStyleLbl="node4" presStyleIdx="8" presStyleCnt="18"/>
      <dgm:spPr/>
    </dgm:pt>
    <dgm:pt modelId="{3E865627-F98C-4063-90C9-412940A7A0C9}" type="pres">
      <dgm:prSet presAssocID="{A2F23379-0708-4329-B33C-03854D12E5CA}" presName="hierChild4" presStyleCnt="0"/>
      <dgm:spPr/>
    </dgm:pt>
    <dgm:pt modelId="{AF3C0645-F918-48D0-9C8D-F3D0A6C31FA4}" type="pres">
      <dgm:prSet presAssocID="{A2F23379-0708-4329-B33C-03854D12E5CA}" presName="hierChild5" presStyleCnt="0"/>
      <dgm:spPr/>
    </dgm:pt>
    <dgm:pt modelId="{698EA435-E017-450D-B741-D77246EEB22F}" type="pres">
      <dgm:prSet presAssocID="{9998B31B-59C7-4EEC-BDBD-3877963A52B2}" presName="Name37" presStyleLbl="parChTrans1D4" presStyleIdx="9" presStyleCnt="18"/>
      <dgm:spPr/>
    </dgm:pt>
    <dgm:pt modelId="{8E5E20A3-BD48-4AB1-89F3-CD984DD320A7}" type="pres">
      <dgm:prSet presAssocID="{D592EB25-BA73-4D56-B882-1C9C683A999F}" presName="hierRoot2" presStyleCnt="0">
        <dgm:presLayoutVars>
          <dgm:hierBranch val="init"/>
        </dgm:presLayoutVars>
      </dgm:prSet>
      <dgm:spPr/>
    </dgm:pt>
    <dgm:pt modelId="{288178DB-3B6C-433D-9D7C-A2ED5C44B666}" type="pres">
      <dgm:prSet presAssocID="{D592EB25-BA73-4D56-B882-1C9C683A999F}" presName="rootComposite" presStyleCnt="0"/>
      <dgm:spPr/>
    </dgm:pt>
    <dgm:pt modelId="{50AF31A6-F05A-4090-BB4D-3B5FCF588226}" type="pres">
      <dgm:prSet presAssocID="{D592EB25-BA73-4D56-B882-1C9C683A999F}" presName="rootText" presStyleLbl="node4" presStyleIdx="9" presStyleCnt="18">
        <dgm:presLayoutVars>
          <dgm:chPref val="3"/>
        </dgm:presLayoutVars>
      </dgm:prSet>
      <dgm:spPr/>
    </dgm:pt>
    <dgm:pt modelId="{B6D98368-74AC-4517-ACCA-9DBBF234668F}" type="pres">
      <dgm:prSet presAssocID="{D592EB25-BA73-4D56-B882-1C9C683A999F}" presName="rootConnector" presStyleLbl="node4" presStyleIdx="9" presStyleCnt="18"/>
      <dgm:spPr/>
    </dgm:pt>
    <dgm:pt modelId="{A1C6D193-7C55-4509-8F7F-2842AB6CBB4A}" type="pres">
      <dgm:prSet presAssocID="{D592EB25-BA73-4D56-B882-1C9C683A999F}" presName="hierChild4" presStyleCnt="0"/>
      <dgm:spPr/>
    </dgm:pt>
    <dgm:pt modelId="{27E0926E-05D4-455E-8593-27CE3FA5DEC2}" type="pres">
      <dgm:prSet presAssocID="{D592EB25-BA73-4D56-B882-1C9C683A999F}" presName="hierChild5" presStyleCnt="0"/>
      <dgm:spPr/>
    </dgm:pt>
    <dgm:pt modelId="{4141D623-AB2E-4220-817C-EF4B5E4D997E}" type="pres">
      <dgm:prSet presAssocID="{C2187B59-1855-4BF6-9F66-ED69EEA27D61}" presName="Name37" presStyleLbl="parChTrans1D4" presStyleIdx="10" presStyleCnt="18"/>
      <dgm:spPr/>
    </dgm:pt>
    <dgm:pt modelId="{6A4757D3-A16D-4DD4-851B-B742F7174ADA}" type="pres">
      <dgm:prSet presAssocID="{1F98A315-026C-4431-83C2-5E5C870EEE53}" presName="hierRoot2" presStyleCnt="0">
        <dgm:presLayoutVars>
          <dgm:hierBranch val="init"/>
        </dgm:presLayoutVars>
      </dgm:prSet>
      <dgm:spPr/>
    </dgm:pt>
    <dgm:pt modelId="{CB23DC00-1B69-45B8-9B44-5B44C6963A77}" type="pres">
      <dgm:prSet presAssocID="{1F98A315-026C-4431-83C2-5E5C870EEE53}" presName="rootComposite" presStyleCnt="0"/>
      <dgm:spPr/>
    </dgm:pt>
    <dgm:pt modelId="{56CC7145-4BB2-4554-BE8D-8DDA77005712}" type="pres">
      <dgm:prSet presAssocID="{1F98A315-026C-4431-83C2-5E5C870EEE53}" presName="rootText" presStyleLbl="node4" presStyleIdx="10" presStyleCnt="18">
        <dgm:presLayoutVars>
          <dgm:chPref val="3"/>
        </dgm:presLayoutVars>
      </dgm:prSet>
      <dgm:spPr/>
    </dgm:pt>
    <dgm:pt modelId="{2E39B386-59E3-43F3-8C99-C8B061157807}" type="pres">
      <dgm:prSet presAssocID="{1F98A315-026C-4431-83C2-5E5C870EEE53}" presName="rootConnector" presStyleLbl="node4" presStyleIdx="10" presStyleCnt="18"/>
      <dgm:spPr/>
    </dgm:pt>
    <dgm:pt modelId="{16BB9100-B723-4529-AAA0-C7EBE4E846FA}" type="pres">
      <dgm:prSet presAssocID="{1F98A315-026C-4431-83C2-5E5C870EEE53}" presName="hierChild4" presStyleCnt="0"/>
      <dgm:spPr/>
    </dgm:pt>
    <dgm:pt modelId="{32048D64-A1BF-46B5-A94C-2C35B272A531}" type="pres">
      <dgm:prSet presAssocID="{1F98A315-026C-4431-83C2-5E5C870EEE53}" presName="hierChild5" presStyleCnt="0"/>
      <dgm:spPr/>
    </dgm:pt>
    <dgm:pt modelId="{5BC0EFE7-0775-4196-9DEF-89FD38E39601}" type="pres">
      <dgm:prSet presAssocID="{FADC2930-EABF-4AFC-8B05-CF590CCD383D}" presName="hierChild5" presStyleCnt="0"/>
      <dgm:spPr/>
    </dgm:pt>
    <dgm:pt modelId="{C202B5DD-3980-40AA-92A3-9D6A76B46318}" type="pres">
      <dgm:prSet presAssocID="{B001F118-062A-48C9-8689-1721F1D967ED}" presName="hierChild5" presStyleCnt="0"/>
      <dgm:spPr/>
    </dgm:pt>
    <dgm:pt modelId="{60C28067-BC28-4713-A85D-D11188B20BA6}" type="pres">
      <dgm:prSet presAssocID="{B3B63FB8-0550-4CA6-BB60-E6C8951C404B}" presName="Name37" presStyleLbl="parChTrans1D2" presStyleIdx="1" presStyleCnt="4"/>
      <dgm:spPr/>
    </dgm:pt>
    <dgm:pt modelId="{EC9DEDCE-75F7-4E00-8486-0C03F7BAF067}" type="pres">
      <dgm:prSet presAssocID="{348CBD95-B7FD-409E-A0AA-7431C7B5D4E2}" presName="hierRoot2" presStyleCnt="0">
        <dgm:presLayoutVars>
          <dgm:hierBranch val="init"/>
        </dgm:presLayoutVars>
      </dgm:prSet>
      <dgm:spPr/>
    </dgm:pt>
    <dgm:pt modelId="{477E402A-25BD-4A79-9B64-8DA04BCB65B4}" type="pres">
      <dgm:prSet presAssocID="{348CBD95-B7FD-409E-A0AA-7431C7B5D4E2}" presName="rootComposite" presStyleCnt="0"/>
      <dgm:spPr/>
    </dgm:pt>
    <dgm:pt modelId="{98CD120B-645F-4AD7-87A1-DFC729C99B10}" type="pres">
      <dgm:prSet presAssocID="{348CBD95-B7FD-409E-A0AA-7431C7B5D4E2}" presName="rootText" presStyleLbl="node2" presStyleIdx="1" presStyleCnt="4">
        <dgm:presLayoutVars>
          <dgm:chPref val="3"/>
        </dgm:presLayoutVars>
      </dgm:prSet>
      <dgm:spPr/>
    </dgm:pt>
    <dgm:pt modelId="{2838C9F0-A918-48B3-AC78-4F34B1077F37}" type="pres">
      <dgm:prSet presAssocID="{348CBD95-B7FD-409E-A0AA-7431C7B5D4E2}" presName="rootConnector" presStyleLbl="node2" presStyleIdx="1" presStyleCnt="4"/>
      <dgm:spPr/>
    </dgm:pt>
    <dgm:pt modelId="{E335D302-5FAF-408F-974C-65EDB428BE81}" type="pres">
      <dgm:prSet presAssocID="{348CBD95-B7FD-409E-A0AA-7431C7B5D4E2}" presName="hierChild4" presStyleCnt="0"/>
      <dgm:spPr/>
    </dgm:pt>
    <dgm:pt modelId="{D5A26B8D-FDD4-4226-9DC6-AA907FA3B26A}" type="pres">
      <dgm:prSet presAssocID="{0FB665DA-FCFA-4352-9FDE-5E859D5E43F0}" presName="Name37" presStyleLbl="parChTrans1D3" presStyleIdx="3" presStyleCnt="14"/>
      <dgm:spPr/>
    </dgm:pt>
    <dgm:pt modelId="{4C8A6DFB-2C0F-43FD-A5C8-D97E3F72A5D3}" type="pres">
      <dgm:prSet presAssocID="{4AB22498-9B45-4A26-8217-617BDAF7834F}" presName="hierRoot2" presStyleCnt="0">
        <dgm:presLayoutVars>
          <dgm:hierBranch val="init"/>
        </dgm:presLayoutVars>
      </dgm:prSet>
      <dgm:spPr/>
    </dgm:pt>
    <dgm:pt modelId="{8FA8946D-EEED-4946-944D-DB8E8CE17D3A}" type="pres">
      <dgm:prSet presAssocID="{4AB22498-9B45-4A26-8217-617BDAF7834F}" presName="rootComposite" presStyleCnt="0"/>
      <dgm:spPr/>
    </dgm:pt>
    <dgm:pt modelId="{4E2859AC-28A7-4C2E-8E3F-6DEB4E2F41F6}" type="pres">
      <dgm:prSet presAssocID="{4AB22498-9B45-4A26-8217-617BDAF7834F}" presName="rootText" presStyleLbl="node3" presStyleIdx="3" presStyleCnt="14">
        <dgm:presLayoutVars>
          <dgm:chPref val="3"/>
        </dgm:presLayoutVars>
      </dgm:prSet>
      <dgm:spPr/>
    </dgm:pt>
    <dgm:pt modelId="{F3BB2462-4E85-4CF1-B232-6B590EEDB0D8}" type="pres">
      <dgm:prSet presAssocID="{4AB22498-9B45-4A26-8217-617BDAF7834F}" presName="rootConnector" presStyleLbl="node3" presStyleIdx="3" presStyleCnt="14"/>
      <dgm:spPr/>
    </dgm:pt>
    <dgm:pt modelId="{F4D92F09-A72A-4653-8EFB-10FE486DB62C}" type="pres">
      <dgm:prSet presAssocID="{4AB22498-9B45-4A26-8217-617BDAF7834F}" presName="hierChild4" presStyleCnt="0"/>
      <dgm:spPr/>
    </dgm:pt>
    <dgm:pt modelId="{CBC69284-0D85-45B8-BE42-F6547278AA50}" type="pres">
      <dgm:prSet presAssocID="{4AB22498-9B45-4A26-8217-617BDAF7834F}" presName="hierChild5" presStyleCnt="0"/>
      <dgm:spPr/>
    </dgm:pt>
    <dgm:pt modelId="{8151B395-6D44-4E53-A55E-F2C26012FF12}" type="pres">
      <dgm:prSet presAssocID="{30D793C0-A526-45FE-AFE6-F6F04972FFD0}" presName="Name37" presStyleLbl="parChTrans1D3" presStyleIdx="4" presStyleCnt="14"/>
      <dgm:spPr/>
    </dgm:pt>
    <dgm:pt modelId="{33A21787-C4B7-471E-88A0-8E0BCB74A74C}" type="pres">
      <dgm:prSet presAssocID="{D389177D-368F-445F-8348-DADD51F25355}" presName="hierRoot2" presStyleCnt="0">
        <dgm:presLayoutVars>
          <dgm:hierBranch val="init"/>
        </dgm:presLayoutVars>
      </dgm:prSet>
      <dgm:spPr/>
    </dgm:pt>
    <dgm:pt modelId="{0A272345-ECF9-4029-A7F6-DB6A6142F85D}" type="pres">
      <dgm:prSet presAssocID="{D389177D-368F-445F-8348-DADD51F25355}" presName="rootComposite" presStyleCnt="0"/>
      <dgm:spPr/>
    </dgm:pt>
    <dgm:pt modelId="{FDA0D5FB-1121-4EAF-8EA3-3AAB26DEA91E}" type="pres">
      <dgm:prSet presAssocID="{D389177D-368F-445F-8348-DADD51F25355}" presName="rootText" presStyleLbl="node3" presStyleIdx="4" presStyleCnt="14">
        <dgm:presLayoutVars>
          <dgm:chPref val="3"/>
        </dgm:presLayoutVars>
      </dgm:prSet>
      <dgm:spPr/>
    </dgm:pt>
    <dgm:pt modelId="{CD7D73E0-9290-435B-9A95-E05917AFF2FD}" type="pres">
      <dgm:prSet presAssocID="{D389177D-368F-445F-8348-DADD51F25355}" presName="rootConnector" presStyleLbl="node3" presStyleIdx="4" presStyleCnt="14"/>
      <dgm:spPr/>
    </dgm:pt>
    <dgm:pt modelId="{E0C91D0C-1A45-44E8-8588-BD99908A9A1C}" type="pres">
      <dgm:prSet presAssocID="{D389177D-368F-445F-8348-DADD51F25355}" presName="hierChild4" presStyleCnt="0"/>
      <dgm:spPr/>
    </dgm:pt>
    <dgm:pt modelId="{4D1A1CA1-AD34-4777-8FD8-036353336F69}" type="pres">
      <dgm:prSet presAssocID="{D389177D-368F-445F-8348-DADD51F25355}" presName="hierChild5" presStyleCnt="0"/>
      <dgm:spPr/>
    </dgm:pt>
    <dgm:pt modelId="{D7084778-BC2E-4F16-A682-846A9122C619}" type="pres">
      <dgm:prSet presAssocID="{348CBD95-B7FD-409E-A0AA-7431C7B5D4E2}" presName="hierChild5" presStyleCnt="0"/>
      <dgm:spPr/>
    </dgm:pt>
    <dgm:pt modelId="{38E2C54E-A764-4134-B2FD-5B9546B0FA47}" type="pres">
      <dgm:prSet presAssocID="{73E90B60-B018-4E6B-A685-469E0B3A9CE0}" presName="Name37" presStyleLbl="parChTrans1D2" presStyleIdx="2" presStyleCnt="4"/>
      <dgm:spPr/>
    </dgm:pt>
    <dgm:pt modelId="{7E3ED891-F433-4E3D-8288-73BF6009D491}" type="pres">
      <dgm:prSet presAssocID="{E24BB2E4-3D38-4C41-BE63-A23328913C12}" presName="hierRoot2" presStyleCnt="0">
        <dgm:presLayoutVars>
          <dgm:hierBranch val="init"/>
        </dgm:presLayoutVars>
      </dgm:prSet>
      <dgm:spPr/>
    </dgm:pt>
    <dgm:pt modelId="{0EABA2E2-B45C-4862-8BC8-51556E535D44}" type="pres">
      <dgm:prSet presAssocID="{E24BB2E4-3D38-4C41-BE63-A23328913C12}" presName="rootComposite" presStyleCnt="0"/>
      <dgm:spPr/>
    </dgm:pt>
    <dgm:pt modelId="{242A6CFE-266E-409F-B3BE-1401A28E89A2}" type="pres">
      <dgm:prSet presAssocID="{E24BB2E4-3D38-4C41-BE63-A23328913C12}" presName="rootText" presStyleLbl="node2" presStyleIdx="2" presStyleCnt="4">
        <dgm:presLayoutVars>
          <dgm:chPref val="3"/>
        </dgm:presLayoutVars>
      </dgm:prSet>
      <dgm:spPr/>
    </dgm:pt>
    <dgm:pt modelId="{090BA481-0ADF-4353-BFCD-959BCD9F1BE0}" type="pres">
      <dgm:prSet presAssocID="{E24BB2E4-3D38-4C41-BE63-A23328913C12}" presName="rootConnector" presStyleLbl="node2" presStyleIdx="2" presStyleCnt="4"/>
      <dgm:spPr/>
    </dgm:pt>
    <dgm:pt modelId="{488CF4A6-5653-4675-B8CC-5AA915146186}" type="pres">
      <dgm:prSet presAssocID="{E24BB2E4-3D38-4C41-BE63-A23328913C12}" presName="hierChild4" presStyleCnt="0"/>
      <dgm:spPr/>
    </dgm:pt>
    <dgm:pt modelId="{9342EC87-78AA-4202-B4B6-40FD5EB35608}" type="pres">
      <dgm:prSet presAssocID="{AD4837E6-2F38-46CF-B5D7-D94358DBFBC2}" presName="Name37" presStyleLbl="parChTrans1D3" presStyleIdx="5" presStyleCnt="14"/>
      <dgm:spPr/>
    </dgm:pt>
    <dgm:pt modelId="{0B38E3F6-E933-4214-8D24-48956366A721}" type="pres">
      <dgm:prSet presAssocID="{E871918B-F659-4948-B81E-906B88580F19}" presName="hierRoot2" presStyleCnt="0">
        <dgm:presLayoutVars>
          <dgm:hierBranch val="init"/>
        </dgm:presLayoutVars>
      </dgm:prSet>
      <dgm:spPr/>
    </dgm:pt>
    <dgm:pt modelId="{9EF1C3BC-ABC6-40E5-888A-AA1A23497626}" type="pres">
      <dgm:prSet presAssocID="{E871918B-F659-4948-B81E-906B88580F19}" presName="rootComposite" presStyleCnt="0"/>
      <dgm:spPr/>
    </dgm:pt>
    <dgm:pt modelId="{2A3C25A8-3A61-4E5C-8117-2C86DF65D1A4}" type="pres">
      <dgm:prSet presAssocID="{E871918B-F659-4948-B81E-906B88580F19}" presName="rootText" presStyleLbl="node3" presStyleIdx="5" presStyleCnt="14">
        <dgm:presLayoutVars>
          <dgm:chPref val="3"/>
        </dgm:presLayoutVars>
      </dgm:prSet>
      <dgm:spPr/>
    </dgm:pt>
    <dgm:pt modelId="{9739B05A-D184-47F5-ADE2-D54F7C391EBF}" type="pres">
      <dgm:prSet presAssocID="{E871918B-F659-4948-B81E-906B88580F19}" presName="rootConnector" presStyleLbl="node3" presStyleIdx="5" presStyleCnt="14"/>
      <dgm:spPr/>
    </dgm:pt>
    <dgm:pt modelId="{475EAFF3-EAA5-428E-8090-F78020CE1D8D}" type="pres">
      <dgm:prSet presAssocID="{E871918B-F659-4948-B81E-906B88580F19}" presName="hierChild4" presStyleCnt="0"/>
      <dgm:spPr/>
    </dgm:pt>
    <dgm:pt modelId="{71DD8A21-D5C5-422A-B816-7D49CC86F75B}" type="pres">
      <dgm:prSet presAssocID="{E871918B-F659-4948-B81E-906B88580F19}" presName="hierChild5" presStyleCnt="0"/>
      <dgm:spPr/>
    </dgm:pt>
    <dgm:pt modelId="{7BEB4598-19E6-467C-9F75-EDA255D16434}" type="pres">
      <dgm:prSet presAssocID="{23AB2502-B6D9-43FC-B2EF-6009BE9838CC}" presName="Name37" presStyleLbl="parChTrans1D3" presStyleIdx="6" presStyleCnt="14"/>
      <dgm:spPr/>
    </dgm:pt>
    <dgm:pt modelId="{3CDBA718-C097-49E7-93D8-BF69F1BE5BE6}" type="pres">
      <dgm:prSet presAssocID="{5D6162DD-1A9A-4F72-B84F-A987AEA471FC}" presName="hierRoot2" presStyleCnt="0">
        <dgm:presLayoutVars>
          <dgm:hierBranch val="init"/>
        </dgm:presLayoutVars>
      </dgm:prSet>
      <dgm:spPr/>
    </dgm:pt>
    <dgm:pt modelId="{C8A5D372-8D78-43E3-B9C8-CB9F258937B8}" type="pres">
      <dgm:prSet presAssocID="{5D6162DD-1A9A-4F72-B84F-A987AEA471FC}" presName="rootComposite" presStyleCnt="0"/>
      <dgm:spPr/>
    </dgm:pt>
    <dgm:pt modelId="{E784262F-9629-4309-8486-4FCACFBDCD22}" type="pres">
      <dgm:prSet presAssocID="{5D6162DD-1A9A-4F72-B84F-A987AEA471FC}" presName="rootText" presStyleLbl="node3" presStyleIdx="6" presStyleCnt="14">
        <dgm:presLayoutVars>
          <dgm:chPref val="3"/>
        </dgm:presLayoutVars>
      </dgm:prSet>
      <dgm:spPr/>
    </dgm:pt>
    <dgm:pt modelId="{1A7F80D8-8CDA-4E5D-BEC2-83918691AC92}" type="pres">
      <dgm:prSet presAssocID="{5D6162DD-1A9A-4F72-B84F-A987AEA471FC}" presName="rootConnector" presStyleLbl="node3" presStyleIdx="6" presStyleCnt="14"/>
      <dgm:spPr/>
    </dgm:pt>
    <dgm:pt modelId="{8BB74A71-E9C5-448A-A4E4-63C37C8DE2CA}" type="pres">
      <dgm:prSet presAssocID="{5D6162DD-1A9A-4F72-B84F-A987AEA471FC}" presName="hierChild4" presStyleCnt="0"/>
      <dgm:spPr/>
    </dgm:pt>
    <dgm:pt modelId="{4DEE6FCD-2DBE-4D2D-8C94-00AAE214066C}" type="pres">
      <dgm:prSet presAssocID="{6DA34DD5-021A-449D-89DD-BFBF337E5B62}" presName="Name37" presStyleLbl="parChTrans1D4" presStyleIdx="11" presStyleCnt="18"/>
      <dgm:spPr/>
    </dgm:pt>
    <dgm:pt modelId="{823FB3BB-5556-4DA5-B9CE-CA37DD17AE0B}" type="pres">
      <dgm:prSet presAssocID="{1818BD13-0ECC-4A7C-A57D-59CB2A26AC64}" presName="hierRoot2" presStyleCnt="0">
        <dgm:presLayoutVars>
          <dgm:hierBranch val="init"/>
        </dgm:presLayoutVars>
      </dgm:prSet>
      <dgm:spPr/>
    </dgm:pt>
    <dgm:pt modelId="{45B086CC-4C5E-451C-BE6E-1457543E0BEC}" type="pres">
      <dgm:prSet presAssocID="{1818BD13-0ECC-4A7C-A57D-59CB2A26AC64}" presName="rootComposite" presStyleCnt="0"/>
      <dgm:spPr/>
    </dgm:pt>
    <dgm:pt modelId="{BA4E6E08-36E3-4F01-BF4C-DDFB79F9EC1D}" type="pres">
      <dgm:prSet presAssocID="{1818BD13-0ECC-4A7C-A57D-59CB2A26AC64}" presName="rootText" presStyleLbl="node4" presStyleIdx="11" presStyleCnt="18">
        <dgm:presLayoutVars>
          <dgm:chPref val="3"/>
        </dgm:presLayoutVars>
      </dgm:prSet>
      <dgm:spPr/>
    </dgm:pt>
    <dgm:pt modelId="{7A75E0DD-8DC7-4BEC-8EAB-51BD1D7BB31B}" type="pres">
      <dgm:prSet presAssocID="{1818BD13-0ECC-4A7C-A57D-59CB2A26AC64}" presName="rootConnector" presStyleLbl="node4" presStyleIdx="11" presStyleCnt="18"/>
      <dgm:spPr/>
    </dgm:pt>
    <dgm:pt modelId="{83B73937-4B1D-413E-B9A5-5B42665CE0DC}" type="pres">
      <dgm:prSet presAssocID="{1818BD13-0ECC-4A7C-A57D-59CB2A26AC64}" presName="hierChild4" presStyleCnt="0"/>
      <dgm:spPr/>
    </dgm:pt>
    <dgm:pt modelId="{9440CD81-00A2-400F-B36A-362B400F33CE}" type="pres">
      <dgm:prSet presAssocID="{1818BD13-0ECC-4A7C-A57D-59CB2A26AC64}" presName="hierChild5" presStyleCnt="0"/>
      <dgm:spPr/>
    </dgm:pt>
    <dgm:pt modelId="{16F80DCD-5AF6-4465-B80A-E34762ABEE8D}" type="pres">
      <dgm:prSet presAssocID="{76CB18D2-5FFB-4381-BBE2-F8646E6F03BA}" presName="Name37" presStyleLbl="parChTrans1D4" presStyleIdx="12" presStyleCnt="18"/>
      <dgm:spPr/>
    </dgm:pt>
    <dgm:pt modelId="{370817C3-1E0A-4CD5-87B7-BCE2308894E9}" type="pres">
      <dgm:prSet presAssocID="{C9F50604-6FEB-4149-8397-A5E6C2930BBA}" presName="hierRoot2" presStyleCnt="0">
        <dgm:presLayoutVars>
          <dgm:hierBranch val="init"/>
        </dgm:presLayoutVars>
      </dgm:prSet>
      <dgm:spPr/>
    </dgm:pt>
    <dgm:pt modelId="{05EE545C-EC55-412F-BB6E-E23E392C2062}" type="pres">
      <dgm:prSet presAssocID="{C9F50604-6FEB-4149-8397-A5E6C2930BBA}" presName="rootComposite" presStyleCnt="0"/>
      <dgm:spPr/>
    </dgm:pt>
    <dgm:pt modelId="{B4F0CD5F-077D-48AC-A55A-4FAA5D5F96D3}" type="pres">
      <dgm:prSet presAssocID="{C9F50604-6FEB-4149-8397-A5E6C2930BBA}" presName="rootText" presStyleLbl="node4" presStyleIdx="12" presStyleCnt="18">
        <dgm:presLayoutVars>
          <dgm:chPref val="3"/>
        </dgm:presLayoutVars>
      </dgm:prSet>
      <dgm:spPr/>
    </dgm:pt>
    <dgm:pt modelId="{97591091-422D-4C99-85D8-36C471335993}" type="pres">
      <dgm:prSet presAssocID="{C9F50604-6FEB-4149-8397-A5E6C2930BBA}" presName="rootConnector" presStyleLbl="node4" presStyleIdx="12" presStyleCnt="18"/>
      <dgm:spPr/>
    </dgm:pt>
    <dgm:pt modelId="{3E5AC188-1B8E-4BF0-8751-DF9ACA73C8B7}" type="pres">
      <dgm:prSet presAssocID="{C9F50604-6FEB-4149-8397-A5E6C2930BBA}" presName="hierChild4" presStyleCnt="0"/>
      <dgm:spPr/>
    </dgm:pt>
    <dgm:pt modelId="{6A23AEE9-9C9F-4D0B-A236-8F13AE4F9B12}" type="pres">
      <dgm:prSet presAssocID="{C9F50604-6FEB-4149-8397-A5E6C2930BBA}" presName="hierChild5" presStyleCnt="0"/>
      <dgm:spPr/>
    </dgm:pt>
    <dgm:pt modelId="{3778AC8B-8CAA-45E5-BD27-D687FA0CB9C7}" type="pres">
      <dgm:prSet presAssocID="{5D6162DD-1A9A-4F72-B84F-A987AEA471FC}" presName="hierChild5" presStyleCnt="0"/>
      <dgm:spPr/>
    </dgm:pt>
    <dgm:pt modelId="{A2918898-6FC0-4859-80BE-3B26A3B92910}" type="pres">
      <dgm:prSet presAssocID="{D079A56B-8CFB-4EED-9DB8-67EDDAC0B3E2}" presName="Name37" presStyleLbl="parChTrans1D3" presStyleIdx="7" presStyleCnt="14"/>
      <dgm:spPr/>
    </dgm:pt>
    <dgm:pt modelId="{12FEB15F-D53A-497D-A810-575762DAD4BA}" type="pres">
      <dgm:prSet presAssocID="{C504C141-AD11-4252-83E8-33F1FA6D48AD}" presName="hierRoot2" presStyleCnt="0">
        <dgm:presLayoutVars>
          <dgm:hierBranch val="init"/>
        </dgm:presLayoutVars>
      </dgm:prSet>
      <dgm:spPr/>
    </dgm:pt>
    <dgm:pt modelId="{3B841B83-49FC-41F0-B51A-74320D905432}" type="pres">
      <dgm:prSet presAssocID="{C504C141-AD11-4252-83E8-33F1FA6D48AD}" presName="rootComposite" presStyleCnt="0"/>
      <dgm:spPr/>
    </dgm:pt>
    <dgm:pt modelId="{AE38E18D-745D-4D9B-ABBD-D0C5B911FD7A}" type="pres">
      <dgm:prSet presAssocID="{C504C141-AD11-4252-83E8-33F1FA6D48AD}" presName="rootText" presStyleLbl="node3" presStyleIdx="7" presStyleCnt="14">
        <dgm:presLayoutVars>
          <dgm:chPref val="3"/>
        </dgm:presLayoutVars>
      </dgm:prSet>
      <dgm:spPr/>
    </dgm:pt>
    <dgm:pt modelId="{A4600D36-5D99-4A64-927C-C6B761150CFB}" type="pres">
      <dgm:prSet presAssocID="{C504C141-AD11-4252-83E8-33F1FA6D48AD}" presName="rootConnector" presStyleLbl="node3" presStyleIdx="7" presStyleCnt="14"/>
      <dgm:spPr/>
    </dgm:pt>
    <dgm:pt modelId="{E73B45D3-96F6-4FA6-9C48-79DBFDE522E3}" type="pres">
      <dgm:prSet presAssocID="{C504C141-AD11-4252-83E8-33F1FA6D48AD}" presName="hierChild4" presStyleCnt="0"/>
      <dgm:spPr/>
    </dgm:pt>
    <dgm:pt modelId="{BFE5DEA0-2BA2-4EA1-B8CA-85E8CE980A4B}" type="pres">
      <dgm:prSet presAssocID="{C504C141-AD11-4252-83E8-33F1FA6D48AD}" presName="hierChild5" presStyleCnt="0"/>
      <dgm:spPr/>
    </dgm:pt>
    <dgm:pt modelId="{4C076AC7-84AA-4B86-AD90-3AE6063D83C5}" type="pres">
      <dgm:prSet presAssocID="{746A2C7B-36BC-4346-84A5-207C73C06547}" presName="Name37" presStyleLbl="parChTrans1D3" presStyleIdx="8" presStyleCnt="14"/>
      <dgm:spPr/>
    </dgm:pt>
    <dgm:pt modelId="{E1C753EF-0761-459C-AFFE-19B5B85808C6}" type="pres">
      <dgm:prSet presAssocID="{D1935371-0E29-4829-A632-FAEB2F44BE64}" presName="hierRoot2" presStyleCnt="0">
        <dgm:presLayoutVars>
          <dgm:hierBranch val="init"/>
        </dgm:presLayoutVars>
      </dgm:prSet>
      <dgm:spPr/>
    </dgm:pt>
    <dgm:pt modelId="{66E51900-2540-44E8-BF3A-25A29AECFA30}" type="pres">
      <dgm:prSet presAssocID="{D1935371-0E29-4829-A632-FAEB2F44BE64}" presName="rootComposite" presStyleCnt="0"/>
      <dgm:spPr/>
    </dgm:pt>
    <dgm:pt modelId="{761D3A5A-503C-4434-8A88-7EA2AC299F51}" type="pres">
      <dgm:prSet presAssocID="{D1935371-0E29-4829-A632-FAEB2F44BE64}" presName="rootText" presStyleLbl="node3" presStyleIdx="8" presStyleCnt="14">
        <dgm:presLayoutVars>
          <dgm:chPref val="3"/>
        </dgm:presLayoutVars>
      </dgm:prSet>
      <dgm:spPr/>
    </dgm:pt>
    <dgm:pt modelId="{C5BFBAD6-0B5D-4D12-B111-83ABF23A6544}" type="pres">
      <dgm:prSet presAssocID="{D1935371-0E29-4829-A632-FAEB2F44BE64}" presName="rootConnector" presStyleLbl="node3" presStyleIdx="8" presStyleCnt="14"/>
      <dgm:spPr/>
    </dgm:pt>
    <dgm:pt modelId="{8F22791C-2A0F-4201-8C98-EDEA8BDEE51B}" type="pres">
      <dgm:prSet presAssocID="{D1935371-0E29-4829-A632-FAEB2F44BE64}" presName="hierChild4" presStyleCnt="0"/>
      <dgm:spPr/>
    </dgm:pt>
    <dgm:pt modelId="{48FF8BEE-A1CD-4FAA-AA4F-AA5B75F976E3}" type="pres">
      <dgm:prSet presAssocID="{3749B360-7C76-422D-BC52-23929CDE06E0}" presName="Name37" presStyleLbl="parChTrans1D4" presStyleIdx="13" presStyleCnt="18"/>
      <dgm:spPr/>
    </dgm:pt>
    <dgm:pt modelId="{1972C2FF-19EE-4438-B1F7-69DCA07DC664}" type="pres">
      <dgm:prSet presAssocID="{AC6D93D6-5269-4835-A791-9204AB36BFFD}" presName="hierRoot2" presStyleCnt="0">
        <dgm:presLayoutVars>
          <dgm:hierBranch val="init"/>
        </dgm:presLayoutVars>
      </dgm:prSet>
      <dgm:spPr/>
    </dgm:pt>
    <dgm:pt modelId="{EDCDF0CA-00A9-4EC4-ACCB-18945A4AC634}" type="pres">
      <dgm:prSet presAssocID="{AC6D93D6-5269-4835-A791-9204AB36BFFD}" presName="rootComposite" presStyleCnt="0"/>
      <dgm:spPr/>
    </dgm:pt>
    <dgm:pt modelId="{0F0F1623-DED9-4B8F-BA6C-AA4DC40BEEBA}" type="pres">
      <dgm:prSet presAssocID="{AC6D93D6-5269-4835-A791-9204AB36BFFD}" presName="rootText" presStyleLbl="node4" presStyleIdx="13" presStyleCnt="18">
        <dgm:presLayoutVars>
          <dgm:chPref val="3"/>
        </dgm:presLayoutVars>
      </dgm:prSet>
      <dgm:spPr/>
    </dgm:pt>
    <dgm:pt modelId="{6B49A22F-3CE1-4749-875F-BF8A7FD79C17}" type="pres">
      <dgm:prSet presAssocID="{AC6D93D6-5269-4835-A791-9204AB36BFFD}" presName="rootConnector" presStyleLbl="node4" presStyleIdx="13" presStyleCnt="18"/>
      <dgm:spPr/>
    </dgm:pt>
    <dgm:pt modelId="{E0496FFC-800F-4BB6-AA45-21459EDC3C5E}" type="pres">
      <dgm:prSet presAssocID="{AC6D93D6-5269-4835-A791-9204AB36BFFD}" presName="hierChild4" presStyleCnt="0"/>
      <dgm:spPr/>
    </dgm:pt>
    <dgm:pt modelId="{D28DD7C9-3EDB-4EDC-BC7B-E2658E48F00D}" type="pres">
      <dgm:prSet presAssocID="{AC6D93D6-5269-4835-A791-9204AB36BFFD}" presName="hierChild5" presStyleCnt="0"/>
      <dgm:spPr/>
    </dgm:pt>
    <dgm:pt modelId="{4106A96C-7D4A-42F1-A507-D433AD9D75EF}" type="pres">
      <dgm:prSet presAssocID="{8A8F0D0A-DE6E-487E-87A3-0EC6C26992C8}" presName="Name37" presStyleLbl="parChTrans1D4" presStyleIdx="14" presStyleCnt="18"/>
      <dgm:spPr/>
    </dgm:pt>
    <dgm:pt modelId="{CB9ED215-BDE4-4391-A42B-79C76F8486AF}" type="pres">
      <dgm:prSet presAssocID="{8AD71A13-2253-4269-AD26-F97101E194DA}" presName="hierRoot2" presStyleCnt="0">
        <dgm:presLayoutVars>
          <dgm:hierBranch val="init"/>
        </dgm:presLayoutVars>
      </dgm:prSet>
      <dgm:spPr/>
    </dgm:pt>
    <dgm:pt modelId="{10479DED-A1E7-4B99-BFDD-3066C64C84B3}" type="pres">
      <dgm:prSet presAssocID="{8AD71A13-2253-4269-AD26-F97101E194DA}" presName="rootComposite" presStyleCnt="0"/>
      <dgm:spPr/>
    </dgm:pt>
    <dgm:pt modelId="{FE6A171B-0F50-488A-B6EF-F88A4AE188A3}" type="pres">
      <dgm:prSet presAssocID="{8AD71A13-2253-4269-AD26-F97101E194DA}" presName="rootText" presStyleLbl="node4" presStyleIdx="14" presStyleCnt="18">
        <dgm:presLayoutVars>
          <dgm:chPref val="3"/>
        </dgm:presLayoutVars>
      </dgm:prSet>
      <dgm:spPr/>
    </dgm:pt>
    <dgm:pt modelId="{F73A9360-3A2D-49EC-8754-926D63535304}" type="pres">
      <dgm:prSet presAssocID="{8AD71A13-2253-4269-AD26-F97101E194DA}" presName="rootConnector" presStyleLbl="node4" presStyleIdx="14" presStyleCnt="18"/>
      <dgm:spPr/>
    </dgm:pt>
    <dgm:pt modelId="{317B11E5-24EA-4D4F-BE0C-FC30AF11C9D7}" type="pres">
      <dgm:prSet presAssocID="{8AD71A13-2253-4269-AD26-F97101E194DA}" presName="hierChild4" presStyleCnt="0"/>
      <dgm:spPr/>
    </dgm:pt>
    <dgm:pt modelId="{5583924B-2396-4AF6-A8E5-998775CA231A}" type="pres">
      <dgm:prSet presAssocID="{8AD71A13-2253-4269-AD26-F97101E194DA}" presName="hierChild5" presStyleCnt="0"/>
      <dgm:spPr/>
    </dgm:pt>
    <dgm:pt modelId="{66620462-DFEF-46A1-B916-157ED85B6B35}" type="pres">
      <dgm:prSet presAssocID="{6781A919-E20D-4891-9B72-CD240574BD32}" presName="Name37" presStyleLbl="parChTrans1D4" presStyleIdx="15" presStyleCnt="18"/>
      <dgm:spPr/>
    </dgm:pt>
    <dgm:pt modelId="{BA71F768-9E6C-487F-A960-56345F34DE54}" type="pres">
      <dgm:prSet presAssocID="{2B1759CA-81D3-4203-AEE1-2E30EBD2D540}" presName="hierRoot2" presStyleCnt="0">
        <dgm:presLayoutVars>
          <dgm:hierBranch val="init"/>
        </dgm:presLayoutVars>
      </dgm:prSet>
      <dgm:spPr/>
    </dgm:pt>
    <dgm:pt modelId="{5D68AA35-062A-4C0D-88C8-5F8F493BFEB9}" type="pres">
      <dgm:prSet presAssocID="{2B1759CA-81D3-4203-AEE1-2E30EBD2D540}" presName="rootComposite" presStyleCnt="0"/>
      <dgm:spPr/>
    </dgm:pt>
    <dgm:pt modelId="{7A722623-18CC-4792-A2FB-96B0593AFBA8}" type="pres">
      <dgm:prSet presAssocID="{2B1759CA-81D3-4203-AEE1-2E30EBD2D540}" presName="rootText" presStyleLbl="node4" presStyleIdx="15" presStyleCnt="18">
        <dgm:presLayoutVars>
          <dgm:chPref val="3"/>
        </dgm:presLayoutVars>
      </dgm:prSet>
      <dgm:spPr/>
    </dgm:pt>
    <dgm:pt modelId="{350C2B0F-0554-4C90-9909-D4F113DC5E36}" type="pres">
      <dgm:prSet presAssocID="{2B1759CA-81D3-4203-AEE1-2E30EBD2D540}" presName="rootConnector" presStyleLbl="node4" presStyleIdx="15" presStyleCnt="18"/>
      <dgm:spPr/>
    </dgm:pt>
    <dgm:pt modelId="{6AD86321-EB3D-4AE0-87D9-A36E8AD8F90F}" type="pres">
      <dgm:prSet presAssocID="{2B1759CA-81D3-4203-AEE1-2E30EBD2D540}" presName="hierChild4" presStyleCnt="0"/>
      <dgm:spPr/>
    </dgm:pt>
    <dgm:pt modelId="{0BA35E96-789A-42F5-A335-794130DF5750}" type="pres">
      <dgm:prSet presAssocID="{2B1759CA-81D3-4203-AEE1-2E30EBD2D540}" presName="hierChild5" presStyleCnt="0"/>
      <dgm:spPr/>
    </dgm:pt>
    <dgm:pt modelId="{7B69AF56-0CFA-4BA0-A1F2-6EFFE3298630}" type="pres">
      <dgm:prSet presAssocID="{D1935371-0E29-4829-A632-FAEB2F44BE64}" presName="hierChild5" presStyleCnt="0"/>
      <dgm:spPr/>
    </dgm:pt>
    <dgm:pt modelId="{AD8BC3CF-C057-42A9-80F2-25C51D35C146}" type="pres">
      <dgm:prSet presAssocID="{0DA25EEB-D093-455E-86A7-8A4D05562AC6}" presName="Name37" presStyleLbl="parChTrans1D3" presStyleIdx="9" presStyleCnt="14"/>
      <dgm:spPr/>
    </dgm:pt>
    <dgm:pt modelId="{CE9E2E46-08E2-4544-A1E8-930131F8E193}" type="pres">
      <dgm:prSet presAssocID="{E22F0503-C4A0-453C-82CB-8779888F4EA0}" presName="hierRoot2" presStyleCnt="0">
        <dgm:presLayoutVars>
          <dgm:hierBranch val="init"/>
        </dgm:presLayoutVars>
      </dgm:prSet>
      <dgm:spPr/>
    </dgm:pt>
    <dgm:pt modelId="{66C3B2D6-C9D9-442E-B37E-93DE42494F7C}" type="pres">
      <dgm:prSet presAssocID="{E22F0503-C4A0-453C-82CB-8779888F4EA0}" presName="rootComposite" presStyleCnt="0"/>
      <dgm:spPr/>
    </dgm:pt>
    <dgm:pt modelId="{56BF6EDF-7273-48D2-83AB-663338B5465E}" type="pres">
      <dgm:prSet presAssocID="{E22F0503-C4A0-453C-82CB-8779888F4EA0}" presName="rootText" presStyleLbl="node3" presStyleIdx="9" presStyleCnt="14">
        <dgm:presLayoutVars>
          <dgm:chPref val="3"/>
        </dgm:presLayoutVars>
      </dgm:prSet>
      <dgm:spPr/>
    </dgm:pt>
    <dgm:pt modelId="{676F55E8-CECF-4B9C-8A6D-D23C5CF5C9D1}" type="pres">
      <dgm:prSet presAssocID="{E22F0503-C4A0-453C-82CB-8779888F4EA0}" presName="rootConnector" presStyleLbl="node3" presStyleIdx="9" presStyleCnt="14"/>
      <dgm:spPr/>
    </dgm:pt>
    <dgm:pt modelId="{9FCDB36C-FAC5-424E-8F63-6A43D59DB234}" type="pres">
      <dgm:prSet presAssocID="{E22F0503-C4A0-453C-82CB-8779888F4EA0}" presName="hierChild4" presStyleCnt="0"/>
      <dgm:spPr/>
    </dgm:pt>
    <dgm:pt modelId="{7D0DB779-28BC-49A5-A502-A30A575F045C}" type="pres">
      <dgm:prSet presAssocID="{6B9212BE-553D-4943-A8AB-230725EEA971}" presName="Name37" presStyleLbl="parChTrans1D4" presStyleIdx="16" presStyleCnt="18"/>
      <dgm:spPr/>
    </dgm:pt>
    <dgm:pt modelId="{509A8FE3-00D9-4E75-926E-AD6A7FA737EB}" type="pres">
      <dgm:prSet presAssocID="{5ACDBF96-23EB-4E60-9CA9-A1EC58BD9647}" presName="hierRoot2" presStyleCnt="0">
        <dgm:presLayoutVars>
          <dgm:hierBranch val="init"/>
        </dgm:presLayoutVars>
      </dgm:prSet>
      <dgm:spPr/>
    </dgm:pt>
    <dgm:pt modelId="{0F9C20C2-1CA5-42E6-BFF6-09EA077BED9D}" type="pres">
      <dgm:prSet presAssocID="{5ACDBF96-23EB-4E60-9CA9-A1EC58BD9647}" presName="rootComposite" presStyleCnt="0"/>
      <dgm:spPr/>
    </dgm:pt>
    <dgm:pt modelId="{5464EFC4-0F70-447D-8774-9EF15B272B3C}" type="pres">
      <dgm:prSet presAssocID="{5ACDBF96-23EB-4E60-9CA9-A1EC58BD9647}" presName="rootText" presStyleLbl="node4" presStyleIdx="16" presStyleCnt="18">
        <dgm:presLayoutVars>
          <dgm:chPref val="3"/>
        </dgm:presLayoutVars>
      </dgm:prSet>
      <dgm:spPr/>
    </dgm:pt>
    <dgm:pt modelId="{21527323-2AB3-4FA9-AF47-9F26EFA46972}" type="pres">
      <dgm:prSet presAssocID="{5ACDBF96-23EB-4E60-9CA9-A1EC58BD9647}" presName="rootConnector" presStyleLbl="node4" presStyleIdx="16" presStyleCnt="18"/>
      <dgm:spPr/>
    </dgm:pt>
    <dgm:pt modelId="{AA130F18-6887-4C01-89AD-3468B123EF77}" type="pres">
      <dgm:prSet presAssocID="{5ACDBF96-23EB-4E60-9CA9-A1EC58BD9647}" presName="hierChild4" presStyleCnt="0"/>
      <dgm:spPr/>
    </dgm:pt>
    <dgm:pt modelId="{8D5DB417-6D59-49FF-8A5A-B92B7F009238}" type="pres">
      <dgm:prSet presAssocID="{5ACDBF96-23EB-4E60-9CA9-A1EC58BD9647}" presName="hierChild5" presStyleCnt="0"/>
      <dgm:spPr/>
    </dgm:pt>
    <dgm:pt modelId="{72F6B98E-ABE9-406E-A212-1BA35FB18D25}" type="pres">
      <dgm:prSet presAssocID="{DFBCD708-F42B-4763-BFA9-DE443AB3BC87}" presName="Name37" presStyleLbl="parChTrans1D4" presStyleIdx="17" presStyleCnt="18"/>
      <dgm:spPr/>
    </dgm:pt>
    <dgm:pt modelId="{FF4FD766-8DC5-45D6-A489-76658B563351}" type="pres">
      <dgm:prSet presAssocID="{F994FB41-4095-4863-A25E-E6BFB9BBC3A7}" presName="hierRoot2" presStyleCnt="0">
        <dgm:presLayoutVars>
          <dgm:hierBranch val="init"/>
        </dgm:presLayoutVars>
      </dgm:prSet>
      <dgm:spPr/>
    </dgm:pt>
    <dgm:pt modelId="{D18A009E-B3B4-4C2A-B5E9-125E90375CAF}" type="pres">
      <dgm:prSet presAssocID="{F994FB41-4095-4863-A25E-E6BFB9BBC3A7}" presName="rootComposite" presStyleCnt="0"/>
      <dgm:spPr/>
    </dgm:pt>
    <dgm:pt modelId="{D27CFE97-B4CD-49BA-BC86-F466550B9ACA}" type="pres">
      <dgm:prSet presAssocID="{F994FB41-4095-4863-A25E-E6BFB9BBC3A7}" presName="rootText" presStyleLbl="node4" presStyleIdx="17" presStyleCnt="18">
        <dgm:presLayoutVars>
          <dgm:chPref val="3"/>
        </dgm:presLayoutVars>
      </dgm:prSet>
      <dgm:spPr/>
    </dgm:pt>
    <dgm:pt modelId="{046AA71F-9284-4B89-8014-E8114F0CF004}" type="pres">
      <dgm:prSet presAssocID="{F994FB41-4095-4863-A25E-E6BFB9BBC3A7}" presName="rootConnector" presStyleLbl="node4" presStyleIdx="17" presStyleCnt="18"/>
      <dgm:spPr/>
    </dgm:pt>
    <dgm:pt modelId="{90E0C0EC-B68C-4481-AF7D-9F74A538BF43}" type="pres">
      <dgm:prSet presAssocID="{F994FB41-4095-4863-A25E-E6BFB9BBC3A7}" presName="hierChild4" presStyleCnt="0"/>
      <dgm:spPr/>
    </dgm:pt>
    <dgm:pt modelId="{4CA53B70-4178-48B3-8C1A-51606BAE7868}" type="pres">
      <dgm:prSet presAssocID="{F994FB41-4095-4863-A25E-E6BFB9BBC3A7}" presName="hierChild5" presStyleCnt="0"/>
      <dgm:spPr/>
    </dgm:pt>
    <dgm:pt modelId="{62AC4D3C-D574-4C2B-8C42-DDCA60990158}" type="pres">
      <dgm:prSet presAssocID="{E22F0503-C4A0-453C-82CB-8779888F4EA0}" presName="hierChild5" presStyleCnt="0"/>
      <dgm:spPr/>
    </dgm:pt>
    <dgm:pt modelId="{74CFC0A4-014D-4885-8124-EA174873D26B}" type="pres">
      <dgm:prSet presAssocID="{CD0D7D0A-474F-489B-98BF-924AF3BE4D82}" presName="Name37" presStyleLbl="parChTrans1D3" presStyleIdx="10" presStyleCnt="14"/>
      <dgm:spPr/>
    </dgm:pt>
    <dgm:pt modelId="{62CE19E0-CC66-411B-A205-72695F9C8C30}" type="pres">
      <dgm:prSet presAssocID="{6F606AEB-B757-4B84-93CF-ECFE81D2D946}" presName="hierRoot2" presStyleCnt="0">
        <dgm:presLayoutVars>
          <dgm:hierBranch val="init"/>
        </dgm:presLayoutVars>
      </dgm:prSet>
      <dgm:spPr/>
    </dgm:pt>
    <dgm:pt modelId="{97492C81-B3D5-44D3-B3F2-C650EF47943F}" type="pres">
      <dgm:prSet presAssocID="{6F606AEB-B757-4B84-93CF-ECFE81D2D946}" presName="rootComposite" presStyleCnt="0"/>
      <dgm:spPr/>
    </dgm:pt>
    <dgm:pt modelId="{2FA62901-D3A4-43CF-9A80-9109F3DE40FC}" type="pres">
      <dgm:prSet presAssocID="{6F606AEB-B757-4B84-93CF-ECFE81D2D946}" presName="rootText" presStyleLbl="node3" presStyleIdx="10" presStyleCnt="14">
        <dgm:presLayoutVars>
          <dgm:chPref val="3"/>
        </dgm:presLayoutVars>
      </dgm:prSet>
      <dgm:spPr/>
    </dgm:pt>
    <dgm:pt modelId="{F93BAEE4-1DB3-4AF4-8281-13F220986631}" type="pres">
      <dgm:prSet presAssocID="{6F606AEB-B757-4B84-93CF-ECFE81D2D946}" presName="rootConnector" presStyleLbl="node3" presStyleIdx="10" presStyleCnt="14"/>
      <dgm:spPr/>
    </dgm:pt>
    <dgm:pt modelId="{5C7FFE32-6228-435D-82F4-E6732D621EBD}" type="pres">
      <dgm:prSet presAssocID="{6F606AEB-B757-4B84-93CF-ECFE81D2D946}" presName="hierChild4" presStyleCnt="0"/>
      <dgm:spPr/>
    </dgm:pt>
    <dgm:pt modelId="{CB9CD84E-613A-4766-884D-1F479208594D}" type="pres">
      <dgm:prSet presAssocID="{6F606AEB-B757-4B84-93CF-ECFE81D2D946}" presName="hierChild5" presStyleCnt="0"/>
      <dgm:spPr/>
    </dgm:pt>
    <dgm:pt modelId="{3BB08DF1-63DA-47CB-BFCD-C70CF08C2C37}" type="pres">
      <dgm:prSet presAssocID="{E24BB2E4-3D38-4C41-BE63-A23328913C12}" presName="hierChild5" presStyleCnt="0"/>
      <dgm:spPr/>
    </dgm:pt>
    <dgm:pt modelId="{A8B02302-C302-49FE-83E3-FA9DA5D5BA28}" type="pres">
      <dgm:prSet presAssocID="{9F2E1C51-D7A5-4132-81FB-D8AB2FD3467B}" presName="Name37" presStyleLbl="parChTrans1D2" presStyleIdx="3" presStyleCnt="4"/>
      <dgm:spPr/>
    </dgm:pt>
    <dgm:pt modelId="{86B9C99D-D0D2-478D-A694-F2E9A78107AF}" type="pres">
      <dgm:prSet presAssocID="{089282B8-ED3C-46A1-88C2-052D7052E2DF}" presName="hierRoot2" presStyleCnt="0">
        <dgm:presLayoutVars>
          <dgm:hierBranch val="init"/>
        </dgm:presLayoutVars>
      </dgm:prSet>
      <dgm:spPr/>
    </dgm:pt>
    <dgm:pt modelId="{27FDC6E8-D62C-4D5C-B9C1-BEEBFA024B4D}" type="pres">
      <dgm:prSet presAssocID="{089282B8-ED3C-46A1-88C2-052D7052E2DF}" presName="rootComposite" presStyleCnt="0"/>
      <dgm:spPr/>
    </dgm:pt>
    <dgm:pt modelId="{672F341C-2B61-4B5A-9154-09A3CA1013F9}" type="pres">
      <dgm:prSet presAssocID="{089282B8-ED3C-46A1-88C2-052D7052E2DF}" presName="rootText" presStyleLbl="node2" presStyleIdx="3" presStyleCnt="4">
        <dgm:presLayoutVars>
          <dgm:chPref val="3"/>
        </dgm:presLayoutVars>
      </dgm:prSet>
      <dgm:spPr/>
    </dgm:pt>
    <dgm:pt modelId="{ADD07795-723A-43D6-A7D1-CB288573DB8A}" type="pres">
      <dgm:prSet presAssocID="{089282B8-ED3C-46A1-88C2-052D7052E2DF}" presName="rootConnector" presStyleLbl="node2" presStyleIdx="3" presStyleCnt="4"/>
      <dgm:spPr/>
    </dgm:pt>
    <dgm:pt modelId="{1536E33F-1BFB-4526-9CD1-CA58DE6855D8}" type="pres">
      <dgm:prSet presAssocID="{089282B8-ED3C-46A1-88C2-052D7052E2DF}" presName="hierChild4" presStyleCnt="0"/>
      <dgm:spPr/>
    </dgm:pt>
    <dgm:pt modelId="{D11EE2B2-CAB7-4907-BB89-73997302189B}" type="pres">
      <dgm:prSet presAssocID="{42E3B156-09FC-466E-8B22-43B0DD895C61}" presName="Name37" presStyleLbl="parChTrans1D3" presStyleIdx="11" presStyleCnt="14"/>
      <dgm:spPr/>
    </dgm:pt>
    <dgm:pt modelId="{3B024ECF-6668-4387-8329-648875BE1561}" type="pres">
      <dgm:prSet presAssocID="{43A3F90F-076E-4534-94A9-1B1FD4A8444A}" presName="hierRoot2" presStyleCnt="0">
        <dgm:presLayoutVars>
          <dgm:hierBranch val="init"/>
        </dgm:presLayoutVars>
      </dgm:prSet>
      <dgm:spPr/>
    </dgm:pt>
    <dgm:pt modelId="{3F85B5E6-1DCB-49E9-B8F5-A5F1075996EB}" type="pres">
      <dgm:prSet presAssocID="{43A3F90F-076E-4534-94A9-1B1FD4A8444A}" presName="rootComposite" presStyleCnt="0"/>
      <dgm:spPr/>
    </dgm:pt>
    <dgm:pt modelId="{8899B9B9-0368-4ECE-B85A-1D5365473652}" type="pres">
      <dgm:prSet presAssocID="{43A3F90F-076E-4534-94A9-1B1FD4A8444A}" presName="rootText" presStyleLbl="node3" presStyleIdx="11" presStyleCnt="14">
        <dgm:presLayoutVars>
          <dgm:chPref val="3"/>
        </dgm:presLayoutVars>
      </dgm:prSet>
      <dgm:spPr/>
    </dgm:pt>
    <dgm:pt modelId="{3113E901-D86A-4E39-BE6C-2FB9FD43567B}" type="pres">
      <dgm:prSet presAssocID="{43A3F90F-076E-4534-94A9-1B1FD4A8444A}" presName="rootConnector" presStyleLbl="node3" presStyleIdx="11" presStyleCnt="14"/>
      <dgm:spPr/>
    </dgm:pt>
    <dgm:pt modelId="{149B9E74-CA20-4EEE-B06B-72CE139A8BC4}" type="pres">
      <dgm:prSet presAssocID="{43A3F90F-076E-4534-94A9-1B1FD4A8444A}" presName="hierChild4" presStyleCnt="0"/>
      <dgm:spPr/>
    </dgm:pt>
    <dgm:pt modelId="{99E5BFEF-043D-4CD5-A357-04A8FA3F5F21}" type="pres">
      <dgm:prSet presAssocID="{43A3F90F-076E-4534-94A9-1B1FD4A8444A}" presName="hierChild5" presStyleCnt="0"/>
      <dgm:spPr/>
    </dgm:pt>
    <dgm:pt modelId="{76F119C8-2678-4FEA-8974-834DFF16A05B}" type="pres">
      <dgm:prSet presAssocID="{9BF60406-B368-41A9-B480-7FD07F16E0A2}" presName="Name37" presStyleLbl="parChTrans1D3" presStyleIdx="12" presStyleCnt="14"/>
      <dgm:spPr/>
    </dgm:pt>
    <dgm:pt modelId="{FF3DE6C4-5F62-416C-96C3-230711722858}" type="pres">
      <dgm:prSet presAssocID="{FCB32B12-859F-4A12-926F-A011E25495E5}" presName="hierRoot2" presStyleCnt="0">
        <dgm:presLayoutVars>
          <dgm:hierBranch val="init"/>
        </dgm:presLayoutVars>
      </dgm:prSet>
      <dgm:spPr/>
    </dgm:pt>
    <dgm:pt modelId="{275E0AB6-3E4B-4ACE-8E50-02B6679D88BB}" type="pres">
      <dgm:prSet presAssocID="{FCB32B12-859F-4A12-926F-A011E25495E5}" presName="rootComposite" presStyleCnt="0"/>
      <dgm:spPr/>
    </dgm:pt>
    <dgm:pt modelId="{EAA38E6E-23A2-4609-94D5-C87CA0EECFEC}" type="pres">
      <dgm:prSet presAssocID="{FCB32B12-859F-4A12-926F-A011E25495E5}" presName="rootText" presStyleLbl="node3" presStyleIdx="12" presStyleCnt="14">
        <dgm:presLayoutVars>
          <dgm:chPref val="3"/>
        </dgm:presLayoutVars>
      </dgm:prSet>
      <dgm:spPr/>
    </dgm:pt>
    <dgm:pt modelId="{6D3A183E-342E-44E7-B5C0-43F073113F0A}" type="pres">
      <dgm:prSet presAssocID="{FCB32B12-859F-4A12-926F-A011E25495E5}" presName="rootConnector" presStyleLbl="node3" presStyleIdx="12" presStyleCnt="14"/>
      <dgm:spPr/>
    </dgm:pt>
    <dgm:pt modelId="{0AEED925-D64D-4660-9124-3C2C3C1B3F63}" type="pres">
      <dgm:prSet presAssocID="{FCB32B12-859F-4A12-926F-A011E25495E5}" presName="hierChild4" presStyleCnt="0"/>
      <dgm:spPr/>
    </dgm:pt>
    <dgm:pt modelId="{E315DFF9-2A47-476C-9A54-A87861758D03}" type="pres">
      <dgm:prSet presAssocID="{FCB32B12-859F-4A12-926F-A011E25495E5}" presName="hierChild5" presStyleCnt="0"/>
      <dgm:spPr/>
    </dgm:pt>
    <dgm:pt modelId="{147CB0AA-358D-4FF0-9699-505B8547B8BB}" type="pres">
      <dgm:prSet presAssocID="{070C51AE-2F61-4399-9723-0030007291F2}" presName="Name37" presStyleLbl="parChTrans1D3" presStyleIdx="13" presStyleCnt="14"/>
      <dgm:spPr/>
    </dgm:pt>
    <dgm:pt modelId="{EB8B0D52-4F2D-43A8-A4B7-F0F8C079ACE6}" type="pres">
      <dgm:prSet presAssocID="{4C395CE2-48FB-48C5-BBEF-7F7E66585F00}" presName="hierRoot2" presStyleCnt="0">
        <dgm:presLayoutVars>
          <dgm:hierBranch val="init"/>
        </dgm:presLayoutVars>
      </dgm:prSet>
      <dgm:spPr/>
    </dgm:pt>
    <dgm:pt modelId="{A56E4A59-338E-4D6B-A187-4EDDBB5D9F0E}" type="pres">
      <dgm:prSet presAssocID="{4C395CE2-48FB-48C5-BBEF-7F7E66585F00}" presName="rootComposite" presStyleCnt="0"/>
      <dgm:spPr/>
    </dgm:pt>
    <dgm:pt modelId="{9E453EC3-5562-4EEA-8303-AEE7A26F7E17}" type="pres">
      <dgm:prSet presAssocID="{4C395CE2-48FB-48C5-BBEF-7F7E66585F00}" presName="rootText" presStyleLbl="node3" presStyleIdx="13" presStyleCnt="14">
        <dgm:presLayoutVars>
          <dgm:chPref val="3"/>
        </dgm:presLayoutVars>
      </dgm:prSet>
      <dgm:spPr/>
    </dgm:pt>
    <dgm:pt modelId="{E10C2E3E-887A-48FA-8DDF-8E2AFFA0AF3D}" type="pres">
      <dgm:prSet presAssocID="{4C395CE2-48FB-48C5-BBEF-7F7E66585F00}" presName="rootConnector" presStyleLbl="node3" presStyleIdx="13" presStyleCnt="14"/>
      <dgm:spPr/>
    </dgm:pt>
    <dgm:pt modelId="{A28236AF-E323-4120-8BB6-19AC8C3E1E45}" type="pres">
      <dgm:prSet presAssocID="{4C395CE2-48FB-48C5-BBEF-7F7E66585F00}" presName="hierChild4" presStyleCnt="0"/>
      <dgm:spPr/>
    </dgm:pt>
    <dgm:pt modelId="{9209904E-2154-400A-A4BB-1F232CE8DF50}" type="pres">
      <dgm:prSet presAssocID="{4C395CE2-48FB-48C5-BBEF-7F7E66585F00}" presName="hierChild5" presStyleCnt="0"/>
      <dgm:spPr/>
    </dgm:pt>
    <dgm:pt modelId="{EFE14A6A-7671-4A2C-8DB6-5BB55E33C9F4}" type="pres">
      <dgm:prSet presAssocID="{089282B8-ED3C-46A1-88C2-052D7052E2DF}" presName="hierChild5" presStyleCnt="0"/>
      <dgm:spPr/>
    </dgm:pt>
    <dgm:pt modelId="{71D27736-583C-48F2-8D5A-F3279361D34F}" type="pres">
      <dgm:prSet presAssocID="{1B7AD776-4325-4AE1-91A9-6BAFA501D78C}" presName="hierChild3" presStyleCnt="0"/>
      <dgm:spPr/>
    </dgm:pt>
  </dgm:ptLst>
  <dgm:cxnLst>
    <dgm:cxn modelId="{773E0704-C0C7-436F-AE59-4E0EB9DD8FC9}" type="presOf" srcId="{2A520DCA-BCD1-43BF-9937-3FB0F0B269D3}" destId="{7E3A4818-65DB-4B04-BE47-798CF5138F05}" srcOrd="0" destOrd="0" presId="urn:microsoft.com/office/officeart/2005/8/layout/orgChart1"/>
    <dgm:cxn modelId="{B1525A04-618D-41AD-BB65-9E2A631B585D}" type="presOf" srcId="{8AD71A13-2253-4269-AD26-F97101E194DA}" destId="{F73A9360-3A2D-49EC-8754-926D63535304}" srcOrd="1" destOrd="0" presId="urn:microsoft.com/office/officeart/2005/8/layout/orgChart1"/>
    <dgm:cxn modelId="{7F592205-A752-40D9-9160-5F0BDEBCAA63}" type="presOf" srcId="{3F8AE2C5-F756-4DA5-9752-CA70DC2593AF}" destId="{D5B6F2B2-6C82-4F61-A876-009A2D7FCFD0}" srcOrd="0" destOrd="0" presId="urn:microsoft.com/office/officeart/2005/8/layout/orgChart1"/>
    <dgm:cxn modelId="{072F3209-1EAF-4644-B29D-2521B5BC70B9}" srcId="{1B7AD776-4325-4AE1-91A9-6BAFA501D78C}" destId="{089282B8-ED3C-46A1-88C2-052D7052E2DF}" srcOrd="3" destOrd="0" parTransId="{9F2E1C51-D7A5-4132-81FB-D8AB2FD3467B}" sibTransId="{7F3ABFCD-5899-41B6-B25A-08F2078C7BBD}"/>
    <dgm:cxn modelId="{32DEE60C-02E2-4C02-B6B0-0AE9BAA1B7A3}" srcId="{2460BFB7-722C-438B-B415-042331A40AF2}" destId="{3F8AE2C5-F756-4DA5-9752-CA70DC2593AF}" srcOrd="1" destOrd="0" parTransId="{3EAD63C0-5758-4BC0-BC95-66EA389393CB}" sibTransId="{4F8719E4-1112-4A45-AFD5-35A8B212B590}"/>
    <dgm:cxn modelId="{70A5710D-7C62-419F-A93B-0FB2AD5A665E}" type="presOf" srcId="{AD4837E6-2F38-46CF-B5D7-D94358DBFBC2}" destId="{9342EC87-78AA-4202-B4B6-40FD5EB35608}" srcOrd="0" destOrd="0" presId="urn:microsoft.com/office/officeart/2005/8/layout/orgChart1"/>
    <dgm:cxn modelId="{ABBF700F-F0CE-4CFE-BB29-E2D77B7808B3}" type="presOf" srcId="{2E54B73C-B796-4297-832A-3D8DDB67BA02}" destId="{187041E5-6F89-420A-9B2E-2FA8CD8124B5}" srcOrd="0" destOrd="0" presId="urn:microsoft.com/office/officeart/2005/8/layout/orgChart1"/>
    <dgm:cxn modelId="{9751F811-116E-4206-A397-00BCA5EF47B8}" type="presOf" srcId="{9BF60406-B368-41A9-B480-7FD07F16E0A2}" destId="{76F119C8-2678-4FEA-8974-834DFF16A05B}" srcOrd="0" destOrd="0" presId="urn:microsoft.com/office/officeart/2005/8/layout/orgChart1"/>
    <dgm:cxn modelId="{75709713-93E0-4225-A4E5-E05B458F6ECD}" type="presOf" srcId="{879107DD-865C-4BC8-AD05-D9CC4D58EC6F}" destId="{973E7B61-219A-4455-8D53-B32295C0C39D}" srcOrd="0" destOrd="0" presId="urn:microsoft.com/office/officeart/2005/8/layout/orgChart1"/>
    <dgm:cxn modelId="{6E271B15-01BE-4692-B0DE-58017869DBB0}" type="presOf" srcId="{30D793C0-A526-45FE-AFE6-F6F04972FFD0}" destId="{8151B395-6D44-4E53-A55E-F2C26012FF12}" srcOrd="0" destOrd="0" presId="urn:microsoft.com/office/officeart/2005/8/layout/orgChart1"/>
    <dgm:cxn modelId="{23BB1316-ABC0-4C09-86BE-8F4362328D79}" srcId="{2A520DCA-BCD1-43BF-9937-3FB0F0B269D3}" destId="{6AB7A73A-2EF2-46EE-B81C-C0B25F0767E2}" srcOrd="0" destOrd="0" parTransId="{879107DD-865C-4BC8-AD05-D9CC4D58EC6F}" sibTransId="{79CE4633-8F42-4331-AA3B-DFC40577AA75}"/>
    <dgm:cxn modelId="{B7645716-6717-4D4C-8479-66BA343D65FA}" srcId="{E24BB2E4-3D38-4C41-BE63-A23328913C12}" destId="{6F606AEB-B757-4B84-93CF-ECFE81D2D946}" srcOrd="5" destOrd="0" parTransId="{CD0D7D0A-474F-489B-98BF-924AF3BE4D82}" sibTransId="{C95752A7-247D-4981-B18D-2269DC526C2D}"/>
    <dgm:cxn modelId="{3CCEF116-5B81-4372-8C7D-FB346BFE1E7A}" type="presOf" srcId="{E24BB2E4-3D38-4C41-BE63-A23328913C12}" destId="{090BA481-0ADF-4353-BFCD-959BCD9F1BE0}" srcOrd="1" destOrd="0" presId="urn:microsoft.com/office/officeart/2005/8/layout/orgChart1"/>
    <dgm:cxn modelId="{D6018D1A-6976-4EF8-9770-B3822010032D}" type="presOf" srcId="{B606F3BA-5BE8-4AA2-BA27-0A593D54FA6E}" destId="{C11F4A87-40A1-4DB9-90DD-61CE9B0EBD73}" srcOrd="0" destOrd="0" presId="urn:microsoft.com/office/officeart/2005/8/layout/orgChart1"/>
    <dgm:cxn modelId="{4363991B-811B-47B3-A83A-C171FD747439}" type="presOf" srcId="{8F8B88B2-6C2A-4379-8F39-1565D7971673}" destId="{BC98BBD8-00A5-4025-AC4A-CA10359D0D19}" srcOrd="0" destOrd="0" presId="urn:microsoft.com/office/officeart/2005/8/layout/orgChart1"/>
    <dgm:cxn modelId="{B563D61D-F2B9-4F0E-9C2C-758F83151BCA}" type="presOf" srcId="{746A2C7B-36BC-4346-84A5-207C73C06547}" destId="{4C076AC7-84AA-4B86-AD90-3AE6063D83C5}" srcOrd="0" destOrd="0" presId="urn:microsoft.com/office/officeart/2005/8/layout/orgChart1"/>
    <dgm:cxn modelId="{17062620-926C-48F0-B641-C5E932BA6291}" type="presOf" srcId="{4AB22498-9B45-4A26-8217-617BDAF7834F}" destId="{F3BB2462-4E85-4CF1-B232-6B590EEDB0D8}" srcOrd="1" destOrd="0" presId="urn:microsoft.com/office/officeart/2005/8/layout/orgChart1"/>
    <dgm:cxn modelId="{4B8E9F20-93D2-427A-B0FD-9D877476E2E9}" srcId="{2A520DCA-BCD1-43BF-9937-3FB0F0B269D3}" destId="{B606F3BA-5BE8-4AA2-BA27-0A593D54FA6E}" srcOrd="2" destOrd="0" parTransId="{069A1717-42C5-4678-90D6-67DB92549027}" sibTransId="{EBBB2D5A-0D4D-413B-A878-00E052A8E98C}"/>
    <dgm:cxn modelId="{EAA31921-803E-4262-B534-385DBA278DD5}" type="presOf" srcId="{B001F118-062A-48C9-8689-1721F1D967ED}" destId="{77AC34E0-BB07-48B0-B9A6-679A1512271B}" srcOrd="0" destOrd="0" presId="urn:microsoft.com/office/officeart/2005/8/layout/orgChart1"/>
    <dgm:cxn modelId="{BEEED624-6671-4E13-8205-86F794341360}" type="presOf" srcId="{E69D8413-5949-4F45-89B3-15099A9F1C37}" destId="{AC452B8E-5959-469F-85C8-E620954797FD}" srcOrd="1" destOrd="0" presId="urn:microsoft.com/office/officeart/2005/8/layout/orgChart1"/>
    <dgm:cxn modelId="{B0784925-6DDD-460D-9E31-03EA383FFBA9}" type="presOf" srcId="{23AB2502-B6D9-43FC-B2EF-6009BE9838CC}" destId="{7BEB4598-19E6-467C-9F75-EDA255D16434}" srcOrd="0" destOrd="0" presId="urn:microsoft.com/office/officeart/2005/8/layout/orgChart1"/>
    <dgm:cxn modelId="{09E98C27-CC3F-4169-851D-B3C920D9C96D}" type="presOf" srcId="{43A3F90F-076E-4534-94A9-1B1FD4A8444A}" destId="{3113E901-D86A-4E39-BE6C-2FB9FD43567B}" srcOrd="1" destOrd="0" presId="urn:microsoft.com/office/officeart/2005/8/layout/orgChart1"/>
    <dgm:cxn modelId="{0364FF27-E113-4292-86A7-DB39EC99E5EC}" type="presOf" srcId="{6AB7A73A-2EF2-46EE-B81C-C0B25F0767E2}" destId="{D311F373-5493-4C5F-87FA-794DB6DF9A6B}" srcOrd="0" destOrd="0" presId="urn:microsoft.com/office/officeart/2005/8/layout/orgChart1"/>
    <dgm:cxn modelId="{9965602D-A399-47E6-848F-7257E2341074}" type="presOf" srcId="{FCB32B12-859F-4A12-926F-A011E25495E5}" destId="{EAA38E6E-23A2-4609-94D5-C87CA0EECFEC}" srcOrd="0" destOrd="0" presId="urn:microsoft.com/office/officeart/2005/8/layout/orgChart1"/>
    <dgm:cxn modelId="{C41C082F-4B0E-4A72-8530-A90E2CE19449}" type="presOf" srcId="{AC6D93D6-5269-4835-A791-9204AB36BFFD}" destId="{0F0F1623-DED9-4B8F-BA6C-AA4DC40BEEBA}" srcOrd="0" destOrd="0" presId="urn:microsoft.com/office/officeart/2005/8/layout/orgChart1"/>
    <dgm:cxn modelId="{32DF112F-C8AE-48A6-903A-E3FA7D4591E8}" type="presOf" srcId="{6AB7A73A-2EF2-46EE-B81C-C0B25F0767E2}" destId="{D4525169-5D6D-4151-AB88-D1F4FED80180}" srcOrd="1" destOrd="0" presId="urn:microsoft.com/office/officeart/2005/8/layout/orgChart1"/>
    <dgm:cxn modelId="{3C9B1330-8921-45A7-9B01-0BC079E7AADF}" type="presOf" srcId="{47FD801B-2DC5-44AF-87E0-1CDA21146964}" destId="{42348DA4-F525-4085-98DC-9DAF8499EDFE}" srcOrd="1" destOrd="0" presId="urn:microsoft.com/office/officeart/2005/8/layout/orgChart1"/>
    <dgm:cxn modelId="{E60BEB35-DDE2-4A84-AD20-BDFB0BD88DB2}" type="presOf" srcId="{1B7AD776-4325-4AE1-91A9-6BAFA501D78C}" destId="{A7AD3A89-A75D-4C9D-98DF-3F0F34F077E5}" srcOrd="0" destOrd="0" presId="urn:microsoft.com/office/officeart/2005/8/layout/orgChart1"/>
    <dgm:cxn modelId="{C31B9B36-A564-4F89-AF02-35402C2E583F}" type="presOf" srcId="{2460BFB7-722C-438B-B415-042331A40AF2}" destId="{5DD70391-003B-43A2-AFC1-039E216962D7}" srcOrd="1" destOrd="0" presId="urn:microsoft.com/office/officeart/2005/8/layout/orgChart1"/>
    <dgm:cxn modelId="{3664373A-E622-4DB1-8B94-B2AA57A1117F}" type="presOf" srcId="{E24BB2E4-3D38-4C41-BE63-A23328913C12}" destId="{242A6CFE-266E-409F-B3BE-1401A28E89A2}" srcOrd="0" destOrd="0" presId="urn:microsoft.com/office/officeart/2005/8/layout/orgChart1"/>
    <dgm:cxn modelId="{E0D38D3A-A9A8-47A4-8437-8B08474F1E12}" type="presOf" srcId="{A459C26D-9077-4450-B640-3F8F4CD5B444}" destId="{04BF857B-5DDE-4C69-BFE6-0F048373EFB2}" srcOrd="0" destOrd="0" presId="urn:microsoft.com/office/officeart/2005/8/layout/orgChart1"/>
    <dgm:cxn modelId="{59D6BA3A-352B-4D3A-AA79-B0B01C6209C5}" type="presOf" srcId="{6F606AEB-B757-4B84-93CF-ECFE81D2D946}" destId="{F93BAEE4-1DB3-4AF4-8281-13F220986631}" srcOrd="1" destOrd="0" presId="urn:microsoft.com/office/officeart/2005/8/layout/orgChart1"/>
    <dgm:cxn modelId="{DF0C0C3C-447F-49DE-9D5F-336DD65EC542}" srcId="{D1935371-0E29-4829-A632-FAEB2F44BE64}" destId="{AC6D93D6-5269-4835-A791-9204AB36BFFD}" srcOrd="0" destOrd="0" parTransId="{3749B360-7C76-422D-BC52-23929CDE06E0}" sibTransId="{C38D20A1-628A-49A5-A220-83005C51CDE4}"/>
    <dgm:cxn modelId="{FBBF0C3C-58FC-41CE-9232-B1D2084A1D2F}" type="presOf" srcId="{C504C141-AD11-4252-83E8-33F1FA6D48AD}" destId="{A4600D36-5D99-4A64-927C-C6B761150CFB}" srcOrd="1" destOrd="0" presId="urn:microsoft.com/office/officeart/2005/8/layout/orgChart1"/>
    <dgm:cxn modelId="{7FB7F73C-F761-4C58-8DAD-D365F51D7E6F}" srcId="{FADC2930-EABF-4AFC-8B05-CF590CCD383D}" destId="{A2F23379-0708-4329-B33C-03854D12E5CA}" srcOrd="0" destOrd="0" parTransId="{291F3EB2-9966-4D31-BBFF-BC9181FEE77C}" sibTransId="{55E61337-C14A-41FE-8B76-20A8B5A929C0}"/>
    <dgm:cxn modelId="{DF0BBC3D-3A8A-4EFB-ACB9-59A3216C4CA6}" type="presOf" srcId="{291F3EB2-9966-4D31-BBFF-BC9181FEE77C}" destId="{342C5AC9-B0D0-43E9-959C-6C5D339C434C}" srcOrd="0" destOrd="0" presId="urn:microsoft.com/office/officeart/2005/8/layout/orgChart1"/>
    <dgm:cxn modelId="{30F8BD5D-8AB5-45A9-98C3-128803755EB8}" type="presOf" srcId="{4AB22498-9B45-4A26-8217-617BDAF7834F}" destId="{4E2859AC-28A7-4C2E-8E3F-6DEB4E2F41F6}" srcOrd="0" destOrd="0" presId="urn:microsoft.com/office/officeart/2005/8/layout/orgChart1"/>
    <dgm:cxn modelId="{C703485E-BBDD-40DF-8A59-793EC3B5F548}" type="presOf" srcId="{6DA34DD5-021A-449D-89DD-BFBF337E5B62}" destId="{4DEE6FCD-2DBE-4D2D-8C94-00AAE214066C}" srcOrd="0" destOrd="0" presId="urn:microsoft.com/office/officeart/2005/8/layout/orgChart1"/>
    <dgm:cxn modelId="{0DD3D25E-363D-460C-BDB1-F68B52FCE022}" srcId="{E22F0503-C4A0-453C-82CB-8779888F4EA0}" destId="{5ACDBF96-23EB-4E60-9CA9-A1EC58BD9647}" srcOrd="0" destOrd="0" parTransId="{6B9212BE-553D-4943-A8AB-230725EEA971}" sibTransId="{19B7916A-B4F9-4565-9997-DB0BF70EACF5}"/>
    <dgm:cxn modelId="{D8CD0361-1126-454E-A73D-29DC4337C357}" srcId="{089282B8-ED3C-46A1-88C2-052D7052E2DF}" destId="{4C395CE2-48FB-48C5-BBEF-7F7E66585F00}" srcOrd="2" destOrd="0" parTransId="{070C51AE-2F61-4399-9723-0030007291F2}" sibTransId="{E20BF135-7A6D-495A-B7F6-64D1BB756B14}"/>
    <dgm:cxn modelId="{DE3E9062-AA17-4B06-BBD1-9EE7E8671B7F}" type="presOf" srcId="{DA50BE67-ABBB-4822-A5DB-19BFD6081053}" destId="{0619DC5D-65CD-4F1E-9F1C-14EF10477802}" srcOrd="0" destOrd="0" presId="urn:microsoft.com/office/officeart/2005/8/layout/orgChart1"/>
    <dgm:cxn modelId="{337CC062-ED13-4C62-81E6-60899499858B}" srcId="{348CBD95-B7FD-409E-A0AA-7431C7B5D4E2}" destId="{D389177D-368F-445F-8348-DADD51F25355}" srcOrd="1" destOrd="0" parTransId="{30D793C0-A526-45FE-AFE6-F6F04972FFD0}" sibTransId="{5316FF43-90A9-4070-BCC6-58B827A4466B}"/>
    <dgm:cxn modelId="{1E785C43-D353-48DA-A134-0045919488D4}" type="presOf" srcId="{E22F0503-C4A0-453C-82CB-8779888F4EA0}" destId="{56BF6EDF-7273-48D2-83AB-663338B5465E}" srcOrd="0" destOrd="0" presId="urn:microsoft.com/office/officeart/2005/8/layout/orgChart1"/>
    <dgm:cxn modelId="{05798844-7033-40C7-9F17-F8E69CAB792B}" srcId="{2460BFB7-722C-438B-B415-042331A40AF2}" destId="{47FD801B-2DC5-44AF-87E0-1CDA21146964}" srcOrd="0" destOrd="0" parTransId="{93431D08-AC0D-4AEC-B283-1846B0F987DF}" sibTransId="{BEF04CCB-9B0A-4428-9E90-E52657A5AA9B}"/>
    <dgm:cxn modelId="{C2AB5865-71C1-4FC4-ABF2-D6632CCB7244}" type="presOf" srcId="{D592EB25-BA73-4D56-B882-1C9C683A999F}" destId="{50AF31A6-F05A-4090-BB4D-3B5FCF588226}" srcOrd="0" destOrd="0" presId="urn:microsoft.com/office/officeart/2005/8/layout/orgChart1"/>
    <dgm:cxn modelId="{B6A70D46-5C45-4084-9B56-229249A89625}" type="presOf" srcId="{6B9212BE-553D-4943-A8AB-230725EEA971}" destId="{7D0DB779-28BC-49A5-A502-A30A575F045C}" srcOrd="0" destOrd="0" presId="urn:microsoft.com/office/officeart/2005/8/layout/orgChart1"/>
    <dgm:cxn modelId="{4ED32547-BD8E-49C0-AD37-AA9CD9DEA5CE}" srcId="{B001F118-062A-48C9-8689-1721F1D967ED}" destId="{2460BFB7-722C-438B-B415-042331A40AF2}" srcOrd="1" destOrd="0" parTransId="{18AE4581-F75C-43B3-BDC0-6E0D116ACC4F}" sibTransId="{34C62291-ACBA-4DCC-9C86-F4A5ED81BCF7}"/>
    <dgm:cxn modelId="{A6FA4768-D93E-4D49-BA8A-0954F9A42DBF}" srcId="{FADC2930-EABF-4AFC-8B05-CF590CCD383D}" destId="{D592EB25-BA73-4D56-B882-1C9C683A999F}" srcOrd="1" destOrd="0" parTransId="{9998B31B-59C7-4EEC-BDBD-3877963A52B2}" sibTransId="{081CA735-BE8B-4636-9E42-39E628F17F40}"/>
    <dgm:cxn modelId="{DCD67E48-3E0C-468F-AAA1-107613C3E7EF}" type="presOf" srcId="{47FD801B-2DC5-44AF-87E0-1CDA21146964}" destId="{D9FBE6DD-5BE5-4ED0-A9F3-0753AF8FCE2D}" srcOrd="0" destOrd="0" presId="urn:microsoft.com/office/officeart/2005/8/layout/orgChart1"/>
    <dgm:cxn modelId="{0F128649-4F4A-4D65-A636-D6945C3F6ADF}" type="presOf" srcId="{D389177D-368F-445F-8348-DADD51F25355}" destId="{FDA0D5FB-1121-4EAF-8EA3-3AAB26DEA91E}" srcOrd="0" destOrd="0" presId="urn:microsoft.com/office/officeart/2005/8/layout/orgChart1"/>
    <dgm:cxn modelId="{40678969-DFDC-4238-8EC0-0D0BAB11D928}" type="presOf" srcId="{2B1759CA-81D3-4203-AEE1-2E30EBD2D540}" destId="{350C2B0F-0554-4C90-9909-D4F113DC5E36}" srcOrd="1" destOrd="0" presId="urn:microsoft.com/office/officeart/2005/8/layout/orgChart1"/>
    <dgm:cxn modelId="{EFCBAD6A-490D-43DA-9D67-032FA1443CFD}" srcId="{B001F118-062A-48C9-8689-1721F1D967ED}" destId="{FADC2930-EABF-4AFC-8B05-CF590CCD383D}" srcOrd="2" destOrd="0" parTransId="{30198DAE-6109-4C7C-80D0-F44439583284}" sibTransId="{E2B8C17B-B9C2-4A73-9BEC-2D297249E5E0}"/>
    <dgm:cxn modelId="{523C254B-D3C0-4911-A4F7-4EE1E6EE6ACB}" type="presOf" srcId="{D1935371-0E29-4829-A632-FAEB2F44BE64}" destId="{761D3A5A-503C-4434-8A88-7EA2AC299F51}" srcOrd="0" destOrd="0" presId="urn:microsoft.com/office/officeart/2005/8/layout/orgChart1"/>
    <dgm:cxn modelId="{B67C3A4B-1521-40E9-8C00-BB20E6CBC208}" type="presOf" srcId="{6781A919-E20D-4891-9B72-CD240574BD32}" destId="{66620462-DFEF-46A1-B916-157ED85B6B35}" srcOrd="0" destOrd="0" presId="urn:microsoft.com/office/officeart/2005/8/layout/orgChart1"/>
    <dgm:cxn modelId="{F9EE0E6C-9905-40A9-AB93-1AFA75B46E22}" srcId="{D1935371-0E29-4829-A632-FAEB2F44BE64}" destId="{8AD71A13-2253-4269-AD26-F97101E194DA}" srcOrd="1" destOrd="0" parTransId="{8A8F0D0A-DE6E-487E-87A3-0EC6C26992C8}" sibTransId="{0C5A2D6B-0CB3-4287-A6F5-93B6F4A8A66F}"/>
    <dgm:cxn modelId="{AF670D4E-2598-490E-AE12-0F9ED0699253}" srcId="{E24BB2E4-3D38-4C41-BE63-A23328913C12}" destId="{E22F0503-C4A0-453C-82CB-8779888F4EA0}" srcOrd="4" destOrd="0" parTransId="{0DA25EEB-D093-455E-86A7-8A4D05562AC6}" sibTransId="{B194BF45-080F-49F7-A059-88150AF1CE1D}"/>
    <dgm:cxn modelId="{21DCDA51-B190-4779-BDBB-1CA5804E3AA8}" type="presOf" srcId="{089282B8-ED3C-46A1-88C2-052D7052E2DF}" destId="{ADD07795-723A-43D6-A7D1-CB288573DB8A}" srcOrd="1" destOrd="0" presId="urn:microsoft.com/office/officeart/2005/8/layout/orgChart1"/>
    <dgm:cxn modelId="{61EC5752-73C2-44A3-9302-F5EA1BAD2EBD}" type="presOf" srcId="{DFBCD708-F42B-4763-BFA9-DE443AB3BC87}" destId="{72F6B98E-ABE9-406E-A212-1BA35FB18D25}" srcOrd="0" destOrd="0" presId="urn:microsoft.com/office/officeart/2005/8/layout/orgChart1"/>
    <dgm:cxn modelId="{79FA0D74-4106-4A49-8B14-9894F415DDE4}" type="presOf" srcId="{76CB18D2-5FFB-4381-BBE2-F8646E6F03BA}" destId="{16F80DCD-5AF6-4465-B80A-E34762ABEE8D}" srcOrd="0" destOrd="0" presId="urn:microsoft.com/office/officeart/2005/8/layout/orgChart1"/>
    <dgm:cxn modelId="{09BB7274-6195-4090-B01F-90283ADC8B42}" type="presOf" srcId="{43A3F90F-076E-4534-94A9-1B1FD4A8444A}" destId="{8899B9B9-0368-4ECE-B85A-1D5365473652}" srcOrd="0" destOrd="0" presId="urn:microsoft.com/office/officeart/2005/8/layout/orgChart1"/>
    <dgm:cxn modelId="{88D51D75-E554-469D-85E4-0DBBB5B75C2A}" type="presOf" srcId="{DA50BE67-ABBB-4822-A5DB-19BFD6081053}" destId="{8CEEA0CD-BE9A-40AA-B451-5841F0851F5A}" srcOrd="1" destOrd="0" presId="urn:microsoft.com/office/officeart/2005/8/layout/orgChart1"/>
    <dgm:cxn modelId="{27E84155-7EC2-4C73-85D2-38731A8D0BE9}" srcId="{1B7AD776-4325-4AE1-91A9-6BAFA501D78C}" destId="{B001F118-062A-48C9-8689-1721F1D967ED}" srcOrd="0" destOrd="0" parTransId="{D0E55C69-6EFE-484E-85FD-93747FA3DA57}" sibTransId="{19C24CD0-9446-4945-B2D1-82600D12CFE4}"/>
    <dgm:cxn modelId="{699A2B56-301A-4CD2-AAB9-653477A0EC4C}" srcId="{2460BFB7-722C-438B-B415-042331A40AF2}" destId="{DA50BE67-ABBB-4822-A5DB-19BFD6081053}" srcOrd="3" destOrd="0" parTransId="{8F8B88B2-6C2A-4379-8F39-1565D7971673}" sibTransId="{A74F874C-F2A4-4C2B-B671-CE194BF5D8E8}"/>
    <dgm:cxn modelId="{5172B57A-1A41-410C-8F7F-E74DA38B71F2}" type="presOf" srcId="{F994FB41-4095-4863-A25E-E6BFB9BBC3A7}" destId="{D27CFE97-B4CD-49BA-BC86-F466550B9ACA}" srcOrd="0" destOrd="0" presId="urn:microsoft.com/office/officeart/2005/8/layout/orgChart1"/>
    <dgm:cxn modelId="{EFEE327E-ECC2-4D04-A0B9-750D2B82EC9F}" type="presOf" srcId="{1B7AD776-4325-4AE1-91A9-6BAFA501D78C}" destId="{A3B64FB0-AF26-4277-BA2B-F97858AFDC1A}" srcOrd="1" destOrd="0" presId="urn:microsoft.com/office/officeart/2005/8/layout/orgChart1"/>
    <dgm:cxn modelId="{5DC23C7E-7623-4BA4-82A7-31AD57BF9A71}" type="presOf" srcId="{42E3B156-09FC-466E-8B22-43B0DD895C61}" destId="{D11EE2B2-CAB7-4907-BB89-73997302189B}" srcOrd="0" destOrd="0" presId="urn:microsoft.com/office/officeart/2005/8/layout/orgChart1"/>
    <dgm:cxn modelId="{D05ABD7E-E51D-4FD7-986F-861023A593ED}" type="presOf" srcId="{65E89657-B73B-472A-87F5-5A0E4DC92C83}" destId="{D0A0E7D0-E750-4D24-BC27-F61D21AD908F}" srcOrd="0" destOrd="0" presId="urn:microsoft.com/office/officeart/2005/8/layout/orgChart1"/>
    <dgm:cxn modelId="{086B827F-4950-4340-8175-BE374BD2E53A}" type="presOf" srcId="{93431D08-AC0D-4AEC-B283-1846B0F987DF}" destId="{CE1D0AEE-78F0-4D6D-9679-D01A42FA5E26}" srcOrd="0" destOrd="0" presId="urn:microsoft.com/office/officeart/2005/8/layout/orgChart1"/>
    <dgm:cxn modelId="{66387680-333C-44C7-A8FB-EC214E89A49D}" srcId="{1B7AD776-4325-4AE1-91A9-6BAFA501D78C}" destId="{E24BB2E4-3D38-4C41-BE63-A23328913C12}" srcOrd="2" destOrd="0" parTransId="{73E90B60-B018-4E6B-A685-469E0B3A9CE0}" sibTransId="{606BA573-C58A-443C-9B90-165197F3ECA5}"/>
    <dgm:cxn modelId="{F17CFD83-73CD-4064-868E-DB691CF97887}" type="presOf" srcId="{3F8AE2C5-F756-4DA5-9752-CA70DC2593AF}" destId="{D01186C8-193E-445B-8969-0DB9F72B6BB2}" srcOrd="1" destOrd="0" presId="urn:microsoft.com/office/officeart/2005/8/layout/orgChart1"/>
    <dgm:cxn modelId="{54DCAB84-D2CD-4D38-B1A5-6BAEEBE66EAA}" type="presOf" srcId="{AC6D93D6-5269-4835-A791-9204AB36BFFD}" destId="{6B49A22F-3CE1-4749-875F-BF8A7FD79C17}" srcOrd="1" destOrd="0" presId="urn:microsoft.com/office/officeart/2005/8/layout/orgChart1"/>
    <dgm:cxn modelId="{2E1D3F85-B3B4-4C62-9E2A-7FFBC4B44AE7}" type="presOf" srcId="{5D6162DD-1A9A-4F72-B84F-A987AEA471FC}" destId="{1A7F80D8-8CDA-4E5D-BEC2-83918691AC92}" srcOrd="1" destOrd="0" presId="urn:microsoft.com/office/officeart/2005/8/layout/orgChart1"/>
    <dgm:cxn modelId="{CCE0C986-884D-4A1C-816E-5E76A3F01DD4}" type="presOf" srcId="{B606F3BA-5BE8-4AA2-BA27-0A593D54FA6E}" destId="{DB1D1BC8-F406-4559-BF99-6BFE84D48646}" srcOrd="1" destOrd="0" presId="urn:microsoft.com/office/officeart/2005/8/layout/orgChart1"/>
    <dgm:cxn modelId="{2E369D87-352A-4950-862B-41F26D5039F9}" type="presOf" srcId="{2460BFB7-722C-438B-B415-042331A40AF2}" destId="{A58DA27A-1F30-499D-8794-6FD121E35C2C}" srcOrd="0" destOrd="0" presId="urn:microsoft.com/office/officeart/2005/8/layout/orgChart1"/>
    <dgm:cxn modelId="{91EDD689-DCB5-424C-A4B3-52CF92BB3AE3}" srcId="{E24BB2E4-3D38-4C41-BE63-A23328913C12}" destId="{C504C141-AD11-4252-83E8-33F1FA6D48AD}" srcOrd="2" destOrd="0" parTransId="{D079A56B-8CFB-4EED-9DB8-67EDDAC0B3E2}" sibTransId="{158A472C-DDA2-4101-A00C-4F2A74506CC6}"/>
    <dgm:cxn modelId="{15878A8E-AD83-4C3D-974A-3E9966746AB2}" type="presOf" srcId="{5ED9331B-F040-4A3E-BF23-D7051FB954EE}" destId="{BC409F24-6C1F-4158-B05B-C92D208DDC74}" srcOrd="0" destOrd="0" presId="urn:microsoft.com/office/officeart/2005/8/layout/orgChart1"/>
    <dgm:cxn modelId="{51EBF18F-03E8-41C5-95BE-44B92CF418F5}" type="presOf" srcId="{2B1759CA-81D3-4203-AEE1-2E30EBD2D540}" destId="{7A722623-18CC-4792-A2FB-96B0593AFBA8}" srcOrd="0" destOrd="0" presId="urn:microsoft.com/office/officeart/2005/8/layout/orgChart1"/>
    <dgm:cxn modelId="{81EA6691-2107-4C91-B58B-CE4FC4DAC451}" type="presOf" srcId="{4C395CE2-48FB-48C5-BBEF-7F7E66585F00}" destId="{9E453EC3-5562-4EEA-8303-AEE7A26F7E17}" srcOrd="0" destOrd="0" presId="urn:microsoft.com/office/officeart/2005/8/layout/orgChart1"/>
    <dgm:cxn modelId="{477A0993-7622-4A9D-A79B-26B7A234D93D}" srcId="{5D6162DD-1A9A-4F72-B84F-A987AEA471FC}" destId="{C9F50604-6FEB-4149-8397-A5E6C2930BBA}" srcOrd="1" destOrd="0" parTransId="{76CB18D2-5FFB-4381-BBE2-F8646E6F03BA}" sibTransId="{F0596DD7-0317-48CF-AB52-F1C4B47AA56E}"/>
    <dgm:cxn modelId="{392BEB95-35D2-4E1A-942B-6F65836FF657}" type="presOf" srcId="{E871918B-F659-4948-B81E-906B88580F19}" destId="{2A3C25A8-3A61-4E5C-8117-2C86DF65D1A4}" srcOrd="0" destOrd="0" presId="urn:microsoft.com/office/officeart/2005/8/layout/orgChart1"/>
    <dgm:cxn modelId="{A7296596-AE89-45B7-B52C-3A3343D293CA}" srcId="{089282B8-ED3C-46A1-88C2-052D7052E2DF}" destId="{43A3F90F-076E-4534-94A9-1B1FD4A8444A}" srcOrd="0" destOrd="0" parTransId="{42E3B156-09FC-466E-8B22-43B0DD895C61}" sibTransId="{AFEBF0D8-733A-43A6-90F4-1D8A3DE973CF}"/>
    <dgm:cxn modelId="{885A4198-BBF9-4488-AEB9-4529F66E274F}" type="presOf" srcId="{348CBD95-B7FD-409E-A0AA-7431C7B5D4E2}" destId="{2838C9F0-A918-48B3-AC78-4F34B1077F37}" srcOrd="1" destOrd="0" presId="urn:microsoft.com/office/officeart/2005/8/layout/orgChart1"/>
    <dgm:cxn modelId="{94E8119A-D503-4EA0-8371-10F0B346AC8C}" srcId="{348CBD95-B7FD-409E-A0AA-7431C7B5D4E2}" destId="{4AB22498-9B45-4A26-8217-617BDAF7834F}" srcOrd="0" destOrd="0" parTransId="{0FB665DA-FCFA-4352-9FDE-5E859D5E43F0}" sibTransId="{820358F9-922B-4CFE-920B-47C1F8E212C9}"/>
    <dgm:cxn modelId="{D93D4A9C-AC65-4629-A47D-2FDBCF53D66B}" srcId="{E22F0503-C4A0-453C-82CB-8779888F4EA0}" destId="{F994FB41-4095-4863-A25E-E6BFB9BBC3A7}" srcOrd="1" destOrd="0" parTransId="{DFBCD708-F42B-4763-BFA9-DE443AB3BC87}" sibTransId="{278927A7-799A-4B76-BE20-F4E736D514A7}"/>
    <dgm:cxn modelId="{9EA0B89D-FC49-478F-A0D8-3A7CFA975479}" srcId="{D1935371-0E29-4829-A632-FAEB2F44BE64}" destId="{2B1759CA-81D3-4203-AEE1-2E30EBD2D540}" srcOrd="2" destOrd="0" parTransId="{6781A919-E20D-4891-9B72-CD240574BD32}" sibTransId="{A2C77064-472A-40A1-B97B-4C8BD2EECB8F}"/>
    <dgm:cxn modelId="{977C64A0-A72D-42E4-BF50-295A1926C255}" type="presOf" srcId="{069A1717-42C5-4678-90D6-67DB92549027}" destId="{AE0923D8-6F34-4E08-9D1D-80B9892C8B39}" srcOrd="0" destOrd="0" presId="urn:microsoft.com/office/officeart/2005/8/layout/orgChart1"/>
    <dgm:cxn modelId="{823F66A1-C291-4B91-A40C-6605E07B8511}" srcId="{A459C26D-9077-4450-B640-3F8F4CD5B444}" destId="{1B7AD776-4325-4AE1-91A9-6BAFA501D78C}" srcOrd="0" destOrd="0" parTransId="{C5777639-AC43-498D-A563-01329B5F73E9}" sibTransId="{97026531-D20B-4BDA-B665-C1EF7B04CD04}"/>
    <dgm:cxn modelId="{EB9F4FA1-F67E-4AA9-8109-41ABAB73EE9D}" srcId="{E24BB2E4-3D38-4C41-BE63-A23328913C12}" destId="{5D6162DD-1A9A-4F72-B84F-A987AEA471FC}" srcOrd="1" destOrd="0" parTransId="{23AB2502-B6D9-43FC-B2EF-6009BE9838CC}" sibTransId="{556E04AC-751C-41C7-BD65-CD78E4B3E857}"/>
    <dgm:cxn modelId="{783172A1-EFDD-4A01-BE92-9D31C38B6703}" type="presOf" srcId="{0FB665DA-FCFA-4352-9FDE-5E859D5E43F0}" destId="{D5A26B8D-FDD4-4226-9DC6-AA907FA3B26A}" srcOrd="0" destOrd="0" presId="urn:microsoft.com/office/officeart/2005/8/layout/orgChart1"/>
    <dgm:cxn modelId="{843C81A3-5691-43F6-8035-E0100B15B563}" srcId="{089282B8-ED3C-46A1-88C2-052D7052E2DF}" destId="{FCB32B12-859F-4A12-926F-A011E25495E5}" srcOrd="1" destOrd="0" parTransId="{9BF60406-B368-41A9-B480-7FD07F16E0A2}" sibTransId="{C8B3D231-E262-42CA-AE42-A3A4724D2BAC}"/>
    <dgm:cxn modelId="{A19806A5-933C-48DF-8F2D-F78EA98EECB0}" type="presOf" srcId="{F994FB41-4095-4863-A25E-E6BFB9BBC3A7}" destId="{046AA71F-9284-4B89-8014-E8114F0CF004}" srcOrd="1" destOrd="0" presId="urn:microsoft.com/office/officeart/2005/8/layout/orgChart1"/>
    <dgm:cxn modelId="{6D2AAFA6-0362-487E-81AF-D431F9FF7A5B}" type="presOf" srcId="{EDEE53D5-71A3-46B9-97A9-467EDB3775DC}" destId="{17A46959-5224-4FF4-878D-EAB4BCA4AAD1}" srcOrd="1" destOrd="0" presId="urn:microsoft.com/office/officeart/2005/8/layout/orgChart1"/>
    <dgm:cxn modelId="{63E160A7-48E2-4B65-B544-4947A38ACD4B}" type="presOf" srcId="{D079A56B-8CFB-4EED-9DB8-67EDDAC0B3E2}" destId="{A2918898-6FC0-4859-80BE-3B26A3B92910}" srcOrd="0" destOrd="0" presId="urn:microsoft.com/office/officeart/2005/8/layout/orgChart1"/>
    <dgm:cxn modelId="{5E583BA8-051D-42BC-8D11-D7E1BBB49F70}" srcId="{2460BFB7-722C-438B-B415-042331A40AF2}" destId="{EDEE53D5-71A3-46B9-97A9-467EDB3775DC}" srcOrd="2" destOrd="0" parTransId="{9C23874E-82E6-4A2D-8A8A-3B08931926E5}" sibTransId="{61822C99-35DF-4A94-B761-E6D459F3C647}"/>
    <dgm:cxn modelId="{8821A2A8-64AD-4CD6-974A-403E0E67B792}" srcId="{2A520DCA-BCD1-43BF-9937-3FB0F0B269D3}" destId="{E69D8413-5949-4F45-89B3-15099A9F1C37}" srcOrd="1" destOrd="0" parTransId="{2E54B73C-B796-4297-832A-3D8DDB67BA02}" sibTransId="{CA524A8E-B8C0-4503-8F92-D3C6CD8F6DD0}"/>
    <dgm:cxn modelId="{5D3DE9A8-0F9E-4BD6-9304-2510A86A2CED}" type="presOf" srcId="{30198DAE-6109-4C7C-80D0-F44439583284}" destId="{97E798F1-AEE4-406C-9196-2CBE2E16414B}" srcOrd="0" destOrd="0" presId="urn:microsoft.com/office/officeart/2005/8/layout/orgChart1"/>
    <dgm:cxn modelId="{93F3F7A9-8640-4510-9DF2-0D73FA0579D2}" type="presOf" srcId="{65E89657-B73B-472A-87F5-5A0E4DC92C83}" destId="{96B693BC-F59D-40A7-85BC-1F4860B1D21C}" srcOrd="1" destOrd="0" presId="urn:microsoft.com/office/officeart/2005/8/layout/orgChart1"/>
    <dgm:cxn modelId="{153E61AB-D4A0-4A09-BA0E-E35D0A26557B}" type="presOf" srcId="{E69D8413-5949-4F45-89B3-15099A9F1C37}" destId="{16612FBC-5253-4DBF-8A0E-DE80AC81042F}" srcOrd="0" destOrd="0" presId="urn:microsoft.com/office/officeart/2005/8/layout/orgChart1"/>
    <dgm:cxn modelId="{33767BAB-DAED-487B-BD02-B5CF26CCB7AB}" type="presOf" srcId="{40D716D5-A6BB-4352-9598-0B21D3DEE778}" destId="{27116311-C860-4E73-A00C-3F5386D25908}" srcOrd="0" destOrd="0" presId="urn:microsoft.com/office/officeart/2005/8/layout/orgChart1"/>
    <dgm:cxn modelId="{57D865AF-C8B4-42B2-B6BE-F3841BCBC7FB}" srcId="{E24BB2E4-3D38-4C41-BE63-A23328913C12}" destId="{E871918B-F659-4948-B81E-906B88580F19}" srcOrd="0" destOrd="0" parTransId="{AD4837E6-2F38-46CF-B5D7-D94358DBFBC2}" sibTransId="{F21B942F-6D6C-48A4-B224-BE799E79F731}"/>
    <dgm:cxn modelId="{E96858B0-CBE1-4D99-8C0F-23025E6223EB}" type="presOf" srcId="{D0E55C69-6EFE-484E-85FD-93747FA3DA57}" destId="{D045BF71-CC66-4627-9830-2A9F4C8E67BD}" srcOrd="0" destOrd="0" presId="urn:microsoft.com/office/officeart/2005/8/layout/orgChart1"/>
    <dgm:cxn modelId="{790EF0B1-D2A3-4B39-8BF5-8B090860CF8D}" type="presOf" srcId="{4C395CE2-48FB-48C5-BBEF-7F7E66585F00}" destId="{E10C2E3E-887A-48FA-8DDF-8E2AFFA0AF3D}" srcOrd="1" destOrd="0" presId="urn:microsoft.com/office/officeart/2005/8/layout/orgChart1"/>
    <dgm:cxn modelId="{B95A6BB2-E27C-4E20-A7FC-6F444636CE88}" srcId="{2A520DCA-BCD1-43BF-9937-3FB0F0B269D3}" destId="{65E89657-B73B-472A-87F5-5A0E4DC92C83}" srcOrd="3" destOrd="0" parTransId="{40D716D5-A6BB-4352-9598-0B21D3DEE778}" sibTransId="{C4D25D5A-2B97-4437-B54E-E5E45838D509}"/>
    <dgm:cxn modelId="{4EA79CB3-C723-4713-BAA2-7762C401A840}" type="presOf" srcId="{9F2E1C51-D7A5-4132-81FB-D8AB2FD3467B}" destId="{A8B02302-C302-49FE-83E3-FA9DA5D5BA28}" srcOrd="0" destOrd="0" presId="urn:microsoft.com/office/officeart/2005/8/layout/orgChart1"/>
    <dgm:cxn modelId="{1E50E3B6-08BE-4EA6-85FB-385E1045DE5C}" srcId="{1B7AD776-4325-4AE1-91A9-6BAFA501D78C}" destId="{348CBD95-B7FD-409E-A0AA-7431C7B5D4E2}" srcOrd="1" destOrd="0" parTransId="{B3B63FB8-0550-4CA6-BB60-E6C8951C404B}" sibTransId="{9DEA7922-80E8-460B-B9AA-AA3623467861}"/>
    <dgm:cxn modelId="{811230B8-C881-4D74-8E0D-E441918FA9DC}" type="presOf" srcId="{EDEE53D5-71A3-46B9-97A9-467EDB3775DC}" destId="{C346AC1F-2F36-429F-A3EA-0E9489CE387F}" srcOrd="0" destOrd="0" presId="urn:microsoft.com/office/officeart/2005/8/layout/orgChart1"/>
    <dgm:cxn modelId="{4D785CB8-140E-4B07-AEF1-CDE8BF248BA0}" type="presOf" srcId="{FADC2930-EABF-4AFC-8B05-CF590CCD383D}" destId="{31AAC313-56B1-4281-B6C5-1D9AC0E00EEE}" srcOrd="0" destOrd="0" presId="urn:microsoft.com/office/officeart/2005/8/layout/orgChart1"/>
    <dgm:cxn modelId="{00E46DB8-217B-46B9-AED0-FA8A705694C5}" type="presOf" srcId="{B3B63FB8-0550-4CA6-BB60-E6C8951C404B}" destId="{60C28067-BC28-4713-A85D-D11188B20BA6}" srcOrd="0" destOrd="0" presId="urn:microsoft.com/office/officeart/2005/8/layout/orgChart1"/>
    <dgm:cxn modelId="{9B5EEFB8-B15B-4FC7-9D3F-431EFA9F1665}" type="presOf" srcId="{1818BD13-0ECC-4A7C-A57D-59CB2A26AC64}" destId="{7A75E0DD-8DC7-4BEC-8EAB-51BD1D7BB31B}" srcOrd="1" destOrd="0" presId="urn:microsoft.com/office/officeart/2005/8/layout/orgChart1"/>
    <dgm:cxn modelId="{C63361BA-6A15-40E9-ACD2-56FEF23F098A}" type="presOf" srcId="{1F98A315-026C-4431-83C2-5E5C870EEE53}" destId="{2E39B386-59E3-43F3-8C99-C8B061157807}" srcOrd="1" destOrd="0" presId="urn:microsoft.com/office/officeart/2005/8/layout/orgChart1"/>
    <dgm:cxn modelId="{8FEC36C0-40F5-416F-9C8D-273AFEDA59D2}" type="presOf" srcId="{E871918B-F659-4948-B81E-906B88580F19}" destId="{9739B05A-D184-47F5-ADE2-D54F7C391EBF}" srcOrd="1" destOrd="0" presId="urn:microsoft.com/office/officeart/2005/8/layout/orgChart1"/>
    <dgm:cxn modelId="{2E9004C1-3142-4240-82E4-DF46BA26DC73}" type="presOf" srcId="{D592EB25-BA73-4D56-B882-1C9C683A999F}" destId="{B6D98368-74AC-4517-ACCA-9DBBF234668F}" srcOrd="1" destOrd="0" presId="urn:microsoft.com/office/officeart/2005/8/layout/orgChart1"/>
    <dgm:cxn modelId="{45F1D7C1-A093-4999-8126-A837059F9BD0}" type="presOf" srcId="{2A520DCA-BCD1-43BF-9937-3FB0F0B269D3}" destId="{68ACA18F-D098-4313-8430-B1D2B7EBC8AD}" srcOrd="1" destOrd="0" presId="urn:microsoft.com/office/officeart/2005/8/layout/orgChart1"/>
    <dgm:cxn modelId="{0F3C37C2-57A2-40E3-B3CC-2062652630F9}" type="presOf" srcId="{3749B360-7C76-422D-BC52-23929CDE06E0}" destId="{48FF8BEE-A1CD-4FAA-AA4F-AA5B75F976E3}" srcOrd="0" destOrd="0" presId="urn:microsoft.com/office/officeart/2005/8/layout/orgChart1"/>
    <dgm:cxn modelId="{097C88C7-CD88-4304-8C0A-5110AC6D4DD2}" type="presOf" srcId="{CD0D7D0A-474F-489B-98BF-924AF3BE4D82}" destId="{74CFC0A4-014D-4885-8124-EA174873D26B}" srcOrd="0" destOrd="0" presId="urn:microsoft.com/office/officeart/2005/8/layout/orgChart1"/>
    <dgm:cxn modelId="{CCB8EEC9-3C0F-4027-A584-B48EF41F8F15}" type="presOf" srcId="{5D6162DD-1A9A-4F72-B84F-A987AEA471FC}" destId="{E784262F-9629-4309-8486-4FCACFBDCD22}" srcOrd="0" destOrd="0" presId="urn:microsoft.com/office/officeart/2005/8/layout/orgChart1"/>
    <dgm:cxn modelId="{BC5114CB-0097-474F-90B9-EDAB82429B7C}" type="presOf" srcId="{18AE4581-F75C-43B3-BDC0-6E0D116ACC4F}" destId="{902313DC-38DC-4D56-B3B7-122F0B31ADD8}" srcOrd="0" destOrd="0" presId="urn:microsoft.com/office/officeart/2005/8/layout/orgChart1"/>
    <dgm:cxn modelId="{0F34D6CB-795D-41E6-9955-474CC2FD02CB}" srcId="{5D6162DD-1A9A-4F72-B84F-A987AEA471FC}" destId="{1818BD13-0ECC-4A7C-A57D-59CB2A26AC64}" srcOrd="0" destOrd="0" parTransId="{6DA34DD5-021A-449D-89DD-BFBF337E5B62}" sibTransId="{4F16527D-FF37-4851-A310-9FB9A198A326}"/>
    <dgm:cxn modelId="{A05D8ECC-9B25-4B7C-B55A-DEBFB0B1D6E1}" type="presOf" srcId="{8A8F0D0A-DE6E-487E-87A3-0EC6C26992C8}" destId="{4106A96C-7D4A-42F1-A507-D433AD9D75EF}" srcOrd="0" destOrd="0" presId="urn:microsoft.com/office/officeart/2005/8/layout/orgChart1"/>
    <dgm:cxn modelId="{031DCDCC-D548-4C80-B62A-CED227ACD555}" type="presOf" srcId="{8AD71A13-2253-4269-AD26-F97101E194DA}" destId="{FE6A171B-0F50-488A-B6EF-F88A4AE188A3}" srcOrd="0" destOrd="0" presId="urn:microsoft.com/office/officeart/2005/8/layout/orgChart1"/>
    <dgm:cxn modelId="{4C8A6ED1-1A71-43F1-A845-2EB4146A1A69}" type="presOf" srcId="{D1935371-0E29-4829-A632-FAEB2F44BE64}" destId="{C5BFBAD6-0B5D-4D12-B111-83ABF23A6544}" srcOrd="1" destOrd="0" presId="urn:microsoft.com/office/officeart/2005/8/layout/orgChart1"/>
    <dgm:cxn modelId="{1F9E4FD1-8BF1-4A5D-827C-69C1B7B047CD}" type="presOf" srcId="{B001F118-062A-48C9-8689-1721F1D967ED}" destId="{C796A136-D618-4394-8DB6-87B0A97B16B9}" srcOrd="1" destOrd="0" presId="urn:microsoft.com/office/officeart/2005/8/layout/orgChart1"/>
    <dgm:cxn modelId="{D7FE29D3-AC56-4ED2-B4D3-E3B488E2E700}" type="presOf" srcId="{73E90B60-B018-4E6B-A685-469E0B3A9CE0}" destId="{38E2C54E-A764-4134-B2FD-5B9546B0FA47}" srcOrd="0" destOrd="0" presId="urn:microsoft.com/office/officeart/2005/8/layout/orgChart1"/>
    <dgm:cxn modelId="{4E1E78DA-2E96-4652-B026-E0AAB05FC2F9}" type="presOf" srcId="{D389177D-368F-445F-8348-DADD51F25355}" destId="{CD7D73E0-9290-435B-9A95-E05917AFF2FD}" srcOrd="1" destOrd="0" presId="urn:microsoft.com/office/officeart/2005/8/layout/orgChart1"/>
    <dgm:cxn modelId="{96EDEADC-8982-4273-A4DD-F8EF5878CA8A}" type="presOf" srcId="{C9F50604-6FEB-4149-8397-A5E6C2930BBA}" destId="{B4F0CD5F-077D-48AC-A55A-4FAA5D5F96D3}" srcOrd="0" destOrd="0" presId="urn:microsoft.com/office/officeart/2005/8/layout/orgChart1"/>
    <dgm:cxn modelId="{233406DE-0803-407F-B23E-5BD126085BF0}" type="presOf" srcId="{FADC2930-EABF-4AFC-8B05-CF590CCD383D}" destId="{337ACF65-9D25-4E56-AFD1-126942308794}" srcOrd="1" destOrd="0" presId="urn:microsoft.com/office/officeart/2005/8/layout/orgChart1"/>
    <dgm:cxn modelId="{D7DC43DF-6524-45D7-9584-5DDA11817953}" type="presOf" srcId="{C2187B59-1855-4BF6-9F66-ED69EEA27D61}" destId="{4141D623-AB2E-4220-817C-EF4B5E4D997E}" srcOrd="0" destOrd="0" presId="urn:microsoft.com/office/officeart/2005/8/layout/orgChart1"/>
    <dgm:cxn modelId="{95848CE1-1296-40BC-969E-0F24CE7FBA41}" type="presOf" srcId="{070C51AE-2F61-4399-9723-0030007291F2}" destId="{147CB0AA-358D-4FF0-9699-505B8547B8BB}" srcOrd="0" destOrd="0" presId="urn:microsoft.com/office/officeart/2005/8/layout/orgChart1"/>
    <dgm:cxn modelId="{4E2976E5-6D56-4A6B-9172-6D8E867BE953}" type="presOf" srcId="{3EAD63C0-5758-4BC0-BC95-66EA389393CB}" destId="{89A7BAAF-BD1D-4FEE-97D1-0A0D6FFF9B2E}" srcOrd="0" destOrd="0" presId="urn:microsoft.com/office/officeart/2005/8/layout/orgChart1"/>
    <dgm:cxn modelId="{4DED83E5-D5B5-4B96-93ED-F13629406DC1}" type="presOf" srcId="{0DA25EEB-D093-455E-86A7-8A4D05562AC6}" destId="{AD8BC3CF-C057-42A9-80F2-25C51D35C146}" srcOrd="0" destOrd="0" presId="urn:microsoft.com/office/officeart/2005/8/layout/orgChart1"/>
    <dgm:cxn modelId="{E2B40DE6-B4BF-49A5-A190-A0F333F745B0}" type="presOf" srcId="{A2F23379-0708-4329-B33C-03854D12E5CA}" destId="{CC7CD8A9-0585-450F-984A-772B47825683}" srcOrd="1" destOrd="0" presId="urn:microsoft.com/office/officeart/2005/8/layout/orgChart1"/>
    <dgm:cxn modelId="{985A7BE7-D322-46CD-A307-21F3BE4428AC}" type="presOf" srcId="{089282B8-ED3C-46A1-88C2-052D7052E2DF}" destId="{672F341C-2B61-4B5A-9154-09A3CA1013F9}" srcOrd="0" destOrd="0" presId="urn:microsoft.com/office/officeart/2005/8/layout/orgChart1"/>
    <dgm:cxn modelId="{86C550E8-54AF-4A36-8554-B0194FBA1A82}" type="presOf" srcId="{9C23874E-82E6-4A2D-8A8A-3B08931926E5}" destId="{06A262FE-717F-4FD3-8C12-CF3AFB710B83}" srcOrd="0" destOrd="0" presId="urn:microsoft.com/office/officeart/2005/8/layout/orgChart1"/>
    <dgm:cxn modelId="{950723EA-D2DE-4D64-A217-3912E02E51B7}" type="presOf" srcId="{E22F0503-C4A0-453C-82CB-8779888F4EA0}" destId="{676F55E8-CECF-4B9C-8A6D-D23C5CF5C9D1}" srcOrd="1" destOrd="0" presId="urn:microsoft.com/office/officeart/2005/8/layout/orgChart1"/>
    <dgm:cxn modelId="{C38E54EC-5C3D-4DF1-8A9E-6AF7521B738A}" type="presOf" srcId="{348CBD95-B7FD-409E-A0AA-7431C7B5D4E2}" destId="{98CD120B-645F-4AD7-87A1-DFC729C99B10}" srcOrd="0" destOrd="0" presId="urn:microsoft.com/office/officeart/2005/8/layout/orgChart1"/>
    <dgm:cxn modelId="{D1EC53EE-0190-42F2-A126-9B60297A2B1A}" type="presOf" srcId="{FCB32B12-859F-4A12-926F-A011E25495E5}" destId="{6D3A183E-342E-44E7-B5C0-43F073113F0A}" srcOrd="1" destOrd="0" presId="urn:microsoft.com/office/officeart/2005/8/layout/orgChart1"/>
    <dgm:cxn modelId="{B4FB31F0-4A5F-4459-BFBE-B0E38F0A882C}" type="presOf" srcId="{A2F23379-0708-4329-B33C-03854D12E5CA}" destId="{F6DF1720-9993-4A7A-A177-D5CD412ECDDD}" srcOrd="0" destOrd="0" presId="urn:microsoft.com/office/officeart/2005/8/layout/orgChart1"/>
    <dgm:cxn modelId="{1BD959F0-4596-4E62-A270-1818F1AC1F3E}" type="presOf" srcId="{5ACDBF96-23EB-4E60-9CA9-A1EC58BD9647}" destId="{5464EFC4-0F70-447D-8774-9EF15B272B3C}" srcOrd="0" destOrd="0" presId="urn:microsoft.com/office/officeart/2005/8/layout/orgChart1"/>
    <dgm:cxn modelId="{559EECF6-847B-40DB-9A8F-9827224C5BD8}" srcId="{E24BB2E4-3D38-4C41-BE63-A23328913C12}" destId="{D1935371-0E29-4829-A632-FAEB2F44BE64}" srcOrd="3" destOrd="0" parTransId="{746A2C7B-36BC-4346-84A5-207C73C06547}" sibTransId="{F06347BE-FD1A-4905-A908-0BA6F520A2D4}"/>
    <dgm:cxn modelId="{0B3697F7-1242-48C1-990C-6CC09041DC13}" type="presOf" srcId="{1818BD13-0ECC-4A7C-A57D-59CB2A26AC64}" destId="{BA4E6E08-36E3-4F01-BF4C-DDFB79F9EC1D}" srcOrd="0" destOrd="0" presId="urn:microsoft.com/office/officeart/2005/8/layout/orgChart1"/>
    <dgm:cxn modelId="{423C16F8-88DF-46A7-B200-CDC45B8C2F28}" type="presOf" srcId="{9998B31B-59C7-4EEC-BDBD-3877963A52B2}" destId="{698EA435-E017-450D-B741-D77246EEB22F}" srcOrd="0" destOrd="0" presId="urn:microsoft.com/office/officeart/2005/8/layout/orgChart1"/>
    <dgm:cxn modelId="{358A7DF8-7015-45DD-AA6C-EA760CD2B717}" type="presOf" srcId="{5ACDBF96-23EB-4E60-9CA9-A1EC58BD9647}" destId="{21527323-2AB3-4FA9-AF47-9F26EFA46972}" srcOrd="1" destOrd="0" presId="urn:microsoft.com/office/officeart/2005/8/layout/orgChart1"/>
    <dgm:cxn modelId="{609BABF8-6E89-4D06-9E45-4034B50660C7}" type="presOf" srcId="{6F606AEB-B757-4B84-93CF-ECFE81D2D946}" destId="{2FA62901-D3A4-43CF-9A80-9109F3DE40FC}" srcOrd="0" destOrd="0" presId="urn:microsoft.com/office/officeart/2005/8/layout/orgChart1"/>
    <dgm:cxn modelId="{EDA79DFA-A92B-464F-BABE-FAA754AF4E6E}" type="presOf" srcId="{C9F50604-6FEB-4149-8397-A5E6C2930BBA}" destId="{97591091-422D-4C99-85D8-36C471335993}" srcOrd="1" destOrd="0" presId="urn:microsoft.com/office/officeart/2005/8/layout/orgChart1"/>
    <dgm:cxn modelId="{073143FB-77BB-4827-9704-E4EA9601312D}" type="presOf" srcId="{C504C141-AD11-4252-83E8-33F1FA6D48AD}" destId="{AE38E18D-745D-4D9B-ABBD-D0C5B911FD7A}" srcOrd="0" destOrd="0" presId="urn:microsoft.com/office/officeart/2005/8/layout/orgChart1"/>
    <dgm:cxn modelId="{6FC77FFC-2B33-492B-B190-B3E073C0D446}" type="presOf" srcId="{1F98A315-026C-4431-83C2-5E5C870EEE53}" destId="{56CC7145-4BB2-4554-BE8D-8DDA77005712}" srcOrd="0" destOrd="0" presId="urn:microsoft.com/office/officeart/2005/8/layout/orgChart1"/>
    <dgm:cxn modelId="{D04019FD-9ECE-4A81-9182-4F9B96B6C174}" srcId="{FADC2930-EABF-4AFC-8B05-CF590CCD383D}" destId="{1F98A315-026C-4431-83C2-5E5C870EEE53}" srcOrd="2" destOrd="0" parTransId="{C2187B59-1855-4BF6-9F66-ED69EEA27D61}" sibTransId="{86FB3719-E1A0-45D8-A845-56D08C67F981}"/>
    <dgm:cxn modelId="{EE72B3FD-D267-4647-AD1F-965D0D7A444A}" srcId="{B001F118-062A-48C9-8689-1721F1D967ED}" destId="{2A520DCA-BCD1-43BF-9937-3FB0F0B269D3}" srcOrd="0" destOrd="0" parTransId="{5ED9331B-F040-4A3E-BF23-D7051FB954EE}" sibTransId="{CF2580D1-50E9-4E69-87A5-CF9C0D2B3BDD}"/>
    <dgm:cxn modelId="{CEDD68E0-A9BB-4858-98E3-8C726253E089}" type="presParOf" srcId="{04BF857B-5DDE-4C69-BFE6-0F048373EFB2}" destId="{07E528A7-120A-4128-8D29-29A40979C9D0}" srcOrd="0" destOrd="0" presId="urn:microsoft.com/office/officeart/2005/8/layout/orgChart1"/>
    <dgm:cxn modelId="{BDCB5099-9A88-4B8A-8FBA-8D0A4287B1A0}" type="presParOf" srcId="{07E528A7-120A-4128-8D29-29A40979C9D0}" destId="{C2822433-C362-48E4-AEB3-9187C5AF061D}" srcOrd="0" destOrd="0" presId="urn:microsoft.com/office/officeart/2005/8/layout/orgChart1"/>
    <dgm:cxn modelId="{76414A01-CFF0-4BE6-A972-7C32E82AFBC3}" type="presParOf" srcId="{C2822433-C362-48E4-AEB3-9187C5AF061D}" destId="{A7AD3A89-A75D-4C9D-98DF-3F0F34F077E5}" srcOrd="0" destOrd="0" presId="urn:microsoft.com/office/officeart/2005/8/layout/orgChart1"/>
    <dgm:cxn modelId="{CE9C5A79-283E-42B9-BC42-572404F5D97C}" type="presParOf" srcId="{C2822433-C362-48E4-AEB3-9187C5AF061D}" destId="{A3B64FB0-AF26-4277-BA2B-F97858AFDC1A}" srcOrd="1" destOrd="0" presId="urn:microsoft.com/office/officeart/2005/8/layout/orgChart1"/>
    <dgm:cxn modelId="{76E1F9AF-4714-49AC-B0FA-AE56D4D70956}" type="presParOf" srcId="{07E528A7-120A-4128-8D29-29A40979C9D0}" destId="{7A82380E-D8F8-433B-9091-902BA1DC258D}" srcOrd="1" destOrd="0" presId="urn:microsoft.com/office/officeart/2005/8/layout/orgChart1"/>
    <dgm:cxn modelId="{3FEE2AF0-A093-4B6C-88A2-F980386258CB}" type="presParOf" srcId="{7A82380E-D8F8-433B-9091-902BA1DC258D}" destId="{D045BF71-CC66-4627-9830-2A9F4C8E67BD}" srcOrd="0" destOrd="0" presId="urn:microsoft.com/office/officeart/2005/8/layout/orgChart1"/>
    <dgm:cxn modelId="{6A5700C9-55EF-408E-B1EC-565D51BFC909}" type="presParOf" srcId="{7A82380E-D8F8-433B-9091-902BA1DC258D}" destId="{E19102D4-AB2B-4DF7-B0E9-70881C3B20F1}" srcOrd="1" destOrd="0" presId="urn:microsoft.com/office/officeart/2005/8/layout/orgChart1"/>
    <dgm:cxn modelId="{926207EB-626F-4C56-850D-C3FC49BF4F20}" type="presParOf" srcId="{E19102D4-AB2B-4DF7-B0E9-70881C3B20F1}" destId="{A290C959-5127-4C89-B0F7-F497187BBFA3}" srcOrd="0" destOrd="0" presId="urn:microsoft.com/office/officeart/2005/8/layout/orgChart1"/>
    <dgm:cxn modelId="{2622F169-896D-4A6C-8FA2-B053822DFE32}" type="presParOf" srcId="{A290C959-5127-4C89-B0F7-F497187BBFA3}" destId="{77AC34E0-BB07-48B0-B9A6-679A1512271B}" srcOrd="0" destOrd="0" presId="urn:microsoft.com/office/officeart/2005/8/layout/orgChart1"/>
    <dgm:cxn modelId="{9D7149BE-FB63-4345-BB82-7E1181A5AFE5}" type="presParOf" srcId="{A290C959-5127-4C89-B0F7-F497187BBFA3}" destId="{C796A136-D618-4394-8DB6-87B0A97B16B9}" srcOrd="1" destOrd="0" presId="urn:microsoft.com/office/officeart/2005/8/layout/orgChart1"/>
    <dgm:cxn modelId="{17695500-1325-47D6-B257-06D23E276B73}" type="presParOf" srcId="{E19102D4-AB2B-4DF7-B0E9-70881C3B20F1}" destId="{127F2E6E-5E45-4F9C-9526-208F52C4FA0F}" srcOrd="1" destOrd="0" presId="urn:microsoft.com/office/officeart/2005/8/layout/orgChart1"/>
    <dgm:cxn modelId="{20DEC940-176C-43E4-B4CE-F890B46DFD51}" type="presParOf" srcId="{127F2E6E-5E45-4F9C-9526-208F52C4FA0F}" destId="{BC409F24-6C1F-4158-B05B-C92D208DDC74}" srcOrd="0" destOrd="0" presId="urn:microsoft.com/office/officeart/2005/8/layout/orgChart1"/>
    <dgm:cxn modelId="{FC5B0BDF-956B-4D00-8118-B3F52080A7CB}" type="presParOf" srcId="{127F2E6E-5E45-4F9C-9526-208F52C4FA0F}" destId="{775B72D4-0E63-4A33-9C1F-F0A789D50A12}" srcOrd="1" destOrd="0" presId="urn:microsoft.com/office/officeart/2005/8/layout/orgChart1"/>
    <dgm:cxn modelId="{3F59A9A0-FA2A-432B-BB54-F46E76DA9367}" type="presParOf" srcId="{775B72D4-0E63-4A33-9C1F-F0A789D50A12}" destId="{9061E37D-9E49-4FF6-B1BB-05AF6824CC12}" srcOrd="0" destOrd="0" presId="urn:microsoft.com/office/officeart/2005/8/layout/orgChart1"/>
    <dgm:cxn modelId="{2C80127E-0C5B-437F-9A0E-25B00E7F7D54}" type="presParOf" srcId="{9061E37D-9E49-4FF6-B1BB-05AF6824CC12}" destId="{7E3A4818-65DB-4B04-BE47-798CF5138F05}" srcOrd="0" destOrd="0" presId="urn:microsoft.com/office/officeart/2005/8/layout/orgChart1"/>
    <dgm:cxn modelId="{F332A0F6-9C03-46CC-9E80-939688D79CC4}" type="presParOf" srcId="{9061E37D-9E49-4FF6-B1BB-05AF6824CC12}" destId="{68ACA18F-D098-4313-8430-B1D2B7EBC8AD}" srcOrd="1" destOrd="0" presId="urn:microsoft.com/office/officeart/2005/8/layout/orgChart1"/>
    <dgm:cxn modelId="{2569C0A7-B280-4585-B934-D87CCB04D5F9}" type="presParOf" srcId="{775B72D4-0E63-4A33-9C1F-F0A789D50A12}" destId="{42412326-38F0-402A-8E60-19C4AAFE9294}" srcOrd="1" destOrd="0" presId="urn:microsoft.com/office/officeart/2005/8/layout/orgChart1"/>
    <dgm:cxn modelId="{2EB8FEA6-559E-490A-9433-89B43693B47F}" type="presParOf" srcId="{42412326-38F0-402A-8E60-19C4AAFE9294}" destId="{973E7B61-219A-4455-8D53-B32295C0C39D}" srcOrd="0" destOrd="0" presId="urn:microsoft.com/office/officeart/2005/8/layout/orgChart1"/>
    <dgm:cxn modelId="{6DC813A4-8025-450C-B928-A059A239B3D3}" type="presParOf" srcId="{42412326-38F0-402A-8E60-19C4AAFE9294}" destId="{567566B9-485B-4FA5-B91F-7B98A1A863A1}" srcOrd="1" destOrd="0" presId="urn:microsoft.com/office/officeart/2005/8/layout/orgChart1"/>
    <dgm:cxn modelId="{366563C2-337B-47BC-892C-9F8C3E3467E5}" type="presParOf" srcId="{567566B9-485B-4FA5-B91F-7B98A1A863A1}" destId="{185346F7-FBE8-46A1-8916-36079B02754B}" srcOrd="0" destOrd="0" presId="urn:microsoft.com/office/officeart/2005/8/layout/orgChart1"/>
    <dgm:cxn modelId="{7FE31F73-60E8-490A-BFB0-EF51CA38351A}" type="presParOf" srcId="{185346F7-FBE8-46A1-8916-36079B02754B}" destId="{D311F373-5493-4C5F-87FA-794DB6DF9A6B}" srcOrd="0" destOrd="0" presId="urn:microsoft.com/office/officeart/2005/8/layout/orgChart1"/>
    <dgm:cxn modelId="{384B45A1-2165-4F44-BA97-F137B8F8435E}" type="presParOf" srcId="{185346F7-FBE8-46A1-8916-36079B02754B}" destId="{D4525169-5D6D-4151-AB88-D1F4FED80180}" srcOrd="1" destOrd="0" presId="urn:microsoft.com/office/officeart/2005/8/layout/orgChart1"/>
    <dgm:cxn modelId="{31FF43D8-7C24-4285-BADC-D9BDD59649CC}" type="presParOf" srcId="{567566B9-485B-4FA5-B91F-7B98A1A863A1}" destId="{30D2286C-09C7-481A-8857-DDE97CCA6E55}" srcOrd="1" destOrd="0" presId="urn:microsoft.com/office/officeart/2005/8/layout/orgChart1"/>
    <dgm:cxn modelId="{48C2B7D9-D9A7-4D1B-AF3F-6CAC03A47AA4}" type="presParOf" srcId="{567566B9-485B-4FA5-B91F-7B98A1A863A1}" destId="{58C63295-6133-4ACF-8190-030415EA16DB}" srcOrd="2" destOrd="0" presId="urn:microsoft.com/office/officeart/2005/8/layout/orgChart1"/>
    <dgm:cxn modelId="{7100FFAD-9A68-42CA-91B1-29F8BC5F5C7A}" type="presParOf" srcId="{42412326-38F0-402A-8E60-19C4AAFE9294}" destId="{187041E5-6F89-420A-9B2E-2FA8CD8124B5}" srcOrd="2" destOrd="0" presId="urn:microsoft.com/office/officeart/2005/8/layout/orgChart1"/>
    <dgm:cxn modelId="{445DE8A8-D334-46BD-A453-2498E0C4E0A1}" type="presParOf" srcId="{42412326-38F0-402A-8E60-19C4AAFE9294}" destId="{4A0D83D9-93B4-496D-B130-0E266CDE133E}" srcOrd="3" destOrd="0" presId="urn:microsoft.com/office/officeart/2005/8/layout/orgChart1"/>
    <dgm:cxn modelId="{4375E716-8BB4-44B1-9B71-FCF8084BE4A0}" type="presParOf" srcId="{4A0D83D9-93B4-496D-B130-0E266CDE133E}" destId="{23A80361-CB9C-48F9-AF06-65EA40899107}" srcOrd="0" destOrd="0" presId="urn:microsoft.com/office/officeart/2005/8/layout/orgChart1"/>
    <dgm:cxn modelId="{90725243-3A37-4C5B-9B26-047BA3ACFBBC}" type="presParOf" srcId="{23A80361-CB9C-48F9-AF06-65EA40899107}" destId="{16612FBC-5253-4DBF-8A0E-DE80AC81042F}" srcOrd="0" destOrd="0" presId="urn:microsoft.com/office/officeart/2005/8/layout/orgChart1"/>
    <dgm:cxn modelId="{F58A1B6F-3205-43B8-A6B3-0BA21062B16A}" type="presParOf" srcId="{23A80361-CB9C-48F9-AF06-65EA40899107}" destId="{AC452B8E-5959-469F-85C8-E620954797FD}" srcOrd="1" destOrd="0" presId="urn:microsoft.com/office/officeart/2005/8/layout/orgChart1"/>
    <dgm:cxn modelId="{A0303399-3F77-4405-B904-F9623FD2AE9C}" type="presParOf" srcId="{4A0D83D9-93B4-496D-B130-0E266CDE133E}" destId="{08D84352-30A8-4057-A317-937AD1008C7D}" srcOrd="1" destOrd="0" presId="urn:microsoft.com/office/officeart/2005/8/layout/orgChart1"/>
    <dgm:cxn modelId="{9BD5E657-959A-4510-AA9D-145A8438E63B}" type="presParOf" srcId="{4A0D83D9-93B4-496D-B130-0E266CDE133E}" destId="{1C3DDB91-8CB8-483A-BF96-D858D81D0E64}" srcOrd="2" destOrd="0" presId="urn:microsoft.com/office/officeart/2005/8/layout/orgChart1"/>
    <dgm:cxn modelId="{24A93B51-3A59-44D5-BC56-22F5A618752F}" type="presParOf" srcId="{42412326-38F0-402A-8E60-19C4AAFE9294}" destId="{AE0923D8-6F34-4E08-9D1D-80B9892C8B39}" srcOrd="4" destOrd="0" presId="urn:microsoft.com/office/officeart/2005/8/layout/orgChart1"/>
    <dgm:cxn modelId="{593F89F4-8729-47B7-93AA-41B8B9F9BDD4}" type="presParOf" srcId="{42412326-38F0-402A-8E60-19C4AAFE9294}" destId="{EC1D4117-9418-440F-9EC0-A7551E52EBE5}" srcOrd="5" destOrd="0" presId="urn:microsoft.com/office/officeart/2005/8/layout/orgChart1"/>
    <dgm:cxn modelId="{112AB3CE-6899-4948-AB66-931BD46EED3A}" type="presParOf" srcId="{EC1D4117-9418-440F-9EC0-A7551E52EBE5}" destId="{DEAB8717-0F22-4A45-83BB-BF91426630EC}" srcOrd="0" destOrd="0" presId="urn:microsoft.com/office/officeart/2005/8/layout/orgChart1"/>
    <dgm:cxn modelId="{4550D038-EDD4-4E03-88F7-08778C50B636}" type="presParOf" srcId="{DEAB8717-0F22-4A45-83BB-BF91426630EC}" destId="{C11F4A87-40A1-4DB9-90DD-61CE9B0EBD73}" srcOrd="0" destOrd="0" presId="urn:microsoft.com/office/officeart/2005/8/layout/orgChart1"/>
    <dgm:cxn modelId="{166322B3-7886-4EEF-B7E1-CEB0D93CF615}" type="presParOf" srcId="{DEAB8717-0F22-4A45-83BB-BF91426630EC}" destId="{DB1D1BC8-F406-4559-BF99-6BFE84D48646}" srcOrd="1" destOrd="0" presId="urn:microsoft.com/office/officeart/2005/8/layout/orgChart1"/>
    <dgm:cxn modelId="{0460B2DA-8D90-4A4B-8B84-FC1AA7F4568A}" type="presParOf" srcId="{EC1D4117-9418-440F-9EC0-A7551E52EBE5}" destId="{7C65D4C0-628F-4349-8E78-3D5D20361ADE}" srcOrd="1" destOrd="0" presId="urn:microsoft.com/office/officeart/2005/8/layout/orgChart1"/>
    <dgm:cxn modelId="{15C685E2-7B2B-4934-A2E7-800D0C40DC23}" type="presParOf" srcId="{EC1D4117-9418-440F-9EC0-A7551E52EBE5}" destId="{3B9D05A1-ED15-49B9-9647-C61762C48306}" srcOrd="2" destOrd="0" presId="urn:microsoft.com/office/officeart/2005/8/layout/orgChart1"/>
    <dgm:cxn modelId="{210C74A0-3C22-486F-859B-CD30DA2AD3F9}" type="presParOf" srcId="{42412326-38F0-402A-8E60-19C4AAFE9294}" destId="{27116311-C860-4E73-A00C-3F5386D25908}" srcOrd="6" destOrd="0" presId="urn:microsoft.com/office/officeart/2005/8/layout/orgChart1"/>
    <dgm:cxn modelId="{B83F7CDC-F6AD-478F-86A6-91A496AC719A}" type="presParOf" srcId="{42412326-38F0-402A-8E60-19C4AAFE9294}" destId="{A7960495-0DDF-4367-AFA2-CE76D3784477}" srcOrd="7" destOrd="0" presId="urn:microsoft.com/office/officeart/2005/8/layout/orgChart1"/>
    <dgm:cxn modelId="{28F8EF7E-A490-40A2-B69B-12C172DF2144}" type="presParOf" srcId="{A7960495-0DDF-4367-AFA2-CE76D3784477}" destId="{59745A46-6352-4647-9C85-2D29DF636743}" srcOrd="0" destOrd="0" presId="urn:microsoft.com/office/officeart/2005/8/layout/orgChart1"/>
    <dgm:cxn modelId="{8001C1D2-3ADC-4151-839A-4D845361684F}" type="presParOf" srcId="{59745A46-6352-4647-9C85-2D29DF636743}" destId="{D0A0E7D0-E750-4D24-BC27-F61D21AD908F}" srcOrd="0" destOrd="0" presId="urn:microsoft.com/office/officeart/2005/8/layout/orgChart1"/>
    <dgm:cxn modelId="{A02161E1-6422-469F-9DEC-A56D2D3A76B8}" type="presParOf" srcId="{59745A46-6352-4647-9C85-2D29DF636743}" destId="{96B693BC-F59D-40A7-85BC-1F4860B1D21C}" srcOrd="1" destOrd="0" presId="urn:microsoft.com/office/officeart/2005/8/layout/orgChart1"/>
    <dgm:cxn modelId="{4513BC20-AF59-4AFF-811E-B24AB3987C66}" type="presParOf" srcId="{A7960495-0DDF-4367-AFA2-CE76D3784477}" destId="{9E63DEAB-B1D2-4E38-BDEF-6CD1D3B730D2}" srcOrd="1" destOrd="0" presId="urn:microsoft.com/office/officeart/2005/8/layout/orgChart1"/>
    <dgm:cxn modelId="{D3E1C429-1FB8-470D-AF4C-46FBD2EAC4D7}" type="presParOf" srcId="{A7960495-0DDF-4367-AFA2-CE76D3784477}" destId="{D905FB73-1873-45E2-BD11-7F5E095FA5B7}" srcOrd="2" destOrd="0" presId="urn:microsoft.com/office/officeart/2005/8/layout/orgChart1"/>
    <dgm:cxn modelId="{94C9D1D5-0D46-4182-8345-5BDB9AE6C4E9}" type="presParOf" srcId="{775B72D4-0E63-4A33-9C1F-F0A789D50A12}" destId="{8B80407F-3C5C-41EC-B6CC-EA7A557FB7B7}" srcOrd="2" destOrd="0" presId="urn:microsoft.com/office/officeart/2005/8/layout/orgChart1"/>
    <dgm:cxn modelId="{38470583-C756-41F5-AA36-501D136A20B0}" type="presParOf" srcId="{127F2E6E-5E45-4F9C-9526-208F52C4FA0F}" destId="{902313DC-38DC-4D56-B3B7-122F0B31ADD8}" srcOrd="2" destOrd="0" presId="urn:microsoft.com/office/officeart/2005/8/layout/orgChart1"/>
    <dgm:cxn modelId="{CD547EB5-5C3A-4D39-9C09-58C35EC021D8}" type="presParOf" srcId="{127F2E6E-5E45-4F9C-9526-208F52C4FA0F}" destId="{9A6DB427-1638-4BD4-904B-60894A451191}" srcOrd="3" destOrd="0" presId="urn:microsoft.com/office/officeart/2005/8/layout/orgChart1"/>
    <dgm:cxn modelId="{693369DE-E352-455E-AEFE-D9ED03A1943E}" type="presParOf" srcId="{9A6DB427-1638-4BD4-904B-60894A451191}" destId="{D29F9F3F-4C18-4F88-B81A-0B3444EE0798}" srcOrd="0" destOrd="0" presId="urn:microsoft.com/office/officeart/2005/8/layout/orgChart1"/>
    <dgm:cxn modelId="{FE9C2C08-F438-4F60-86B6-06372410F90E}" type="presParOf" srcId="{D29F9F3F-4C18-4F88-B81A-0B3444EE0798}" destId="{A58DA27A-1F30-499D-8794-6FD121E35C2C}" srcOrd="0" destOrd="0" presId="urn:microsoft.com/office/officeart/2005/8/layout/orgChart1"/>
    <dgm:cxn modelId="{62B92FD1-E28F-4840-BE76-47A53273BFBB}" type="presParOf" srcId="{D29F9F3F-4C18-4F88-B81A-0B3444EE0798}" destId="{5DD70391-003B-43A2-AFC1-039E216962D7}" srcOrd="1" destOrd="0" presId="urn:microsoft.com/office/officeart/2005/8/layout/orgChart1"/>
    <dgm:cxn modelId="{6E972247-0286-48CB-8E7F-8A4AEA0B2562}" type="presParOf" srcId="{9A6DB427-1638-4BD4-904B-60894A451191}" destId="{2939E85B-A847-4547-B612-A7CDD9E88536}" srcOrd="1" destOrd="0" presId="urn:microsoft.com/office/officeart/2005/8/layout/orgChart1"/>
    <dgm:cxn modelId="{9C4ABC82-19A7-4912-AF63-34931E964F47}" type="presParOf" srcId="{2939E85B-A847-4547-B612-A7CDD9E88536}" destId="{CE1D0AEE-78F0-4D6D-9679-D01A42FA5E26}" srcOrd="0" destOrd="0" presId="urn:microsoft.com/office/officeart/2005/8/layout/orgChart1"/>
    <dgm:cxn modelId="{D3B70C42-7163-4B51-8367-07E38C8D399A}" type="presParOf" srcId="{2939E85B-A847-4547-B612-A7CDD9E88536}" destId="{437281EC-5CD6-4A30-922A-EAB0AD1B2A2D}" srcOrd="1" destOrd="0" presId="urn:microsoft.com/office/officeart/2005/8/layout/orgChart1"/>
    <dgm:cxn modelId="{D8810698-5B02-44D8-ABF2-01D94743DA04}" type="presParOf" srcId="{437281EC-5CD6-4A30-922A-EAB0AD1B2A2D}" destId="{C5A9F285-8D78-4B1B-8163-0ECBD634A8A2}" srcOrd="0" destOrd="0" presId="urn:microsoft.com/office/officeart/2005/8/layout/orgChart1"/>
    <dgm:cxn modelId="{145CC412-8CB6-4CE9-BBB4-7DE9C65FC0AD}" type="presParOf" srcId="{C5A9F285-8D78-4B1B-8163-0ECBD634A8A2}" destId="{D9FBE6DD-5BE5-4ED0-A9F3-0753AF8FCE2D}" srcOrd="0" destOrd="0" presId="urn:microsoft.com/office/officeart/2005/8/layout/orgChart1"/>
    <dgm:cxn modelId="{EDAE35D2-45DF-41BC-AA49-7D1F73D2A69F}" type="presParOf" srcId="{C5A9F285-8D78-4B1B-8163-0ECBD634A8A2}" destId="{42348DA4-F525-4085-98DC-9DAF8499EDFE}" srcOrd="1" destOrd="0" presId="urn:microsoft.com/office/officeart/2005/8/layout/orgChart1"/>
    <dgm:cxn modelId="{6D309C8E-483C-44CB-95F5-90807EC6DA12}" type="presParOf" srcId="{437281EC-5CD6-4A30-922A-EAB0AD1B2A2D}" destId="{CD0DE7C7-726A-4BEE-8014-2B6EF4C3493A}" srcOrd="1" destOrd="0" presId="urn:microsoft.com/office/officeart/2005/8/layout/orgChart1"/>
    <dgm:cxn modelId="{2B8413D5-87B5-4406-A94F-645BE7BF1290}" type="presParOf" srcId="{437281EC-5CD6-4A30-922A-EAB0AD1B2A2D}" destId="{11971505-4D6A-4AB0-89D2-ABA52D9046D4}" srcOrd="2" destOrd="0" presId="urn:microsoft.com/office/officeart/2005/8/layout/orgChart1"/>
    <dgm:cxn modelId="{482B93E3-7EE0-44B6-827F-9981462BAD43}" type="presParOf" srcId="{2939E85B-A847-4547-B612-A7CDD9E88536}" destId="{89A7BAAF-BD1D-4FEE-97D1-0A0D6FFF9B2E}" srcOrd="2" destOrd="0" presId="urn:microsoft.com/office/officeart/2005/8/layout/orgChart1"/>
    <dgm:cxn modelId="{6D028DC8-00A7-42FC-847D-9BC1EB4CE295}" type="presParOf" srcId="{2939E85B-A847-4547-B612-A7CDD9E88536}" destId="{EDB99E27-B786-4D5E-9AD8-8FBEA5AC2E11}" srcOrd="3" destOrd="0" presId="urn:microsoft.com/office/officeart/2005/8/layout/orgChart1"/>
    <dgm:cxn modelId="{9E31189F-0DD5-4C5B-BED4-B645D3F278F5}" type="presParOf" srcId="{EDB99E27-B786-4D5E-9AD8-8FBEA5AC2E11}" destId="{28D8F6F0-F77B-4800-A44B-2EE8C4748612}" srcOrd="0" destOrd="0" presId="urn:microsoft.com/office/officeart/2005/8/layout/orgChart1"/>
    <dgm:cxn modelId="{DEA7529F-78EB-438E-8296-95388068C6E9}" type="presParOf" srcId="{28D8F6F0-F77B-4800-A44B-2EE8C4748612}" destId="{D5B6F2B2-6C82-4F61-A876-009A2D7FCFD0}" srcOrd="0" destOrd="0" presId="urn:microsoft.com/office/officeart/2005/8/layout/orgChart1"/>
    <dgm:cxn modelId="{13D5D212-5DBD-410B-B509-0C751A575CAA}" type="presParOf" srcId="{28D8F6F0-F77B-4800-A44B-2EE8C4748612}" destId="{D01186C8-193E-445B-8969-0DB9F72B6BB2}" srcOrd="1" destOrd="0" presId="urn:microsoft.com/office/officeart/2005/8/layout/orgChart1"/>
    <dgm:cxn modelId="{BD8132F2-38FB-43C2-AFC3-FFEF9C338504}" type="presParOf" srcId="{EDB99E27-B786-4D5E-9AD8-8FBEA5AC2E11}" destId="{505AA63E-79E2-4DDB-9CF7-726A08641E56}" srcOrd="1" destOrd="0" presId="urn:microsoft.com/office/officeart/2005/8/layout/orgChart1"/>
    <dgm:cxn modelId="{31EAD232-B7AA-4A3F-ABD2-B9F2B39A6C8C}" type="presParOf" srcId="{EDB99E27-B786-4D5E-9AD8-8FBEA5AC2E11}" destId="{79B14E42-8ACD-40F3-A670-51AA035D206C}" srcOrd="2" destOrd="0" presId="urn:microsoft.com/office/officeart/2005/8/layout/orgChart1"/>
    <dgm:cxn modelId="{564CA645-F33E-4670-BA6C-AFEE58552D68}" type="presParOf" srcId="{2939E85B-A847-4547-B612-A7CDD9E88536}" destId="{06A262FE-717F-4FD3-8C12-CF3AFB710B83}" srcOrd="4" destOrd="0" presId="urn:microsoft.com/office/officeart/2005/8/layout/orgChart1"/>
    <dgm:cxn modelId="{0754AA3E-03E4-4D54-89D2-B6B48C662447}" type="presParOf" srcId="{2939E85B-A847-4547-B612-A7CDD9E88536}" destId="{14CC4896-1D90-4CF6-B056-A1CE32EC91DB}" srcOrd="5" destOrd="0" presId="urn:microsoft.com/office/officeart/2005/8/layout/orgChart1"/>
    <dgm:cxn modelId="{9904519A-D020-411C-B8A4-4BE9028D7C08}" type="presParOf" srcId="{14CC4896-1D90-4CF6-B056-A1CE32EC91DB}" destId="{A6C2C687-069E-422C-BA93-FC9B351CAD9E}" srcOrd="0" destOrd="0" presId="urn:microsoft.com/office/officeart/2005/8/layout/orgChart1"/>
    <dgm:cxn modelId="{1F99BEFE-0700-4C5A-9DB6-6C6FBFFA98F1}" type="presParOf" srcId="{A6C2C687-069E-422C-BA93-FC9B351CAD9E}" destId="{C346AC1F-2F36-429F-A3EA-0E9489CE387F}" srcOrd="0" destOrd="0" presId="urn:microsoft.com/office/officeart/2005/8/layout/orgChart1"/>
    <dgm:cxn modelId="{4B53EDBA-42BA-4A56-A2E7-2986C018A794}" type="presParOf" srcId="{A6C2C687-069E-422C-BA93-FC9B351CAD9E}" destId="{17A46959-5224-4FF4-878D-EAB4BCA4AAD1}" srcOrd="1" destOrd="0" presId="urn:microsoft.com/office/officeart/2005/8/layout/orgChart1"/>
    <dgm:cxn modelId="{062B64E6-DB7D-44BF-BA31-A16C491723C7}" type="presParOf" srcId="{14CC4896-1D90-4CF6-B056-A1CE32EC91DB}" destId="{B37A3002-7F4F-4897-8389-1C018584874D}" srcOrd="1" destOrd="0" presId="urn:microsoft.com/office/officeart/2005/8/layout/orgChart1"/>
    <dgm:cxn modelId="{D215BB0C-56F5-4019-9C3A-EAF58ABEE2C7}" type="presParOf" srcId="{14CC4896-1D90-4CF6-B056-A1CE32EC91DB}" destId="{487BE8EC-2C2C-4FD9-A950-04F741809638}" srcOrd="2" destOrd="0" presId="urn:microsoft.com/office/officeart/2005/8/layout/orgChart1"/>
    <dgm:cxn modelId="{83B2DD74-528B-4007-80C8-996AE134A4B3}" type="presParOf" srcId="{2939E85B-A847-4547-B612-A7CDD9E88536}" destId="{BC98BBD8-00A5-4025-AC4A-CA10359D0D19}" srcOrd="6" destOrd="0" presId="urn:microsoft.com/office/officeart/2005/8/layout/orgChart1"/>
    <dgm:cxn modelId="{41000F8F-9BEB-4E1F-A217-EFB075163B62}" type="presParOf" srcId="{2939E85B-A847-4547-B612-A7CDD9E88536}" destId="{96B03567-730F-4B50-B335-224B9898BA2C}" srcOrd="7" destOrd="0" presId="urn:microsoft.com/office/officeart/2005/8/layout/orgChart1"/>
    <dgm:cxn modelId="{8CFE50E0-FDD0-4FEE-A375-8576D4F8FB2D}" type="presParOf" srcId="{96B03567-730F-4B50-B335-224B9898BA2C}" destId="{A86C0415-5D6C-458B-BA34-C0B26026EE3E}" srcOrd="0" destOrd="0" presId="urn:microsoft.com/office/officeart/2005/8/layout/orgChart1"/>
    <dgm:cxn modelId="{E2431854-B25C-4BE0-B671-FD7D418D59AB}" type="presParOf" srcId="{A86C0415-5D6C-458B-BA34-C0B26026EE3E}" destId="{0619DC5D-65CD-4F1E-9F1C-14EF10477802}" srcOrd="0" destOrd="0" presId="urn:microsoft.com/office/officeart/2005/8/layout/orgChart1"/>
    <dgm:cxn modelId="{3B6106F1-D70E-4FC3-B240-CDABDD513008}" type="presParOf" srcId="{A86C0415-5D6C-458B-BA34-C0B26026EE3E}" destId="{8CEEA0CD-BE9A-40AA-B451-5841F0851F5A}" srcOrd="1" destOrd="0" presId="urn:microsoft.com/office/officeart/2005/8/layout/orgChart1"/>
    <dgm:cxn modelId="{605724D2-7AF3-47FB-BB10-57B5F4DEDED4}" type="presParOf" srcId="{96B03567-730F-4B50-B335-224B9898BA2C}" destId="{09F0EC6E-FD41-4020-B060-9FDCDCBE2BED}" srcOrd="1" destOrd="0" presId="urn:microsoft.com/office/officeart/2005/8/layout/orgChart1"/>
    <dgm:cxn modelId="{0063F620-174D-471E-A0F4-1AF830C09B71}" type="presParOf" srcId="{96B03567-730F-4B50-B335-224B9898BA2C}" destId="{27A1047C-9617-490A-A78B-7ED223847F78}" srcOrd="2" destOrd="0" presId="urn:microsoft.com/office/officeart/2005/8/layout/orgChart1"/>
    <dgm:cxn modelId="{41520068-CC56-4F6B-AA26-CF2D0B2254F2}" type="presParOf" srcId="{9A6DB427-1638-4BD4-904B-60894A451191}" destId="{A376B164-1321-4FEE-9CDA-6A07BEF17B97}" srcOrd="2" destOrd="0" presId="urn:microsoft.com/office/officeart/2005/8/layout/orgChart1"/>
    <dgm:cxn modelId="{3B9849CA-8244-4EA4-B1D9-53DDFCB3ACE7}" type="presParOf" srcId="{127F2E6E-5E45-4F9C-9526-208F52C4FA0F}" destId="{97E798F1-AEE4-406C-9196-2CBE2E16414B}" srcOrd="4" destOrd="0" presId="urn:microsoft.com/office/officeart/2005/8/layout/orgChart1"/>
    <dgm:cxn modelId="{79C596D2-8F74-4058-86C5-A8C933430235}" type="presParOf" srcId="{127F2E6E-5E45-4F9C-9526-208F52C4FA0F}" destId="{73B4C1B8-7125-4AFE-9E6C-8C1489BF1A18}" srcOrd="5" destOrd="0" presId="urn:microsoft.com/office/officeart/2005/8/layout/orgChart1"/>
    <dgm:cxn modelId="{7E53F5D5-0070-4A57-97D0-D550002D6557}" type="presParOf" srcId="{73B4C1B8-7125-4AFE-9E6C-8C1489BF1A18}" destId="{52C9B27A-A73E-4BD4-B68C-4666EC60B9FF}" srcOrd="0" destOrd="0" presId="urn:microsoft.com/office/officeart/2005/8/layout/orgChart1"/>
    <dgm:cxn modelId="{D86616D3-438E-403F-8A4D-348A45EBDC98}" type="presParOf" srcId="{52C9B27A-A73E-4BD4-B68C-4666EC60B9FF}" destId="{31AAC313-56B1-4281-B6C5-1D9AC0E00EEE}" srcOrd="0" destOrd="0" presId="urn:microsoft.com/office/officeart/2005/8/layout/orgChart1"/>
    <dgm:cxn modelId="{12631040-C9E1-496D-B552-A47500554B94}" type="presParOf" srcId="{52C9B27A-A73E-4BD4-B68C-4666EC60B9FF}" destId="{337ACF65-9D25-4E56-AFD1-126942308794}" srcOrd="1" destOrd="0" presId="urn:microsoft.com/office/officeart/2005/8/layout/orgChart1"/>
    <dgm:cxn modelId="{1EA81545-E26B-4DAD-9627-2ED26F6B9754}" type="presParOf" srcId="{73B4C1B8-7125-4AFE-9E6C-8C1489BF1A18}" destId="{C67FA969-FEC7-436D-81D9-350B418349E1}" srcOrd="1" destOrd="0" presId="urn:microsoft.com/office/officeart/2005/8/layout/orgChart1"/>
    <dgm:cxn modelId="{48CB5E14-22B1-497F-AE61-4B0C4CD86D6E}" type="presParOf" srcId="{C67FA969-FEC7-436D-81D9-350B418349E1}" destId="{342C5AC9-B0D0-43E9-959C-6C5D339C434C}" srcOrd="0" destOrd="0" presId="urn:microsoft.com/office/officeart/2005/8/layout/orgChart1"/>
    <dgm:cxn modelId="{D4969186-7A28-4DD1-AA66-61DE8B1BC3B7}" type="presParOf" srcId="{C67FA969-FEC7-436D-81D9-350B418349E1}" destId="{BBD8D6E3-7CC0-4A24-A6E6-52FE46E9EE46}" srcOrd="1" destOrd="0" presId="urn:microsoft.com/office/officeart/2005/8/layout/orgChart1"/>
    <dgm:cxn modelId="{920D2619-2C49-4325-81B0-4F19C234370D}" type="presParOf" srcId="{BBD8D6E3-7CC0-4A24-A6E6-52FE46E9EE46}" destId="{607ECF49-F213-4E42-A599-1F162F44BFF3}" srcOrd="0" destOrd="0" presId="urn:microsoft.com/office/officeart/2005/8/layout/orgChart1"/>
    <dgm:cxn modelId="{CF4472AA-6A7C-4A24-A58B-3B7F3C281F2C}" type="presParOf" srcId="{607ECF49-F213-4E42-A599-1F162F44BFF3}" destId="{F6DF1720-9993-4A7A-A177-D5CD412ECDDD}" srcOrd="0" destOrd="0" presId="urn:microsoft.com/office/officeart/2005/8/layout/orgChart1"/>
    <dgm:cxn modelId="{A273C5DA-AB45-4DFF-AD3F-40B72969C08A}" type="presParOf" srcId="{607ECF49-F213-4E42-A599-1F162F44BFF3}" destId="{CC7CD8A9-0585-450F-984A-772B47825683}" srcOrd="1" destOrd="0" presId="urn:microsoft.com/office/officeart/2005/8/layout/orgChart1"/>
    <dgm:cxn modelId="{3D3FEF69-1766-4CA3-B0FA-F6E9C04863E5}" type="presParOf" srcId="{BBD8D6E3-7CC0-4A24-A6E6-52FE46E9EE46}" destId="{3E865627-F98C-4063-90C9-412940A7A0C9}" srcOrd="1" destOrd="0" presId="urn:microsoft.com/office/officeart/2005/8/layout/orgChart1"/>
    <dgm:cxn modelId="{5DA8D646-10D7-401E-BAE1-DB413731ECA1}" type="presParOf" srcId="{BBD8D6E3-7CC0-4A24-A6E6-52FE46E9EE46}" destId="{AF3C0645-F918-48D0-9C8D-F3D0A6C31FA4}" srcOrd="2" destOrd="0" presId="urn:microsoft.com/office/officeart/2005/8/layout/orgChart1"/>
    <dgm:cxn modelId="{8E845556-713B-48B2-BB70-98AB2A4CF36B}" type="presParOf" srcId="{C67FA969-FEC7-436D-81D9-350B418349E1}" destId="{698EA435-E017-450D-B741-D77246EEB22F}" srcOrd="2" destOrd="0" presId="urn:microsoft.com/office/officeart/2005/8/layout/orgChart1"/>
    <dgm:cxn modelId="{B34078A4-B3B6-476E-9D65-AE30B2D47A93}" type="presParOf" srcId="{C67FA969-FEC7-436D-81D9-350B418349E1}" destId="{8E5E20A3-BD48-4AB1-89F3-CD984DD320A7}" srcOrd="3" destOrd="0" presId="urn:microsoft.com/office/officeart/2005/8/layout/orgChart1"/>
    <dgm:cxn modelId="{F689716A-49A4-4417-8269-046DBDC3810E}" type="presParOf" srcId="{8E5E20A3-BD48-4AB1-89F3-CD984DD320A7}" destId="{288178DB-3B6C-433D-9D7C-A2ED5C44B666}" srcOrd="0" destOrd="0" presId="urn:microsoft.com/office/officeart/2005/8/layout/orgChart1"/>
    <dgm:cxn modelId="{85583BC5-FDF3-4CC4-AE4E-D2A33FF74B9C}" type="presParOf" srcId="{288178DB-3B6C-433D-9D7C-A2ED5C44B666}" destId="{50AF31A6-F05A-4090-BB4D-3B5FCF588226}" srcOrd="0" destOrd="0" presId="urn:microsoft.com/office/officeart/2005/8/layout/orgChart1"/>
    <dgm:cxn modelId="{A50AFBB2-9B44-4964-815B-D5FDE6A90586}" type="presParOf" srcId="{288178DB-3B6C-433D-9D7C-A2ED5C44B666}" destId="{B6D98368-74AC-4517-ACCA-9DBBF234668F}" srcOrd="1" destOrd="0" presId="urn:microsoft.com/office/officeart/2005/8/layout/orgChart1"/>
    <dgm:cxn modelId="{32596819-F333-4EF9-945E-1A30B72B8F36}" type="presParOf" srcId="{8E5E20A3-BD48-4AB1-89F3-CD984DD320A7}" destId="{A1C6D193-7C55-4509-8F7F-2842AB6CBB4A}" srcOrd="1" destOrd="0" presId="urn:microsoft.com/office/officeart/2005/8/layout/orgChart1"/>
    <dgm:cxn modelId="{E02E0AFB-80B1-48D8-AEE7-54014F9FBFBA}" type="presParOf" srcId="{8E5E20A3-BD48-4AB1-89F3-CD984DD320A7}" destId="{27E0926E-05D4-455E-8593-27CE3FA5DEC2}" srcOrd="2" destOrd="0" presId="urn:microsoft.com/office/officeart/2005/8/layout/orgChart1"/>
    <dgm:cxn modelId="{2CAC9AD6-2634-400E-952F-3E0CCE01E24B}" type="presParOf" srcId="{C67FA969-FEC7-436D-81D9-350B418349E1}" destId="{4141D623-AB2E-4220-817C-EF4B5E4D997E}" srcOrd="4" destOrd="0" presId="urn:microsoft.com/office/officeart/2005/8/layout/orgChart1"/>
    <dgm:cxn modelId="{BDB3FD73-5FBB-4D3B-AD1B-B8CA93B267EE}" type="presParOf" srcId="{C67FA969-FEC7-436D-81D9-350B418349E1}" destId="{6A4757D3-A16D-4DD4-851B-B742F7174ADA}" srcOrd="5" destOrd="0" presId="urn:microsoft.com/office/officeart/2005/8/layout/orgChart1"/>
    <dgm:cxn modelId="{8848A3FC-36CF-4171-8B56-A09997B85DFA}" type="presParOf" srcId="{6A4757D3-A16D-4DD4-851B-B742F7174ADA}" destId="{CB23DC00-1B69-45B8-9B44-5B44C6963A77}" srcOrd="0" destOrd="0" presId="urn:microsoft.com/office/officeart/2005/8/layout/orgChart1"/>
    <dgm:cxn modelId="{E498DB6B-A4AA-4069-B044-1294392478A8}" type="presParOf" srcId="{CB23DC00-1B69-45B8-9B44-5B44C6963A77}" destId="{56CC7145-4BB2-4554-BE8D-8DDA77005712}" srcOrd="0" destOrd="0" presId="urn:microsoft.com/office/officeart/2005/8/layout/orgChart1"/>
    <dgm:cxn modelId="{27484B5E-C6E1-4FC1-95B6-DCE27FFEDABC}" type="presParOf" srcId="{CB23DC00-1B69-45B8-9B44-5B44C6963A77}" destId="{2E39B386-59E3-43F3-8C99-C8B061157807}" srcOrd="1" destOrd="0" presId="urn:microsoft.com/office/officeart/2005/8/layout/orgChart1"/>
    <dgm:cxn modelId="{27944163-11B6-4D96-938B-2CDC408A2CDD}" type="presParOf" srcId="{6A4757D3-A16D-4DD4-851B-B742F7174ADA}" destId="{16BB9100-B723-4529-AAA0-C7EBE4E846FA}" srcOrd="1" destOrd="0" presId="urn:microsoft.com/office/officeart/2005/8/layout/orgChart1"/>
    <dgm:cxn modelId="{14E404EC-E18C-4241-953A-70A00CBB4E60}" type="presParOf" srcId="{6A4757D3-A16D-4DD4-851B-B742F7174ADA}" destId="{32048D64-A1BF-46B5-A94C-2C35B272A531}" srcOrd="2" destOrd="0" presId="urn:microsoft.com/office/officeart/2005/8/layout/orgChart1"/>
    <dgm:cxn modelId="{57512513-F057-4023-820E-492FB87585A0}" type="presParOf" srcId="{73B4C1B8-7125-4AFE-9E6C-8C1489BF1A18}" destId="{5BC0EFE7-0775-4196-9DEF-89FD38E39601}" srcOrd="2" destOrd="0" presId="urn:microsoft.com/office/officeart/2005/8/layout/orgChart1"/>
    <dgm:cxn modelId="{68E533F5-8225-4FD6-B396-A99128312F4F}" type="presParOf" srcId="{E19102D4-AB2B-4DF7-B0E9-70881C3B20F1}" destId="{C202B5DD-3980-40AA-92A3-9D6A76B46318}" srcOrd="2" destOrd="0" presId="urn:microsoft.com/office/officeart/2005/8/layout/orgChart1"/>
    <dgm:cxn modelId="{123B6EF9-851A-4C1A-93E8-D5259B445DA8}" type="presParOf" srcId="{7A82380E-D8F8-433B-9091-902BA1DC258D}" destId="{60C28067-BC28-4713-A85D-D11188B20BA6}" srcOrd="2" destOrd="0" presId="urn:microsoft.com/office/officeart/2005/8/layout/orgChart1"/>
    <dgm:cxn modelId="{F22B78E3-3B1D-4138-9DAD-4E70DD661393}" type="presParOf" srcId="{7A82380E-D8F8-433B-9091-902BA1DC258D}" destId="{EC9DEDCE-75F7-4E00-8486-0C03F7BAF067}" srcOrd="3" destOrd="0" presId="urn:microsoft.com/office/officeart/2005/8/layout/orgChart1"/>
    <dgm:cxn modelId="{5767A216-190C-4983-BA0C-73BDA43670A6}" type="presParOf" srcId="{EC9DEDCE-75F7-4E00-8486-0C03F7BAF067}" destId="{477E402A-25BD-4A79-9B64-8DA04BCB65B4}" srcOrd="0" destOrd="0" presId="urn:microsoft.com/office/officeart/2005/8/layout/orgChart1"/>
    <dgm:cxn modelId="{F28634B5-04E6-4611-BAB7-BE486C8312DB}" type="presParOf" srcId="{477E402A-25BD-4A79-9B64-8DA04BCB65B4}" destId="{98CD120B-645F-4AD7-87A1-DFC729C99B10}" srcOrd="0" destOrd="0" presId="urn:microsoft.com/office/officeart/2005/8/layout/orgChart1"/>
    <dgm:cxn modelId="{C19E9380-BE97-4FA4-B312-7C089FFDD610}" type="presParOf" srcId="{477E402A-25BD-4A79-9B64-8DA04BCB65B4}" destId="{2838C9F0-A918-48B3-AC78-4F34B1077F37}" srcOrd="1" destOrd="0" presId="urn:microsoft.com/office/officeart/2005/8/layout/orgChart1"/>
    <dgm:cxn modelId="{B5C1770B-1BCF-4A90-8D9B-FF410C31E83D}" type="presParOf" srcId="{EC9DEDCE-75F7-4E00-8486-0C03F7BAF067}" destId="{E335D302-5FAF-408F-974C-65EDB428BE81}" srcOrd="1" destOrd="0" presId="urn:microsoft.com/office/officeart/2005/8/layout/orgChart1"/>
    <dgm:cxn modelId="{F5B7ABA4-129E-418B-A9E5-DE40BE0223FD}" type="presParOf" srcId="{E335D302-5FAF-408F-974C-65EDB428BE81}" destId="{D5A26B8D-FDD4-4226-9DC6-AA907FA3B26A}" srcOrd="0" destOrd="0" presId="urn:microsoft.com/office/officeart/2005/8/layout/orgChart1"/>
    <dgm:cxn modelId="{4628BE74-646A-4555-ABBB-54C2DC560378}" type="presParOf" srcId="{E335D302-5FAF-408F-974C-65EDB428BE81}" destId="{4C8A6DFB-2C0F-43FD-A5C8-D97E3F72A5D3}" srcOrd="1" destOrd="0" presId="urn:microsoft.com/office/officeart/2005/8/layout/orgChart1"/>
    <dgm:cxn modelId="{23D58EE8-FC64-4B11-B16D-8160988D46A9}" type="presParOf" srcId="{4C8A6DFB-2C0F-43FD-A5C8-D97E3F72A5D3}" destId="{8FA8946D-EEED-4946-944D-DB8E8CE17D3A}" srcOrd="0" destOrd="0" presId="urn:microsoft.com/office/officeart/2005/8/layout/orgChart1"/>
    <dgm:cxn modelId="{06CADEF1-1BC8-4DF2-A050-F74141BA4139}" type="presParOf" srcId="{8FA8946D-EEED-4946-944D-DB8E8CE17D3A}" destId="{4E2859AC-28A7-4C2E-8E3F-6DEB4E2F41F6}" srcOrd="0" destOrd="0" presId="urn:microsoft.com/office/officeart/2005/8/layout/orgChart1"/>
    <dgm:cxn modelId="{C7F3964B-A3C3-4CD0-825D-CFDBAD72EF69}" type="presParOf" srcId="{8FA8946D-EEED-4946-944D-DB8E8CE17D3A}" destId="{F3BB2462-4E85-4CF1-B232-6B590EEDB0D8}" srcOrd="1" destOrd="0" presId="urn:microsoft.com/office/officeart/2005/8/layout/orgChart1"/>
    <dgm:cxn modelId="{4AE3E969-75A9-4974-B36C-74EE7EB9EB95}" type="presParOf" srcId="{4C8A6DFB-2C0F-43FD-A5C8-D97E3F72A5D3}" destId="{F4D92F09-A72A-4653-8EFB-10FE486DB62C}" srcOrd="1" destOrd="0" presId="urn:microsoft.com/office/officeart/2005/8/layout/orgChart1"/>
    <dgm:cxn modelId="{6433E7E0-0B7F-44F1-B87D-BB264FBC7D1D}" type="presParOf" srcId="{4C8A6DFB-2C0F-43FD-A5C8-D97E3F72A5D3}" destId="{CBC69284-0D85-45B8-BE42-F6547278AA50}" srcOrd="2" destOrd="0" presId="urn:microsoft.com/office/officeart/2005/8/layout/orgChart1"/>
    <dgm:cxn modelId="{429F9A82-C172-4A97-A7F8-06EBBBD41720}" type="presParOf" srcId="{E335D302-5FAF-408F-974C-65EDB428BE81}" destId="{8151B395-6D44-4E53-A55E-F2C26012FF12}" srcOrd="2" destOrd="0" presId="urn:microsoft.com/office/officeart/2005/8/layout/orgChart1"/>
    <dgm:cxn modelId="{A1A04359-10BB-4F1C-85EB-C1DA7A6F41E3}" type="presParOf" srcId="{E335D302-5FAF-408F-974C-65EDB428BE81}" destId="{33A21787-C4B7-471E-88A0-8E0BCB74A74C}" srcOrd="3" destOrd="0" presId="urn:microsoft.com/office/officeart/2005/8/layout/orgChart1"/>
    <dgm:cxn modelId="{676455C9-5BC5-40E0-9635-D1159F49E052}" type="presParOf" srcId="{33A21787-C4B7-471E-88A0-8E0BCB74A74C}" destId="{0A272345-ECF9-4029-A7F6-DB6A6142F85D}" srcOrd="0" destOrd="0" presId="urn:microsoft.com/office/officeart/2005/8/layout/orgChart1"/>
    <dgm:cxn modelId="{9447662D-9389-4F18-9656-61D7CED08675}" type="presParOf" srcId="{0A272345-ECF9-4029-A7F6-DB6A6142F85D}" destId="{FDA0D5FB-1121-4EAF-8EA3-3AAB26DEA91E}" srcOrd="0" destOrd="0" presId="urn:microsoft.com/office/officeart/2005/8/layout/orgChart1"/>
    <dgm:cxn modelId="{26DC8F81-F429-4522-8E7A-A63AE9BED000}" type="presParOf" srcId="{0A272345-ECF9-4029-A7F6-DB6A6142F85D}" destId="{CD7D73E0-9290-435B-9A95-E05917AFF2FD}" srcOrd="1" destOrd="0" presId="urn:microsoft.com/office/officeart/2005/8/layout/orgChart1"/>
    <dgm:cxn modelId="{4103F51A-476E-4E7A-80FC-9B8349FC09E4}" type="presParOf" srcId="{33A21787-C4B7-471E-88A0-8E0BCB74A74C}" destId="{E0C91D0C-1A45-44E8-8588-BD99908A9A1C}" srcOrd="1" destOrd="0" presId="urn:microsoft.com/office/officeart/2005/8/layout/orgChart1"/>
    <dgm:cxn modelId="{D1958E01-AE23-40A7-B015-BFB467DBEE75}" type="presParOf" srcId="{33A21787-C4B7-471E-88A0-8E0BCB74A74C}" destId="{4D1A1CA1-AD34-4777-8FD8-036353336F69}" srcOrd="2" destOrd="0" presId="urn:microsoft.com/office/officeart/2005/8/layout/orgChart1"/>
    <dgm:cxn modelId="{EFF71073-DB44-498E-97F5-154381DE5579}" type="presParOf" srcId="{EC9DEDCE-75F7-4E00-8486-0C03F7BAF067}" destId="{D7084778-BC2E-4F16-A682-846A9122C619}" srcOrd="2" destOrd="0" presId="urn:microsoft.com/office/officeart/2005/8/layout/orgChart1"/>
    <dgm:cxn modelId="{2BE1C9B2-E002-43D0-87DD-527CA7C31A80}" type="presParOf" srcId="{7A82380E-D8F8-433B-9091-902BA1DC258D}" destId="{38E2C54E-A764-4134-B2FD-5B9546B0FA47}" srcOrd="4" destOrd="0" presId="urn:microsoft.com/office/officeart/2005/8/layout/orgChart1"/>
    <dgm:cxn modelId="{324771F7-ED92-4FF3-9DC5-17FB42E406F0}" type="presParOf" srcId="{7A82380E-D8F8-433B-9091-902BA1DC258D}" destId="{7E3ED891-F433-4E3D-8288-73BF6009D491}" srcOrd="5" destOrd="0" presId="urn:microsoft.com/office/officeart/2005/8/layout/orgChart1"/>
    <dgm:cxn modelId="{3307A625-01D8-4FB3-A603-45D9AC3DC239}" type="presParOf" srcId="{7E3ED891-F433-4E3D-8288-73BF6009D491}" destId="{0EABA2E2-B45C-4862-8BC8-51556E535D44}" srcOrd="0" destOrd="0" presId="urn:microsoft.com/office/officeart/2005/8/layout/orgChart1"/>
    <dgm:cxn modelId="{EED9A543-F7DE-41A2-844A-50CEEA901906}" type="presParOf" srcId="{0EABA2E2-B45C-4862-8BC8-51556E535D44}" destId="{242A6CFE-266E-409F-B3BE-1401A28E89A2}" srcOrd="0" destOrd="0" presId="urn:microsoft.com/office/officeart/2005/8/layout/orgChart1"/>
    <dgm:cxn modelId="{4E016C9B-2FF4-4769-A73E-932B59505AD2}" type="presParOf" srcId="{0EABA2E2-B45C-4862-8BC8-51556E535D44}" destId="{090BA481-0ADF-4353-BFCD-959BCD9F1BE0}" srcOrd="1" destOrd="0" presId="urn:microsoft.com/office/officeart/2005/8/layout/orgChart1"/>
    <dgm:cxn modelId="{CC7F0482-AB2D-40DF-BA0C-F7486879FBF8}" type="presParOf" srcId="{7E3ED891-F433-4E3D-8288-73BF6009D491}" destId="{488CF4A6-5653-4675-B8CC-5AA915146186}" srcOrd="1" destOrd="0" presId="urn:microsoft.com/office/officeart/2005/8/layout/orgChart1"/>
    <dgm:cxn modelId="{0891540E-4567-4E98-8196-10345BBAA587}" type="presParOf" srcId="{488CF4A6-5653-4675-B8CC-5AA915146186}" destId="{9342EC87-78AA-4202-B4B6-40FD5EB35608}" srcOrd="0" destOrd="0" presId="urn:microsoft.com/office/officeart/2005/8/layout/orgChart1"/>
    <dgm:cxn modelId="{8FF8F615-265E-4E1E-81EE-1E52B8550BC7}" type="presParOf" srcId="{488CF4A6-5653-4675-B8CC-5AA915146186}" destId="{0B38E3F6-E933-4214-8D24-48956366A721}" srcOrd="1" destOrd="0" presId="urn:microsoft.com/office/officeart/2005/8/layout/orgChart1"/>
    <dgm:cxn modelId="{58ABC26A-8C03-48D1-B4E3-9F9CAD3CFED0}" type="presParOf" srcId="{0B38E3F6-E933-4214-8D24-48956366A721}" destId="{9EF1C3BC-ABC6-40E5-888A-AA1A23497626}" srcOrd="0" destOrd="0" presId="urn:microsoft.com/office/officeart/2005/8/layout/orgChart1"/>
    <dgm:cxn modelId="{B79D0598-49CD-4B73-B01B-4250CBE188F8}" type="presParOf" srcId="{9EF1C3BC-ABC6-40E5-888A-AA1A23497626}" destId="{2A3C25A8-3A61-4E5C-8117-2C86DF65D1A4}" srcOrd="0" destOrd="0" presId="urn:microsoft.com/office/officeart/2005/8/layout/orgChart1"/>
    <dgm:cxn modelId="{33676308-14F8-468F-B58C-B48D48A20BB3}" type="presParOf" srcId="{9EF1C3BC-ABC6-40E5-888A-AA1A23497626}" destId="{9739B05A-D184-47F5-ADE2-D54F7C391EBF}" srcOrd="1" destOrd="0" presId="urn:microsoft.com/office/officeart/2005/8/layout/orgChart1"/>
    <dgm:cxn modelId="{6B20971A-B653-46DD-B08B-52FB34586853}" type="presParOf" srcId="{0B38E3F6-E933-4214-8D24-48956366A721}" destId="{475EAFF3-EAA5-428E-8090-F78020CE1D8D}" srcOrd="1" destOrd="0" presId="urn:microsoft.com/office/officeart/2005/8/layout/orgChart1"/>
    <dgm:cxn modelId="{36C5C775-CDF9-42F5-AD90-BEC74C9F6C7B}" type="presParOf" srcId="{0B38E3F6-E933-4214-8D24-48956366A721}" destId="{71DD8A21-D5C5-422A-B816-7D49CC86F75B}" srcOrd="2" destOrd="0" presId="urn:microsoft.com/office/officeart/2005/8/layout/orgChart1"/>
    <dgm:cxn modelId="{847A99A8-7D8A-4952-9FEA-346DB9AF68EC}" type="presParOf" srcId="{488CF4A6-5653-4675-B8CC-5AA915146186}" destId="{7BEB4598-19E6-467C-9F75-EDA255D16434}" srcOrd="2" destOrd="0" presId="urn:microsoft.com/office/officeart/2005/8/layout/orgChart1"/>
    <dgm:cxn modelId="{B52ACCB4-7C0C-47D8-B4EF-06946BAE4902}" type="presParOf" srcId="{488CF4A6-5653-4675-B8CC-5AA915146186}" destId="{3CDBA718-C097-49E7-93D8-BF69F1BE5BE6}" srcOrd="3" destOrd="0" presId="urn:microsoft.com/office/officeart/2005/8/layout/orgChart1"/>
    <dgm:cxn modelId="{6BFFFAD3-C178-4A2F-BC43-FC42F59CDE21}" type="presParOf" srcId="{3CDBA718-C097-49E7-93D8-BF69F1BE5BE6}" destId="{C8A5D372-8D78-43E3-B9C8-CB9F258937B8}" srcOrd="0" destOrd="0" presId="urn:microsoft.com/office/officeart/2005/8/layout/orgChart1"/>
    <dgm:cxn modelId="{79211197-1333-4F0A-9F3C-E9A13410FF76}" type="presParOf" srcId="{C8A5D372-8D78-43E3-B9C8-CB9F258937B8}" destId="{E784262F-9629-4309-8486-4FCACFBDCD22}" srcOrd="0" destOrd="0" presId="urn:microsoft.com/office/officeart/2005/8/layout/orgChart1"/>
    <dgm:cxn modelId="{A2B62BC1-0C90-425F-BC10-B9CDD1BD1877}" type="presParOf" srcId="{C8A5D372-8D78-43E3-B9C8-CB9F258937B8}" destId="{1A7F80D8-8CDA-4E5D-BEC2-83918691AC92}" srcOrd="1" destOrd="0" presId="urn:microsoft.com/office/officeart/2005/8/layout/orgChart1"/>
    <dgm:cxn modelId="{F8B59292-17A6-4621-A7BC-9640C18C2D73}" type="presParOf" srcId="{3CDBA718-C097-49E7-93D8-BF69F1BE5BE6}" destId="{8BB74A71-E9C5-448A-A4E4-63C37C8DE2CA}" srcOrd="1" destOrd="0" presId="urn:microsoft.com/office/officeart/2005/8/layout/orgChart1"/>
    <dgm:cxn modelId="{A6ED3A2F-67CE-422E-A25B-E86BB9AB8856}" type="presParOf" srcId="{8BB74A71-E9C5-448A-A4E4-63C37C8DE2CA}" destId="{4DEE6FCD-2DBE-4D2D-8C94-00AAE214066C}" srcOrd="0" destOrd="0" presId="urn:microsoft.com/office/officeart/2005/8/layout/orgChart1"/>
    <dgm:cxn modelId="{0F976AC0-7507-4CE0-84EF-97017A1F8D39}" type="presParOf" srcId="{8BB74A71-E9C5-448A-A4E4-63C37C8DE2CA}" destId="{823FB3BB-5556-4DA5-B9CE-CA37DD17AE0B}" srcOrd="1" destOrd="0" presId="urn:microsoft.com/office/officeart/2005/8/layout/orgChart1"/>
    <dgm:cxn modelId="{72FF9F9B-17C4-405D-AF24-69E176E52FCF}" type="presParOf" srcId="{823FB3BB-5556-4DA5-B9CE-CA37DD17AE0B}" destId="{45B086CC-4C5E-451C-BE6E-1457543E0BEC}" srcOrd="0" destOrd="0" presId="urn:microsoft.com/office/officeart/2005/8/layout/orgChart1"/>
    <dgm:cxn modelId="{A81585AB-E3CD-4294-A0AA-A7C43BE36F11}" type="presParOf" srcId="{45B086CC-4C5E-451C-BE6E-1457543E0BEC}" destId="{BA4E6E08-36E3-4F01-BF4C-DDFB79F9EC1D}" srcOrd="0" destOrd="0" presId="urn:microsoft.com/office/officeart/2005/8/layout/orgChart1"/>
    <dgm:cxn modelId="{5D054CB4-9F3F-420C-B311-5B15D048E4C7}" type="presParOf" srcId="{45B086CC-4C5E-451C-BE6E-1457543E0BEC}" destId="{7A75E0DD-8DC7-4BEC-8EAB-51BD1D7BB31B}" srcOrd="1" destOrd="0" presId="urn:microsoft.com/office/officeart/2005/8/layout/orgChart1"/>
    <dgm:cxn modelId="{3A2B0ABB-419E-42B3-96B3-377F3F3C2309}" type="presParOf" srcId="{823FB3BB-5556-4DA5-B9CE-CA37DD17AE0B}" destId="{83B73937-4B1D-413E-B9A5-5B42665CE0DC}" srcOrd="1" destOrd="0" presId="urn:microsoft.com/office/officeart/2005/8/layout/orgChart1"/>
    <dgm:cxn modelId="{DF17FA56-BF6E-49DE-9987-6BAEB727B28E}" type="presParOf" srcId="{823FB3BB-5556-4DA5-B9CE-CA37DD17AE0B}" destId="{9440CD81-00A2-400F-B36A-362B400F33CE}" srcOrd="2" destOrd="0" presId="urn:microsoft.com/office/officeart/2005/8/layout/orgChart1"/>
    <dgm:cxn modelId="{2C9E7FF5-4541-4759-BFD1-5E40F51DEA4C}" type="presParOf" srcId="{8BB74A71-E9C5-448A-A4E4-63C37C8DE2CA}" destId="{16F80DCD-5AF6-4465-B80A-E34762ABEE8D}" srcOrd="2" destOrd="0" presId="urn:microsoft.com/office/officeart/2005/8/layout/orgChart1"/>
    <dgm:cxn modelId="{BF937266-3CE8-4C61-AC95-6B14D14F8845}" type="presParOf" srcId="{8BB74A71-E9C5-448A-A4E4-63C37C8DE2CA}" destId="{370817C3-1E0A-4CD5-87B7-BCE2308894E9}" srcOrd="3" destOrd="0" presId="urn:microsoft.com/office/officeart/2005/8/layout/orgChart1"/>
    <dgm:cxn modelId="{7A67288C-613C-4EFE-B242-FC67B3A4DA68}" type="presParOf" srcId="{370817C3-1E0A-4CD5-87B7-BCE2308894E9}" destId="{05EE545C-EC55-412F-BB6E-E23E392C2062}" srcOrd="0" destOrd="0" presId="urn:microsoft.com/office/officeart/2005/8/layout/orgChart1"/>
    <dgm:cxn modelId="{DACB0F55-7135-4E7C-8E32-F52582BB96B2}" type="presParOf" srcId="{05EE545C-EC55-412F-BB6E-E23E392C2062}" destId="{B4F0CD5F-077D-48AC-A55A-4FAA5D5F96D3}" srcOrd="0" destOrd="0" presId="urn:microsoft.com/office/officeart/2005/8/layout/orgChart1"/>
    <dgm:cxn modelId="{96C67D4C-E560-47A5-8DBB-B83E8B624CC6}" type="presParOf" srcId="{05EE545C-EC55-412F-BB6E-E23E392C2062}" destId="{97591091-422D-4C99-85D8-36C471335993}" srcOrd="1" destOrd="0" presId="urn:microsoft.com/office/officeart/2005/8/layout/orgChart1"/>
    <dgm:cxn modelId="{FD1A94E2-1D6F-4F38-86C5-C05BA6EC22D7}" type="presParOf" srcId="{370817C3-1E0A-4CD5-87B7-BCE2308894E9}" destId="{3E5AC188-1B8E-4BF0-8751-DF9ACA73C8B7}" srcOrd="1" destOrd="0" presId="urn:microsoft.com/office/officeart/2005/8/layout/orgChart1"/>
    <dgm:cxn modelId="{00D09A7A-8E29-4EBB-86B2-FD5F630B36EC}" type="presParOf" srcId="{370817C3-1E0A-4CD5-87B7-BCE2308894E9}" destId="{6A23AEE9-9C9F-4D0B-A236-8F13AE4F9B12}" srcOrd="2" destOrd="0" presId="urn:microsoft.com/office/officeart/2005/8/layout/orgChart1"/>
    <dgm:cxn modelId="{E9C14394-56C6-40E5-8E01-DD8469412758}" type="presParOf" srcId="{3CDBA718-C097-49E7-93D8-BF69F1BE5BE6}" destId="{3778AC8B-8CAA-45E5-BD27-D687FA0CB9C7}" srcOrd="2" destOrd="0" presId="urn:microsoft.com/office/officeart/2005/8/layout/orgChart1"/>
    <dgm:cxn modelId="{92A06B79-FAE4-460A-88B4-E5D45D0526FF}" type="presParOf" srcId="{488CF4A6-5653-4675-B8CC-5AA915146186}" destId="{A2918898-6FC0-4859-80BE-3B26A3B92910}" srcOrd="4" destOrd="0" presId="urn:microsoft.com/office/officeart/2005/8/layout/orgChart1"/>
    <dgm:cxn modelId="{0C223599-C71E-4ED6-82B5-644E48E567B0}" type="presParOf" srcId="{488CF4A6-5653-4675-B8CC-5AA915146186}" destId="{12FEB15F-D53A-497D-A810-575762DAD4BA}" srcOrd="5" destOrd="0" presId="urn:microsoft.com/office/officeart/2005/8/layout/orgChart1"/>
    <dgm:cxn modelId="{4B38CAE1-03C7-4283-97DC-261C2B2E5B57}" type="presParOf" srcId="{12FEB15F-D53A-497D-A810-575762DAD4BA}" destId="{3B841B83-49FC-41F0-B51A-74320D905432}" srcOrd="0" destOrd="0" presId="urn:microsoft.com/office/officeart/2005/8/layout/orgChart1"/>
    <dgm:cxn modelId="{02AA562F-6CCE-4466-AF15-68812B2F4D15}" type="presParOf" srcId="{3B841B83-49FC-41F0-B51A-74320D905432}" destId="{AE38E18D-745D-4D9B-ABBD-D0C5B911FD7A}" srcOrd="0" destOrd="0" presId="urn:microsoft.com/office/officeart/2005/8/layout/orgChart1"/>
    <dgm:cxn modelId="{9C59E97F-5FEC-4CBB-A775-09E66224DCF4}" type="presParOf" srcId="{3B841B83-49FC-41F0-B51A-74320D905432}" destId="{A4600D36-5D99-4A64-927C-C6B761150CFB}" srcOrd="1" destOrd="0" presId="urn:microsoft.com/office/officeart/2005/8/layout/orgChart1"/>
    <dgm:cxn modelId="{F6241DE8-7401-4D82-A5CF-DAB85D955E82}" type="presParOf" srcId="{12FEB15F-D53A-497D-A810-575762DAD4BA}" destId="{E73B45D3-96F6-4FA6-9C48-79DBFDE522E3}" srcOrd="1" destOrd="0" presId="urn:microsoft.com/office/officeart/2005/8/layout/orgChart1"/>
    <dgm:cxn modelId="{3E1FB2F3-5FAC-4E3C-AA5B-786CA3AF157C}" type="presParOf" srcId="{12FEB15F-D53A-497D-A810-575762DAD4BA}" destId="{BFE5DEA0-2BA2-4EA1-B8CA-85E8CE980A4B}" srcOrd="2" destOrd="0" presId="urn:microsoft.com/office/officeart/2005/8/layout/orgChart1"/>
    <dgm:cxn modelId="{184F0EC3-674B-49CC-8252-079C1B6C9875}" type="presParOf" srcId="{488CF4A6-5653-4675-B8CC-5AA915146186}" destId="{4C076AC7-84AA-4B86-AD90-3AE6063D83C5}" srcOrd="6" destOrd="0" presId="urn:microsoft.com/office/officeart/2005/8/layout/orgChart1"/>
    <dgm:cxn modelId="{FFDF0713-6D3F-4B58-9607-224F6832B1BF}" type="presParOf" srcId="{488CF4A6-5653-4675-B8CC-5AA915146186}" destId="{E1C753EF-0761-459C-AFFE-19B5B85808C6}" srcOrd="7" destOrd="0" presId="urn:microsoft.com/office/officeart/2005/8/layout/orgChart1"/>
    <dgm:cxn modelId="{AEE9992E-885F-4D26-9429-E84ACBA2C7F0}" type="presParOf" srcId="{E1C753EF-0761-459C-AFFE-19B5B85808C6}" destId="{66E51900-2540-44E8-BF3A-25A29AECFA30}" srcOrd="0" destOrd="0" presId="urn:microsoft.com/office/officeart/2005/8/layout/orgChart1"/>
    <dgm:cxn modelId="{4304C0A3-017E-481D-87A6-9C11A1A8CD36}" type="presParOf" srcId="{66E51900-2540-44E8-BF3A-25A29AECFA30}" destId="{761D3A5A-503C-4434-8A88-7EA2AC299F51}" srcOrd="0" destOrd="0" presId="urn:microsoft.com/office/officeart/2005/8/layout/orgChart1"/>
    <dgm:cxn modelId="{BCBE8289-12FB-4341-9B9F-F7D014EBB8C8}" type="presParOf" srcId="{66E51900-2540-44E8-BF3A-25A29AECFA30}" destId="{C5BFBAD6-0B5D-4D12-B111-83ABF23A6544}" srcOrd="1" destOrd="0" presId="urn:microsoft.com/office/officeart/2005/8/layout/orgChart1"/>
    <dgm:cxn modelId="{D1E87BDB-C289-4CA4-B139-95877536765A}" type="presParOf" srcId="{E1C753EF-0761-459C-AFFE-19B5B85808C6}" destId="{8F22791C-2A0F-4201-8C98-EDEA8BDEE51B}" srcOrd="1" destOrd="0" presId="urn:microsoft.com/office/officeart/2005/8/layout/orgChart1"/>
    <dgm:cxn modelId="{0CC22C87-D347-4621-97C1-C9A1AF58FCE4}" type="presParOf" srcId="{8F22791C-2A0F-4201-8C98-EDEA8BDEE51B}" destId="{48FF8BEE-A1CD-4FAA-AA4F-AA5B75F976E3}" srcOrd="0" destOrd="0" presId="urn:microsoft.com/office/officeart/2005/8/layout/orgChart1"/>
    <dgm:cxn modelId="{B32B01FC-0411-46A0-A4D8-98D4448B0E97}" type="presParOf" srcId="{8F22791C-2A0F-4201-8C98-EDEA8BDEE51B}" destId="{1972C2FF-19EE-4438-B1F7-69DCA07DC664}" srcOrd="1" destOrd="0" presId="urn:microsoft.com/office/officeart/2005/8/layout/orgChart1"/>
    <dgm:cxn modelId="{79F5B8B6-BF53-4142-BC40-838618E4A353}" type="presParOf" srcId="{1972C2FF-19EE-4438-B1F7-69DCA07DC664}" destId="{EDCDF0CA-00A9-4EC4-ACCB-18945A4AC634}" srcOrd="0" destOrd="0" presId="urn:microsoft.com/office/officeart/2005/8/layout/orgChart1"/>
    <dgm:cxn modelId="{8194FEE8-C836-4FA3-B1C3-4FB9EDE6ACEE}" type="presParOf" srcId="{EDCDF0CA-00A9-4EC4-ACCB-18945A4AC634}" destId="{0F0F1623-DED9-4B8F-BA6C-AA4DC40BEEBA}" srcOrd="0" destOrd="0" presId="urn:microsoft.com/office/officeart/2005/8/layout/orgChart1"/>
    <dgm:cxn modelId="{F1EE1BE4-2430-4D27-9719-1694DB55122E}" type="presParOf" srcId="{EDCDF0CA-00A9-4EC4-ACCB-18945A4AC634}" destId="{6B49A22F-3CE1-4749-875F-BF8A7FD79C17}" srcOrd="1" destOrd="0" presId="urn:microsoft.com/office/officeart/2005/8/layout/orgChart1"/>
    <dgm:cxn modelId="{FBB14E94-82F1-40C9-8F45-6DDC674D01CA}" type="presParOf" srcId="{1972C2FF-19EE-4438-B1F7-69DCA07DC664}" destId="{E0496FFC-800F-4BB6-AA45-21459EDC3C5E}" srcOrd="1" destOrd="0" presId="urn:microsoft.com/office/officeart/2005/8/layout/orgChart1"/>
    <dgm:cxn modelId="{FEE0145A-6F4B-4CB8-B1AB-3B2D698B36A9}" type="presParOf" srcId="{1972C2FF-19EE-4438-B1F7-69DCA07DC664}" destId="{D28DD7C9-3EDB-4EDC-BC7B-E2658E48F00D}" srcOrd="2" destOrd="0" presId="urn:microsoft.com/office/officeart/2005/8/layout/orgChart1"/>
    <dgm:cxn modelId="{A602A629-BBD8-4FA7-A1A0-5D90A2458EFA}" type="presParOf" srcId="{8F22791C-2A0F-4201-8C98-EDEA8BDEE51B}" destId="{4106A96C-7D4A-42F1-A507-D433AD9D75EF}" srcOrd="2" destOrd="0" presId="urn:microsoft.com/office/officeart/2005/8/layout/orgChart1"/>
    <dgm:cxn modelId="{D374C451-28C4-4E40-950D-2816FE6DA21B}" type="presParOf" srcId="{8F22791C-2A0F-4201-8C98-EDEA8BDEE51B}" destId="{CB9ED215-BDE4-4391-A42B-79C76F8486AF}" srcOrd="3" destOrd="0" presId="urn:microsoft.com/office/officeart/2005/8/layout/orgChart1"/>
    <dgm:cxn modelId="{F4E8475D-4C6B-418E-80C7-D081765D98C0}" type="presParOf" srcId="{CB9ED215-BDE4-4391-A42B-79C76F8486AF}" destId="{10479DED-A1E7-4B99-BFDD-3066C64C84B3}" srcOrd="0" destOrd="0" presId="urn:microsoft.com/office/officeart/2005/8/layout/orgChart1"/>
    <dgm:cxn modelId="{66887BA5-B1AF-49F0-8B67-8D50E24F932B}" type="presParOf" srcId="{10479DED-A1E7-4B99-BFDD-3066C64C84B3}" destId="{FE6A171B-0F50-488A-B6EF-F88A4AE188A3}" srcOrd="0" destOrd="0" presId="urn:microsoft.com/office/officeart/2005/8/layout/orgChart1"/>
    <dgm:cxn modelId="{F650BCEF-FEF1-4FCF-8F34-B96B9D40FB21}" type="presParOf" srcId="{10479DED-A1E7-4B99-BFDD-3066C64C84B3}" destId="{F73A9360-3A2D-49EC-8754-926D63535304}" srcOrd="1" destOrd="0" presId="urn:microsoft.com/office/officeart/2005/8/layout/orgChart1"/>
    <dgm:cxn modelId="{BA3C28F7-2DED-4F37-A4B3-30DF5432CA8D}" type="presParOf" srcId="{CB9ED215-BDE4-4391-A42B-79C76F8486AF}" destId="{317B11E5-24EA-4D4F-BE0C-FC30AF11C9D7}" srcOrd="1" destOrd="0" presId="urn:microsoft.com/office/officeart/2005/8/layout/orgChart1"/>
    <dgm:cxn modelId="{74CF06DF-F5C2-407B-8EAD-623A29A3AB15}" type="presParOf" srcId="{CB9ED215-BDE4-4391-A42B-79C76F8486AF}" destId="{5583924B-2396-4AF6-A8E5-998775CA231A}" srcOrd="2" destOrd="0" presId="urn:microsoft.com/office/officeart/2005/8/layout/orgChart1"/>
    <dgm:cxn modelId="{42097E3D-C455-4CE0-94C8-12783EF56EDB}" type="presParOf" srcId="{8F22791C-2A0F-4201-8C98-EDEA8BDEE51B}" destId="{66620462-DFEF-46A1-B916-157ED85B6B35}" srcOrd="4" destOrd="0" presId="urn:microsoft.com/office/officeart/2005/8/layout/orgChart1"/>
    <dgm:cxn modelId="{FEED7BCF-2BCA-42CE-9578-3FD85EC63A05}" type="presParOf" srcId="{8F22791C-2A0F-4201-8C98-EDEA8BDEE51B}" destId="{BA71F768-9E6C-487F-A960-56345F34DE54}" srcOrd="5" destOrd="0" presId="urn:microsoft.com/office/officeart/2005/8/layout/orgChart1"/>
    <dgm:cxn modelId="{BE349F9D-5B0D-482E-9940-5A97C367666D}" type="presParOf" srcId="{BA71F768-9E6C-487F-A960-56345F34DE54}" destId="{5D68AA35-062A-4C0D-88C8-5F8F493BFEB9}" srcOrd="0" destOrd="0" presId="urn:microsoft.com/office/officeart/2005/8/layout/orgChart1"/>
    <dgm:cxn modelId="{759F57C1-11C7-4589-B17F-AEA5B470A02B}" type="presParOf" srcId="{5D68AA35-062A-4C0D-88C8-5F8F493BFEB9}" destId="{7A722623-18CC-4792-A2FB-96B0593AFBA8}" srcOrd="0" destOrd="0" presId="urn:microsoft.com/office/officeart/2005/8/layout/orgChart1"/>
    <dgm:cxn modelId="{0BEEBD98-CBF4-4C74-A1F5-C88A31D06A6A}" type="presParOf" srcId="{5D68AA35-062A-4C0D-88C8-5F8F493BFEB9}" destId="{350C2B0F-0554-4C90-9909-D4F113DC5E36}" srcOrd="1" destOrd="0" presId="urn:microsoft.com/office/officeart/2005/8/layout/orgChart1"/>
    <dgm:cxn modelId="{2A77DF14-9731-4133-8667-325D50635AAB}" type="presParOf" srcId="{BA71F768-9E6C-487F-A960-56345F34DE54}" destId="{6AD86321-EB3D-4AE0-87D9-A36E8AD8F90F}" srcOrd="1" destOrd="0" presId="urn:microsoft.com/office/officeart/2005/8/layout/orgChart1"/>
    <dgm:cxn modelId="{220BE2F2-C71C-4370-9D11-FA1D65E6D0C3}" type="presParOf" srcId="{BA71F768-9E6C-487F-A960-56345F34DE54}" destId="{0BA35E96-789A-42F5-A335-794130DF5750}" srcOrd="2" destOrd="0" presId="urn:microsoft.com/office/officeart/2005/8/layout/orgChart1"/>
    <dgm:cxn modelId="{43DB8B63-A349-461C-A96E-EE09C9468A69}" type="presParOf" srcId="{E1C753EF-0761-459C-AFFE-19B5B85808C6}" destId="{7B69AF56-0CFA-4BA0-A1F2-6EFFE3298630}" srcOrd="2" destOrd="0" presId="urn:microsoft.com/office/officeart/2005/8/layout/orgChart1"/>
    <dgm:cxn modelId="{28FB96EC-E9D0-4575-BD5F-6D2CAF454662}" type="presParOf" srcId="{488CF4A6-5653-4675-B8CC-5AA915146186}" destId="{AD8BC3CF-C057-42A9-80F2-25C51D35C146}" srcOrd="8" destOrd="0" presId="urn:microsoft.com/office/officeart/2005/8/layout/orgChart1"/>
    <dgm:cxn modelId="{398B9D6F-1031-49D4-9F8C-03162721E660}" type="presParOf" srcId="{488CF4A6-5653-4675-B8CC-5AA915146186}" destId="{CE9E2E46-08E2-4544-A1E8-930131F8E193}" srcOrd="9" destOrd="0" presId="urn:microsoft.com/office/officeart/2005/8/layout/orgChart1"/>
    <dgm:cxn modelId="{F471DF47-3DE2-436D-976B-5C8383CD99FA}" type="presParOf" srcId="{CE9E2E46-08E2-4544-A1E8-930131F8E193}" destId="{66C3B2D6-C9D9-442E-B37E-93DE42494F7C}" srcOrd="0" destOrd="0" presId="urn:microsoft.com/office/officeart/2005/8/layout/orgChart1"/>
    <dgm:cxn modelId="{E4247ADA-A76C-4F19-8A3A-A62088F80617}" type="presParOf" srcId="{66C3B2D6-C9D9-442E-B37E-93DE42494F7C}" destId="{56BF6EDF-7273-48D2-83AB-663338B5465E}" srcOrd="0" destOrd="0" presId="urn:microsoft.com/office/officeart/2005/8/layout/orgChart1"/>
    <dgm:cxn modelId="{7F86ED9D-FBC4-43AE-A7A5-A9C1AA84A9FB}" type="presParOf" srcId="{66C3B2D6-C9D9-442E-B37E-93DE42494F7C}" destId="{676F55E8-CECF-4B9C-8A6D-D23C5CF5C9D1}" srcOrd="1" destOrd="0" presId="urn:microsoft.com/office/officeart/2005/8/layout/orgChart1"/>
    <dgm:cxn modelId="{42CE5559-B3D6-4C29-972F-F4414F2E971B}" type="presParOf" srcId="{CE9E2E46-08E2-4544-A1E8-930131F8E193}" destId="{9FCDB36C-FAC5-424E-8F63-6A43D59DB234}" srcOrd="1" destOrd="0" presId="urn:microsoft.com/office/officeart/2005/8/layout/orgChart1"/>
    <dgm:cxn modelId="{E216F10D-CCBF-4E4E-B2A0-E15D5983AFC7}" type="presParOf" srcId="{9FCDB36C-FAC5-424E-8F63-6A43D59DB234}" destId="{7D0DB779-28BC-49A5-A502-A30A575F045C}" srcOrd="0" destOrd="0" presId="urn:microsoft.com/office/officeart/2005/8/layout/orgChart1"/>
    <dgm:cxn modelId="{9973162D-83B1-4015-87ED-2C904CAE0070}" type="presParOf" srcId="{9FCDB36C-FAC5-424E-8F63-6A43D59DB234}" destId="{509A8FE3-00D9-4E75-926E-AD6A7FA737EB}" srcOrd="1" destOrd="0" presId="urn:microsoft.com/office/officeart/2005/8/layout/orgChart1"/>
    <dgm:cxn modelId="{15F21594-27CD-475B-9BAF-CD653E59398F}" type="presParOf" srcId="{509A8FE3-00D9-4E75-926E-AD6A7FA737EB}" destId="{0F9C20C2-1CA5-42E6-BFF6-09EA077BED9D}" srcOrd="0" destOrd="0" presId="urn:microsoft.com/office/officeart/2005/8/layout/orgChart1"/>
    <dgm:cxn modelId="{CDAA58B4-00AE-404A-B227-849CAD602246}" type="presParOf" srcId="{0F9C20C2-1CA5-42E6-BFF6-09EA077BED9D}" destId="{5464EFC4-0F70-447D-8774-9EF15B272B3C}" srcOrd="0" destOrd="0" presId="urn:microsoft.com/office/officeart/2005/8/layout/orgChart1"/>
    <dgm:cxn modelId="{60CE9DF7-C036-4165-B594-52C588FEE5D7}" type="presParOf" srcId="{0F9C20C2-1CA5-42E6-BFF6-09EA077BED9D}" destId="{21527323-2AB3-4FA9-AF47-9F26EFA46972}" srcOrd="1" destOrd="0" presId="urn:microsoft.com/office/officeart/2005/8/layout/orgChart1"/>
    <dgm:cxn modelId="{E5BE51B0-0EC8-423D-A8F7-E54A2AF893CD}" type="presParOf" srcId="{509A8FE3-00D9-4E75-926E-AD6A7FA737EB}" destId="{AA130F18-6887-4C01-89AD-3468B123EF77}" srcOrd="1" destOrd="0" presId="urn:microsoft.com/office/officeart/2005/8/layout/orgChart1"/>
    <dgm:cxn modelId="{465A8BC1-97EA-4F82-8F25-066559C9D58A}" type="presParOf" srcId="{509A8FE3-00D9-4E75-926E-AD6A7FA737EB}" destId="{8D5DB417-6D59-49FF-8A5A-B92B7F009238}" srcOrd="2" destOrd="0" presId="urn:microsoft.com/office/officeart/2005/8/layout/orgChart1"/>
    <dgm:cxn modelId="{225780A6-7C00-4696-B930-CA2756FE3C55}" type="presParOf" srcId="{9FCDB36C-FAC5-424E-8F63-6A43D59DB234}" destId="{72F6B98E-ABE9-406E-A212-1BA35FB18D25}" srcOrd="2" destOrd="0" presId="urn:microsoft.com/office/officeart/2005/8/layout/orgChart1"/>
    <dgm:cxn modelId="{AEBDEE3B-FE35-4B9D-B214-DB0472B0B562}" type="presParOf" srcId="{9FCDB36C-FAC5-424E-8F63-6A43D59DB234}" destId="{FF4FD766-8DC5-45D6-A489-76658B563351}" srcOrd="3" destOrd="0" presId="urn:microsoft.com/office/officeart/2005/8/layout/orgChart1"/>
    <dgm:cxn modelId="{1CDC6053-2A97-4F4D-A7C2-F849ADC40B90}" type="presParOf" srcId="{FF4FD766-8DC5-45D6-A489-76658B563351}" destId="{D18A009E-B3B4-4C2A-B5E9-125E90375CAF}" srcOrd="0" destOrd="0" presId="urn:microsoft.com/office/officeart/2005/8/layout/orgChart1"/>
    <dgm:cxn modelId="{800D7E7C-544A-4098-ACEF-3528A22B0161}" type="presParOf" srcId="{D18A009E-B3B4-4C2A-B5E9-125E90375CAF}" destId="{D27CFE97-B4CD-49BA-BC86-F466550B9ACA}" srcOrd="0" destOrd="0" presId="urn:microsoft.com/office/officeart/2005/8/layout/orgChart1"/>
    <dgm:cxn modelId="{56E63556-D298-4A2C-9553-34D413F31E90}" type="presParOf" srcId="{D18A009E-B3B4-4C2A-B5E9-125E90375CAF}" destId="{046AA71F-9284-4B89-8014-E8114F0CF004}" srcOrd="1" destOrd="0" presId="urn:microsoft.com/office/officeart/2005/8/layout/orgChart1"/>
    <dgm:cxn modelId="{F6ECB285-61F0-4A2E-A46E-602A99B9CBFE}" type="presParOf" srcId="{FF4FD766-8DC5-45D6-A489-76658B563351}" destId="{90E0C0EC-B68C-4481-AF7D-9F74A538BF43}" srcOrd="1" destOrd="0" presId="urn:microsoft.com/office/officeart/2005/8/layout/orgChart1"/>
    <dgm:cxn modelId="{24835D15-4419-4204-B5BA-974EB8B2DF29}" type="presParOf" srcId="{FF4FD766-8DC5-45D6-A489-76658B563351}" destId="{4CA53B70-4178-48B3-8C1A-51606BAE7868}" srcOrd="2" destOrd="0" presId="urn:microsoft.com/office/officeart/2005/8/layout/orgChart1"/>
    <dgm:cxn modelId="{1C19C060-742F-4A66-A82E-18387DF8B142}" type="presParOf" srcId="{CE9E2E46-08E2-4544-A1E8-930131F8E193}" destId="{62AC4D3C-D574-4C2B-8C42-DDCA60990158}" srcOrd="2" destOrd="0" presId="urn:microsoft.com/office/officeart/2005/8/layout/orgChart1"/>
    <dgm:cxn modelId="{3C629009-4672-4D03-9FD0-63C053C0EA17}" type="presParOf" srcId="{488CF4A6-5653-4675-B8CC-5AA915146186}" destId="{74CFC0A4-014D-4885-8124-EA174873D26B}" srcOrd="10" destOrd="0" presId="urn:microsoft.com/office/officeart/2005/8/layout/orgChart1"/>
    <dgm:cxn modelId="{4E1A8E3F-AE57-444E-BD66-B5523DEEBFCD}" type="presParOf" srcId="{488CF4A6-5653-4675-B8CC-5AA915146186}" destId="{62CE19E0-CC66-411B-A205-72695F9C8C30}" srcOrd="11" destOrd="0" presId="urn:microsoft.com/office/officeart/2005/8/layout/orgChart1"/>
    <dgm:cxn modelId="{E39309EB-E8FE-4A64-9A61-EB41D5FB5A3F}" type="presParOf" srcId="{62CE19E0-CC66-411B-A205-72695F9C8C30}" destId="{97492C81-B3D5-44D3-B3F2-C650EF47943F}" srcOrd="0" destOrd="0" presId="urn:microsoft.com/office/officeart/2005/8/layout/orgChart1"/>
    <dgm:cxn modelId="{F07555CD-D531-40BC-A93A-6AA7278717A3}" type="presParOf" srcId="{97492C81-B3D5-44D3-B3F2-C650EF47943F}" destId="{2FA62901-D3A4-43CF-9A80-9109F3DE40FC}" srcOrd="0" destOrd="0" presId="urn:microsoft.com/office/officeart/2005/8/layout/orgChart1"/>
    <dgm:cxn modelId="{E0628B3C-8AA0-4329-ACF4-6C05EE2951BD}" type="presParOf" srcId="{97492C81-B3D5-44D3-B3F2-C650EF47943F}" destId="{F93BAEE4-1DB3-4AF4-8281-13F220986631}" srcOrd="1" destOrd="0" presId="urn:microsoft.com/office/officeart/2005/8/layout/orgChart1"/>
    <dgm:cxn modelId="{9CC09EF4-95FA-4E0B-8258-77A661CBA67A}" type="presParOf" srcId="{62CE19E0-CC66-411B-A205-72695F9C8C30}" destId="{5C7FFE32-6228-435D-82F4-E6732D621EBD}" srcOrd="1" destOrd="0" presId="urn:microsoft.com/office/officeart/2005/8/layout/orgChart1"/>
    <dgm:cxn modelId="{2D04ECB7-EBE2-49F0-B887-E0CE360F62B5}" type="presParOf" srcId="{62CE19E0-CC66-411B-A205-72695F9C8C30}" destId="{CB9CD84E-613A-4766-884D-1F479208594D}" srcOrd="2" destOrd="0" presId="urn:microsoft.com/office/officeart/2005/8/layout/orgChart1"/>
    <dgm:cxn modelId="{1B8C3252-0402-418B-BC73-957478491397}" type="presParOf" srcId="{7E3ED891-F433-4E3D-8288-73BF6009D491}" destId="{3BB08DF1-63DA-47CB-BFCD-C70CF08C2C37}" srcOrd="2" destOrd="0" presId="urn:microsoft.com/office/officeart/2005/8/layout/orgChart1"/>
    <dgm:cxn modelId="{36180E5A-370B-4C3F-8524-E5DC5BBB73CD}" type="presParOf" srcId="{7A82380E-D8F8-433B-9091-902BA1DC258D}" destId="{A8B02302-C302-49FE-83E3-FA9DA5D5BA28}" srcOrd="6" destOrd="0" presId="urn:microsoft.com/office/officeart/2005/8/layout/orgChart1"/>
    <dgm:cxn modelId="{CB92C6FD-C74A-4285-8247-155D021A6248}" type="presParOf" srcId="{7A82380E-D8F8-433B-9091-902BA1DC258D}" destId="{86B9C99D-D0D2-478D-A694-F2E9A78107AF}" srcOrd="7" destOrd="0" presId="urn:microsoft.com/office/officeart/2005/8/layout/orgChart1"/>
    <dgm:cxn modelId="{AC904EE1-9736-49AC-BAD9-1EA83BF39EDC}" type="presParOf" srcId="{86B9C99D-D0D2-478D-A694-F2E9A78107AF}" destId="{27FDC6E8-D62C-4D5C-B9C1-BEEBFA024B4D}" srcOrd="0" destOrd="0" presId="urn:microsoft.com/office/officeart/2005/8/layout/orgChart1"/>
    <dgm:cxn modelId="{DAF6CC5B-FB60-4DDF-860C-E7B6706177C5}" type="presParOf" srcId="{27FDC6E8-D62C-4D5C-B9C1-BEEBFA024B4D}" destId="{672F341C-2B61-4B5A-9154-09A3CA1013F9}" srcOrd="0" destOrd="0" presId="urn:microsoft.com/office/officeart/2005/8/layout/orgChart1"/>
    <dgm:cxn modelId="{BCE9FA74-C4F9-4884-9673-CC99B8B20DF1}" type="presParOf" srcId="{27FDC6E8-D62C-4D5C-B9C1-BEEBFA024B4D}" destId="{ADD07795-723A-43D6-A7D1-CB288573DB8A}" srcOrd="1" destOrd="0" presId="urn:microsoft.com/office/officeart/2005/8/layout/orgChart1"/>
    <dgm:cxn modelId="{EF5B2305-C0AE-42C1-924D-64CB8B298F25}" type="presParOf" srcId="{86B9C99D-D0D2-478D-A694-F2E9A78107AF}" destId="{1536E33F-1BFB-4526-9CD1-CA58DE6855D8}" srcOrd="1" destOrd="0" presId="urn:microsoft.com/office/officeart/2005/8/layout/orgChart1"/>
    <dgm:cxn modelId="{C269A55B-83C5-4183-BDC9-C5C5F9457310}" type="presParOf" srcId="{1536E33F-1BFB-4526-9CD1-CA58DE6855D8}" destId="{D11EE2B2-CAB7-4907-BB89-73997302189B}" srcOrd="0" destOrd="0" presId="urn:microsoft.com/office/officeart/2005/8/layout/orgChart1"/>
    <dgm:cxn modelId="{127B75FA-44B5-4C55-A934-5F429B30509D}" type="presParOf" srcId="{1536E33F-1BFB-4526-9CD1-CA58DE6855D8}" destId="{3B024ECF-6668-4387-8329-648875BE1561}" srcOrd="1" destOrd="0" presId="urn:microsoft.com/office/officeart/2005/8/layout/orgChart1"/>
    <dgm:cxn modelId="{780E3306-9D21-42C1-9CA7-99D3DB4FAD0C}" type="presParOf" srcId="{3B024ECF-6668-4387-8329-648875BE1561}" destId="{3F85B5E6-1DCB-49E9-B8F5-A5F1075996EB}" srcOrd="0" destOrd="0" presId="urn:microsoft.com/office/officeart/2005/8/layout/orgChart1"/>
    <dgm:cxn modelId="{BD77BAF3-B54A-4DBF-9387-EA4A1DB057E5}" type="presParOf" srcId="{3F85B5E6-1DCB-49E9-B8F5-A5F1075996EB}" destId="{8899B9B9-0368-4ECE-B85A-1D5365473652}" srcOrd="0" destOrd="0" presId="urn:microsoft.com/office/officeart/2005/8/layout/orgChart1"/>
    <dgm:cxn modelId="{C94098C6-E729-4353-B980-2078958DEE5D}" type="presParOf" srcId="{3F85B5E6-1DCB-49E9-B8F5-A5F1075996EB}" destId="{3113E901-D86A-4E39-BE6C-2FB9FD43567B}" srcOrd="1" destOrd="0" presId="urn:microsoft.com/office/officeart/2005/8/layout/orgChart1"/>
    <dgm:cxn modelId="{3E5E008A-4EA1-49F8-A86B-CC7E7F518501}" type="presParOf" srcId="{3B024ECF-6668-4387-8329-648875BE1561}" destId="{149B9E74-CA20-4EEE-B06B-72CE139A8BC4}" srcOrd="1" destOrd="0" presId="urn:microsoft.com/office/officeart/2005/8/layout/orgChart1"/>
    <dgm:cxn modelId="{D65B717D-9EBA-49DE-A780-2A11F29D40D6}" type="presParOf" srcId="{3B024ECF-6668-4387-8329-648875BE1561}" destId="{99E5BFEF-043D-4CD5-A357-04A8FA3F5F21}" srcOrd="2" destOrd="0" presId="urn:microsoft.com/office/officeart/2005/8/layout/orgChart1"/>
    <dgm:cxn modelId="{AF7A4C27-6183-4ABF-B75A-F99C308F7699}" type="presParOf" srcId="{1536E33F-1BFB-4526-9CD1-CA58DE6855D8}" destId="{76F119C8-2678-4FEA-8974-834DFF16A05B}" srcOrd="2" destOrd="0" presId="urn:microsoft.com/office/officeart/2005/8/layout/orgChart1"/>
    <dgm:cxn modelId="{4D740ECC-D8A6-4849-8628-2B92B67C345F}" type="presParOf" srcId="{1536E33F-1BFB-4526-9CD1-CA58DE6855D8}" destId="{FF3DE6C4-5F62-416C-96C3-230711722858}" srcOrd="3" destOrd="0" presId="urn:microsoft.com/office/officeart/2005/8/layout/orgChart1"/>
    <dgm:cxn modelId="{42237EEB-5D7B-40C0-932F-873685DB8A3C}" type="presParOf" srcId="{FF3DE6C4-5F62-416C-96C3-230711722858}" destId="{275E0AB6-3E4B-4ACE-8E50-02B6679D88BB}" srcOrd="0" destOrd="0" presId="urn:microsoft.com/office/officeart/2005/8/layout/orgChart1"/>
    <dgm:cxn modelId="{B54685E5-5274-441F-A589-B9B57E5EF97B}" type="presParOf" srcId="{275E0AB6-3E4B-4ACE-8E50-02B6679D88BB}" destId="{EAA38E6E-23A2-4609-94D5-C87CA0EECFEC}" srcOrd="0" destOrd="0" presId="urn:microsoft.com/office/officeart/2005/8/layout/orgChart1"/>
    <dgm:cxn modelId="{5ECEE763-20D9-41BF-A7D3-379F7366946C}" type="presParOf" srcId="{275E0AB6-3E4B-4ACE-8E50-02B6679D88BB}" destId="{6D3A183E-342E-44E7-B5C0-43F073113F0A}" srcOrd="1" destOrd="0" presId="urn:microsoft.com/office/officeart/2005/8/layout/orgChart1"/>
    <dgm:cxn modelId="{3EBAF234-BE72-4C80-8519-8DADE1402981}" type="presParOf" srcId="{FF3DE6C4-5F62-416C-96C3-230711722858}" destId="{0AEED925-D64D-4660-9124-3C2C3C1B3F63}" srcOrd="1" destOrd="0" presId="urn:microsoft.com/office/officeart/2005/8/layout/orgChart1"/>
    <dgm:cxn modelId="{CA7C2656-E4C0-48E9-9BCF-1F1940D39E81}" type="presParOf" srcId="{FF3DE6C4-5F62-416C-96C3-230711722858}" destId="{E315DFF9-2A47-476C-9A54-A87861758D03}" srcOrd="2" destOrd="0" presId="urn:microsoft.com/office/officeart/2005/8/layout/orgChart1"/>
    <dgm:cxn modelId="{AB92F6E9-75EB-47AD-83F8-F981B8192DAF}" type="presParOf" srcId="{1536E33F-1BFB-4526-9CD1-CA58DE6855D8}" destId="{147CB0AA-358D-4FF0-9699-505B8547B8BB}" srcOrd="4" destOrd="0" presId="urn:microsoft.com/office/officeart/2005/8/layout/orgChart1"/>
    <dgm:cxn modelId="{02F4F9A7-C7B5-41C9-B601-BE502DCBAFC2}" type="presParOf" srcId="{1536E33F-1BFB-4526-9CD1-CA58DE6855D8}" destId="{EB8B0D52-4F2D-43A8-A4B7-F0F8C079ACE6}" srcOrd="5" destOrd="0" presId="urn:microsoft.com/office/officeart/2005/8/layout/orgChart1"/>
    <dgm:cxn modelId="{92BB2E35-149F-45AA-8F44-52EAAC383A6F}" type="presParOf" srcId="{EB8B0D52-4F2D-43A8-A4B7-F0F8C079ACE6}" destId="{A56E4A59-338E-4D6B-A187-4EDDBB5D9F0E}" srcOrd="0" destOrd="0" presId="urn:microsoft.com/office/officeart/2005/8/layout/orgChart1"/>
    <dgm:cxn modelId="{2F32B373-7C28-468C-BAE0-14E40C036E60}" type="presParOf" srcId="{A56E4A59-338E-4D6B-A187-4EDDBB5D9F0E}" destId="{9E453EC3-5562-4EEA-8303-AEE7A26F7E17}" srcOrd="0" destOrd="0" presId="urn:microsoft.com/office/officeart/2005/8/layout/orgChart1"/>
    <dgm:cxn modelId="{1595A0F1-A527-4F56-8431-418C7F2108AA}" type="presParOf" srcId="{A56E4A59-338E-4D6B-A187-4EDDBB5D9F0E}" destId="{E10C2E3E-887A-48FA-8DDF-8E2AFFA0AF3D}" srcOrd="1" destOrd="0" presId="urn:microsoft.com/office/officeart/2005/8/layout/orgChart1"/>
    <dgm:cxn modelId="{802F0CCE-6C37-4BA5-BC76-C4D60E748A0D}" type="presParOf" srcId="{EB8B0D52-4F2D-43A8-A4B7-F0F8C079ACE6}" destId="{A28236AF-E323-4120-8BB6-19AC8C3E1E45}" srcOrd="1" destOrd="0" presId="urn:microsoft.com/office/officeart/2005/8/layout/orgChart1"/>
    <dgm:cxn modelId="{E9A6B523-C89B-4EFC-835F-DF2BFE50560B}" type="presParOf" srcId="{EB8B0D52-4F2D-43A8-A4B7-F0F8C079ACE6}" destId="{9209904E-2154-400A-A4BB-1F232CE8DF50}" srcOrd="2" destOrd="0" presId="urn:microsoft.com/office/officeart/2005/8/layout/orgChart1"/>
    <dgm:cxn modelId="{97DD1681-0C4C-4E69-9547-CAF444B1545D}" type="presParOf" srcId="{86B9C99D-D0D2-478D-A694-F2E9A78107AF}" destId="{EFE14A6A-7671-4A2C-8DB6-5BB55E33C9F4}" srcOrd="2" destOrd="0" presId="urn:microsoft.com/office/officeart/2005/8/layout/orgChart1"/>
    <dgm:cxn modelId="{C92D1AC7-0459-4E42-A26E-C55FBCB5B969}" type="presParOf" srcId="{07E528A7-120A-4128-8D29-29A40979C9D0}" destId="{71D27736-583C-48F2-8D5A-F3279361D3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/>
      <dgm:t>
        <a:bodyPr/>
        <a:lstStyle/>
        <a:p>
          <a:r>
            <a:rPr lang="fr-FR" dirty="0"/>
            <a:t>Jeu</a:t>
          </a:r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0DF183E1-F599-46C3-8959-FFE9D5A5DD0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</a:t>
          </a:r>
        </a:p>
      </dgm:t>
    </dgm:pt>
    <dgm:pt modelId="{C022684E-82AD-4CF7-B040-657FA4E91877}" type="parTrans" cxnId="{D55B3D3E-BDC4-4821-95BD-D93F91C322A7}">
      <dgm:prSet/>
      <dgm:spPr/>
      <dgm:t>
        <a:bodyPr/>
        <a:lstStyle/>
        <a:p>
          <a:endParaRPr lang="fr-FR"/>
        </a:p>
      </dgm:t>
    </dgm:pt>
    <dgm:pt modelId="{D9B27BE0-FA8D-419C-97F7-D9CC29EEB960}" type="sibTrans" cxnId="{D55B3D3E-BDC4-4821-95BD-D93F91C322A7}">
      <dgm:prSet/>
      <dgm:spPr/>
      <dgm:t>
        <a:bodyPr/>
        <a:lstStyle/>
        <a:p>
          <a:endParaRPr lang="fr-FR"/>
        </a:p>
      </dgm:t>
    </dgm:pt>
    <dgm:pt modelId="{30D8CFC2-0A55-403B-97D0-40669A2DE37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2AA9120B-2A12-4DD4-B448-8F32F1045F7E}" type="parTrans" cxnId="{8E5C9AAA-5284-49FB-88C4-5B9AEA268901}">
      <dgm:prSet/>
      <dgm:spPr/>
      <dgm:t>
        <a:bodyPr/>
        <a:lstStyle/>
        <a:p>
          <a:endParaRPr lang="fr-FR"/>
        </a:p>
      </dgm:t>
    </dgm:pt>
    <dgm:pt modelId="{257BBC58-0A7D-4EA2-879C-1E34CBDD602D}" type="sibTrans" cxnId="{8E5C9AAA-5284-49FB-88C4-5B9AEA268901}">
      <dgm:prSet/>
      <dgm:spPr/>
      <dgm:t>
        <a:bodyPr/>
        <a:lstStyle/>
        <a:p>
          <a:endParaRPr lang="fr-FR"/>
        </a:p>
      </dgm:t>
    </dgm:pt>
    <dgm:pt modelId="{08AA737A-AC1A-42B7-B21A-F1D23399927B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F649FBA5-5222-4E22-9127-E55A087A8319}" type="parTrans" cxnId="{761E1BB2-C1BF-4EA0-AAFA-1E5B143033B8}">
      <dgm:prSet/>
      <dgm:spPr/>
      <dgm:t>
        <a:bodyPr/>
        <a:lstStyle/>
        <a:p>
          <a:endParaRPr lang="fr-FR"/>
        </a:p>
      </dgm:t>
    </dgm:pt>
    <dgm:pt modelId="{13414993-015A-4178-AB9A-C343657B6F70}" type="sibTrans" cxnId="{761E1BB2-C1BF-4EA0-AAFA-1E5B143033B8}">
      <dgm:prSet/>
      <dgm:spPr/>
      <dgm:t>
        <a:bodyPr/>
        <a:lstStyle/>
        <a:p>
          <a:endParaRPr lang="fr-FR"/>
        </a:p>
      </dgm:t>
    </dgm:pt>
    <dgm:pt modelId="{AC70A55C-4248-47F6-AE18-CE329765F88F}">
      <dgm:prSet phldrT="[Texte]"/>
      <dgm:spPr/>
      <dgm:t>
        <a:bodyPr/>
        <a:lstStyle/>
        <a:p>
          <a:r>
            <a:rPr lang="fr-FR" dirty="0"/>
            <a:t>Audio</a:t>
          </a:r>
        </a:p>
      </dgm:t>
    </dgm:pt>
    <dgm:pt modelId="{041D731B-9B4C-4CD6-8AC8-D202FED3AEA2}" type="parTrans" cxnId="{4C132218-9405-4570-A8AB-3B86438826FD}">
      <dgm:prSet/>
      <dgm:spPr/>
      <dgm:t>
        <a:bodyPr/>
        <a:lstStyle/>
        <a:p>
          <a:endParaRPr lang="fr-FR"/>
        </a:p>
      </dgm:t>
    </dgm:pt>
    <dgm:pt modelId="{2258DBF1-0015-4245-AA16-5739215C71FE}" type="sibTrans" cxnId="{4C132218-9405-4570-A8AB-3B86438826FD}">
      <dgm:prSet/>
      <dgm:spPr/>
      <dgm:t>
        <a:bodyPr/>
        <a:lstStyle/>
        <a:p>
          <a:endParaRPr lang="fr-FR"/>
        </a:p>
      </dgm:t>
    </dgm:pt>
    <dgm:pt modelId="{5D3CA10F-476E-4B69-8403-B4BEFC56F59D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39F95ACE-4929-45BD-8CE1-5553F0AEE964}" type="parTrans" cxnId="{EE8B18F7-3070-4DFC-9E7F-78BE98F2848E}">
      <dgm:prSet/>
      <dgm:spPr/>
      <dgm:t>
        <a:bodyPr/>
        <a:lstStyle/>
        <a:p>
          <a:endParaRPr lang="fr-FR"/>
        </a:p>
      </dgm:t>
    </dgm:pt>
    <dgm:pt modelId="{F8561420-EFB6-45F0-9AB5-386985A7CD57}" type="sibTrans" cxnId="{EE8B18F7-3070-4DFC-9E7F-78BE98F2848E}">
      <dgm:prSet/>
      <dgm:spPr/>
      <dgm:t>
        <a:bodyPr/>
        <a:lstStyle/>
        <a:p>
          <a:endParaRPr lang="fr-FR"/>
        </a:p>
      </dgm:t>
    </dgm:pt>
    <dgm:pt modelId="{2BFEE2CB-5F22-4FDF-BD57-062947820CC0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F4F59C07-BD85-420D-A4FD-7BD6742237B9}" type="parTrans" cxnId="{65038E72-E846-4D6A-A59B-BD8442E06A5A}">
      <dgm:prSet/>
      <dgm:spPr/>
      <dgm:t>
        <a:bodyPr/>
        <a:lstStyle/>
        <a:p>
          <a:endParaRPr lang="fr-FR"/>
        </a:p>
      </dgm:t>
    </dgm:pt>
    <dgm:pt modelId="{8CAEBBA2-5127-4C71-B69B-425B264D43A0}" type="sibTrans" cxnId="{65038E72-E846-4D6A-A59B-BD8442E06A5A}">
      <dgm:prSet/>
      <dgm:spPr/>
      <dgm:t>
        <a:bodyPr/>
        <a:lstStyle/>
        <a:p>
          <a:endParaRPr lang="fr-FR"/>
        </a:p>
      </dgm:t>
    </dgm:pt>
    <dgm:pt modelId="{49D4CFFA-EA9B-41DC-A86A-F6653CA460F3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0EF6A092-CA57-4A6F-9500-07B8E86B1E0E}" type="parTrans" cxnId="{85ABAB44-6826-48D3-B2FA-7A24CB6553C7}">
      <dgm:prSet/>
      <dgm:spPr/>
      <dgm:t>
        <a:bodyPr/>
        <a:lstStyle/>
        <a:p>
          <a:endParaRPr lang="fr-FR"/>
        </a:p>
      </dgm:t>
    </dgm:pt>
    <dgm:pt modelId="{3AA4EAC6-EF30-488D-89A9-E220775E8EA1}" type="sibTrans" cxnId="{85ABAB44-6826-48D3-B2FA-7A24CB6553C7}">
      <dgm:prSet/>
      <dgm:spPr/>
      <dgm:t>
        <a:bodyPr/>
        <a:lstStyle/>
        <a:p>
          <a:endParaRPr lang="fr-FR"/>
        </a:p>
      </dgm:t>
    </dgm:pt>
    <dgm:pt modelId="{7838B42C-75FE-447E-915D-E0928AC6F382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200CC11B-2AC7-47DF-8D89-55E560F99CE0}" type="parTrans" cxnId="{F2D8A4D7-BCA8-4C75-BC25-6FF39C2BA68E}">
      <dgm:prSet/>
      <dgm:spPr/>
      <dgm:t>
        <a:bodyPr/>
        <a:lstStyle/>
        <a:p>
          <a:endParaRPr lang="fr-FR"/>
        </a:p>
      </dgm:t>
    </dgm:pt>
    <dgm:pt modelId="{2DEDF867-E622-44DB-A604-CA3ED35FC84F}" type="sibTrans" cxnId="{F2D8A4D7-BCA8-4C75-BC25-6FF39C2BA68E}">
      <dgm:prSet/>
      <dgm:spPr/>
      <dgm:t>
        <a:bodyPr/>
        <a:lstStyle/>
        <a:p>
          <a:endParaRPr lang="fr-FR"/>
        </a:p>
      </dgm:t>
    </dgm:pt>
    <dgm:pt modelId="{809784BC-76FC-4AAF-81CA-796FA418CC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Accueil</a:t>
          </a:r>
        </a:p>
      </dgm:t>
    </dgm:pt>
    <dgm:pt modelId="{08B16CFE-CD33-4558-8C35-75AB77467EAA}" type="parTrans" cxnId="{29CCB79D-5500-434C-9E61-2B22E2C61B2C}">
      <dgm:prSet/>
      <dgm:spPr/>
      <dgm:t>
        <a:bodyPr/>
        <a:lstStyle/>
        <a:p>
          <a:endParaRPr lang="fr-FR"/>
        </a:p>
      </dgm:t>
    </dgm:pt>
    <dgm:pt modelId="{20512F1E-229C-491C-809D-9205FC7726FC}" type="sibTrans" cxnId="{29CCB79D-5500-434C-9E61-2B22E2C61B2C}">
      <dgm:prSet/>
      <dgm:spPr/>
      <dgm:t>
        <a:bodyPr/>
        <a:lstStyle/>
        <a:p>
          <a:endParaRPr lang="fr-FR"/>
        </a:p>
      </dgm:t>
    </dgm:pt>
    <dgm:pt modelId="{E9DC60E0-0783-42B0-965E-0D9FE1AAEF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En jeu</a:t>
          </a:r>
        </a:p>
      </dgm:t>
    </dgm:pt>
    <dgm:pt modelId="{083C9C6F-681F-4B57-B885-42193723A587}" type="parTrans" cxnId="{EE420FEA-B7D7-4470-B72B-5668B47A15AD}">
      <dgm:prSet/>
      <dgm:spPr/>
      <dgm:t>
        <a:bodyPr/>
        <a:lstStyle/>
        <a:p>
          <a:endParaRPr lang="fr-FR"/>
        </a:p>
      </dgm:t>
    </dgm:pt>
    <dgm:pt modelId="{E40B8BBF-A955-4C82-AF21-C8A5DAF84095}" type="sibTrans" cxnId="{EE420FEA-B7D7-4470-B72B-5668B47A15AD}">
      <dgm:prSet/>
      <dgm:spPr/>
      <dgm:t>
        <a:bodyPr/>
        <a:lstStyle/>
        <a:p>
          <a:endParaRPr lang="fr-FR"/>
        </a:p>
      </dgm:t>
    </dgm:pt>
    <dgm:pt modelId="{58ED8318-D186-4DF5-8F0A-E17DA8150D3A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 de partie</a:t>
          </a:r>
        </a:p>
      </dgm:t>
    </dgm:pt>
    <dgm:pt modelId="{55E54470-9BB5-4A8D-B4BF-564FB43930BF}" type="parTrans" cxnId="{5BD7CD89-C432-46D8-A100-36A2437BD6C3}">
      <dgm:prSet/>
      <dgm:spPr/>
      <dgm:t>
        <a:bodyPr/>
        <a:lstStyle/>
        <a:p>
          <a:endParaRPr lang="fr-FR"/>
        </a:p>
      </dgm:t>
    </dgm:pt>
    <dgm:pt modelId="{87A16DE3-2E99-4750-9A85-B4072534E79B}" type="sibTrans" cxnId="{5BD7CD89-C432-46D8-A100-36A2437BD6C3}">
      <dgm:prSet/>
      <dgm:spPr/>
      <dgm:t>
        <a:bodyPr/>
        <a:lstStyle/>
        <a:p>
          <a:endParaRPr lang="fr-FR"/>
        </a:p>
      </dgm:t>
    </dgm:pt>
    <dgm:pt modelId="{9066FE75-5CBE-403D-86A8-17BCC45966E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2637244C-30C6-4599-99CA-D5BD1BB064F3}" type="parTrans" cxnId="{9C379EEF-B5A5-4803-AF16-01D996C95F14}">
      <dgm:prSet/>
      <dgm:spPr/>
      <dgm:t>
        <a:bodyPr/>
        <a:lstStyle/>
        <a:p>
          <a:endParaRPr lang="fr-FR"/>
        </a:p>
      </dgm:t>
    </dgm:pt>
    <dgm:pt modelId="{00E10D41-1622-4EC6-B678-6777CC8133B5}" type="sibTrans" cxnId="{9C379EEF-B5A5-4803-AF16-01D996C95F14}">
      <dgm:prSet/>
      <dgm:spPr/>
      <dgm:t>
        <a:bodyPr/>
        <a:lstStyle/>
        <a:p>
          <a:endParaRPr lang="fr-FR"/>
        </a:p>
      </dgm:t>
    </dgm:pt>
    <dgm:pt modelId="{F7B81022-8347-47A6-B44F-735753C68B56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 des boutons</a:t>
          </a:r>
        </a:p>
      </dgm:t>
    </dgm:pt>
    <dgm:pt modelId="{DA95E149-994E-41E3-9E36-5EFE8B7BED8A}" type="parTrans" cxnId="{ADF2A137-A48E-4789-A16B-D41E36CAAF4F}">
      <dgm:prSet/>
      <dgm:spPr/>
      <dgm:t>
        <a:bodyPr/>
        <a:lstStyle/>
        <a:p>
          <a:endParaRPr lang="fr-FR"/>
        </a:p>
      </dgm:t>
    </dgm:pt>
    <dgm:pt modelId="{17F2E2BC-CB6C-49E6-85C1-B86FE1B2282C}" type="sibTrans" cxnId="{ADF2A137-A48E-4789-A16B-D41E36CAAF4F}">
      <dgm:prSet/>
      <dgm:spPr/>
      <dgm:t>
        <a:bodyPr/>
        <a:lstStyle/>
        <a:p>
          <a:endParaRPr lang="fr-FR"/>
        </a:p>
      </dgm:t>
    </dgm:pt>
    <dgm:pt modelId="{F0BE88BC-C6B6-4435-BED7-473EF9E985C1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 globale</a:t>
          </a:r>
        </a:p>
      </dgm:t>
    </dgm:pt>
    <dgm:pt modelId="{4572B3EB-5E2E-40C5-B9F4-3C5036E00216}" type="parTrans" cxnId="{663E7236-008E-484C-8191-73840C828AD3}">
      <dgm:prSet/>
      <dgm:spPr/>
      <dgm:t>
        <a:bodyPr/>
        <a:lstStyle/>
        <a:p>
          <a:endParaRPr lang="fr-FR"/>
        </a:p>
      </dgm:t>
    </dgm:pt>
    <dgm:pt modelId="{8F70078C-9245-4867-B242-B7F7DE208494}" type="sibTrans" cxnId="{663E7236-008E-484C-8191-73840C828AD3}">
      <dgm:prSet/>
      <dgm:spPr/>
      <dgm:t>
        <a:bodyPr/>
        <a:lstStyle/>
        <a:p>
          <a:endParaRPr lang="fr-FR"/>
        </a:p>
      </dgm:t>
    </dgm:pt>
    <dgm:pt modelId="{0D3204E7-BDE0-49CC-8E41-FD4391BE1067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BE69C35D-B2E6-44A1-8B3A-5A4887287C12}" type="parTrans" cxnId="{FD669769-3620-4C6E-8288-6E2E66857691}">
      <dgm:prSet/>
      <dgm:spPr/>
      <dgm:t>
        <a:bodyPr/>
        <a:lstStyle/>
        <a:p>
          <a:endParaRPr lang="fr-FR"/>
        </a:p>
      </dgm:t>
    </dgm:pt>
    <dgm:pt modelId="{31AF4CE3-8F86-4CC4-97C1-B0C4527CB988}" type="sibTrans" cxnId="{FD669769-3620-4C6E-8288-6E2E66857691}">
      <dgm:prSet/>
      <dgm:spPr/>
      <dgm:t>
        <a:bodyPr/>
        <a:lstStyle/>
        <a:p>
          <a:endParaRPr lang="fr-FR"/>
        </a:p>
      </dgm:t>
    </dgm:pt>
    <dgm:pt modelId="{0A1BF23B-6B05-4BBF-B967-6E3C436476F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 des boutons</a:t>
          </a:r>
        </a:p>
      </dgm:t>
    </dgm:pt>
    <dgm:pt modelId="{20559DB2-3485-4851-9734-7F331A687606}" type="parTrans" cxnId="{7E36C26C-ABD0-4924-8021-890F22FB5554}">
      <dgm:prSet/>
      <dgm:spPr/>
      <dgm:t>
        <a:bodyPr/>
        <a:lstStyle/>
        <a:p>
          <a:endParaRPr lang="fr-FR"/>
        </a:p>
      </dgm:t>
    </dgm:pt>
    <dgm:pt modelId="{4BD16628-6F01-4EF7-8C3E-B7A526E13B91}" type="sibTrans" cxnId="{7E36C26C-ABD0-4924-8021-890F22FB5554}">
      <dgm:prSet/>
      <dgm:spPr/>
      <dgm:t>
        <a:bodyPr/>
        <a:lstStyle/>
        <a:p>
          <a:endParaRPr lang="fr-FR"/>
        </a:p>
      </dgm:t>
    </dgm:pt>
    <dgm:pt modelId="{DFC122D4-9690-46EE-B749-27FE8C9D294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C0508F7F-4D4B-4030-BE5E-1913F56102CB}" type="parTrans" cxnId="{643B4175-9363-4197-B4DB-BDDC3A6598E6}">
      <dgm:prSet/>
      <dgm:spPr/>
      <dgm:t>
        <a:bodyPr/>
        <a:lstStyle/>
        <a:p>
          <a:endParaRPr lang="fr-FR"/>
        </a:p>
      </dgm:t>
    </dgm:pt>
    <dgm:pt modelId="{13D02E65-398D-4716-80B4-8729761CEC9A}" type="sibTrans" cxnId="{643B4175-9363-4197-B4DB-BDDC3A6598E6}">
      <dgm:prSet/>
      <dgm:spPr/>
      <dgm:t>
        <a:bodyPr/>
        <a:lstStyle/>
        <a:p>
          <a:endParaRPr lang="fr-FR"/>
        </a:p>
      </dgm:t>
    </dgm:pt>
    <dgm:pt modelId="{29E92A18-2006-4A5B-B56B-57D9AD90937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Configuration des options</a:t>
          </a:r>
        </a:p>
      </dgm:t>
    </dgm:pt>
    <dgm:pt modelId="{D63850CD-D285-4B8B-A041-A30663045B54}" type="parTrans" cxnId="{4A2766A3-E6B2-4754-B7E8-CA5ED1CF9F5B}">
      <dgm:prSet/>
      <dgm:spPr/>
      <dgm:t>
        <a:bodyPr/>
        <a:lstStyle/>
        <a:p>
          <a:endParaRPr lang="fr-FR"/>
        </a:p>
      </dgm:t>
    </dgm:pt>
    <dgm:pt modelId="{F3A8A0AA-FD08-43C5-80CA-66AB2A3766DF}" type="sibTrans" cxnId="{4A2766A3-E6B2-4754-B7E8-CA5ED1CF9F5B}">
      <dgm:prSet/>
      <dgm:spPr/>
      <dgm:t>
        <a:bodyPr/>
        <a:lstStyle/>
        <a:p>
          <a:endParaRPr lang="fr-FR"/>
        </a:p>
      </dgm:t>
    </dgm:pt>
    <dgm:pt modelId="{370C8520-C4A5-434F-99AA-E863697B46B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 du plugin réseaux sociaux</a:t>
          </a:r>
        </a:p>
      </dgm:t>
    </dgm:pt>
    <dgm:pt modelId="{E47503DD-6147-4C75-9CFF-067611C0A4B3}" type="parTrans" cxnId="{256856FC-DD67-43A3-88C1-9C737BE93757}">
      <dgm:prSet/>
      <dgm:spPr/>
      <dgm:t>
        <a:bodyPr/>
        <a:lstStyle/>
        <a:p>
          <a:endParaRPr lang="fr-FR"/>
        </a:p>
      </dgm:t>
    </dgm:pt>
    <dgm:pt modelId="{11FF0565-D7A3-4384-BEE8-AD0D2FA296FB}" type="sibTrans" cxnId="{256856FC-DD67-43A3-88C1-9C737BE93757}">
      <dgm:prSet/>
      <dgm:spPr/>
      <dgm:t>
        <a:bodyPr/>
        <a:lstStyle/>
        <a:p>
          <a:endParaRPr lang="fr-FR"/>
        </a:p>
      </dgm:t>
    </dgm:pt>
    <dgm:pt modelId="{229F53CA-CE2F-4B27-993B-7860C240BE42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A2F96340-25A1-4B27-B742-88D15560F07A}" type="parTrans" cxnId="{A69E0C1B-0CF3-4CFB-A49E-EC56514F59DA}">
      <dgm:prSet/>
      <dgm:spPr/>
      <dgm:t>
        <a:bodyPr/>
        <a:lstStyle/>
        <a:p>
          <a:endParaRPr lang="fr-FR"/>
        </a:p>
      </dgm:t>
    </dgm:pt>
    <dgm:pt modelId="{7A2F0E97-B1E6-4C7A-BC3B-E325E6C7A5C3}" type="sibTrans" cxnId="{A69E0C1B-0CF3-4CFB-A49E-EC56514F59DA}">
      <dgm:prSet/>
      <dgm:spPr/>
      <dgm:t>
        <a:bodyPr/>
        <a:lstStyle/>
        <a:p>
          <a:endParaRPr lang="fr-FR"/>
        </a:p>
      </dgm:t>
    </dgm:pt>
    <dgm:pt modelId="{6EFEF1C0-91F6-4365-8860-BEC0B3E6B778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4A1BF5A8-09F2-468E-B8CA-810B0A4C81AF}" type="parTrans" cxnId="{C3C03C17-1FD0-424D-A911-6C10400066CF}">
      <dgm:prSet/>
      <dgm:spPr/>
      <dgm:t>
        <a:bodyPr/>
        <a:lstStyle/>
        <a:p>
          <a:endParaRPr lang="fr-FR"/>
        </a:p>
      </dgm:t>
    </dgm:pt>
    <dgm:pt modelId="{313648E4-34C6-4448-97E2-AA5A278E9F97}" type="sibTrans" cxnId="{C3C03C17-1FD0-424D-A911-6C10400066CF}">
      <dgm:prSet/>
      <dgm:spPr/>
      <dgm:t>
        <a:bodyPr/>
        <a:lstStyle/>
        <a:p>
          <a:endParaRPr lang="fr-FR"/>
        </a:p>
      </dgm:t>
    </dgm:pt>
    <dgm:pt modelId="{7585FE78-FCDA-4796-B840-E0BE5D67EED2}">
      <dgm:prSet phldrT="[Texte]"/>
      <dgm:spPr/>
      <dgm:t>
        <a:bodyPr/>
        <a:lstStyle/>
        <a:p>
          <a:endParaRPr lang="fr-FR" dirty="0"/>
        </a:p>
      </dgm:t>
    </dgm:pt>
    <dgm:pt modelId="{0F8DEDD2-70B3-47B0-A0E2-AB182325882E}" type="parTrans" cxnId="{CD8B84FC-CFD3-46E8-94DC-761B249BD0D4}">
      <dgm:prSet/>
      <dgm:spPr/>
      <dgm:t>
        <a:bodyPr/>
        <a:lstStyle/>
        <a:p>
          <a:endParaRPr lang="fr-FR"/>
        </a:p>
      </dgm:t>
    </dgm:pt>
    <dgm:pt modelId="{DC9EE11B-57AC-423B-9591-AA418F16A86D}" type="sibTrans" cxnId="{CD8B84FC-CFD3-46E8-94DC-761B249BD0D4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1BF147A2-5605-48B8-902D-DD666AB0FA60}" type="pres">
      <dgm:prSet presAssocID="{C022684E-82AD-4CF7-B040-657FA4E91877}" presName="Name37" presStyleLbl="parChTrans1D2" presStyleIdx="0" presStyleCnt="4"/>
      <dgm:spPr/>
    </dgm:pt>
    <dgm:pt modelId="{8F18D4F3-F6C7-4E8C-A967-CEC1130C0DC2}" type="pres">
      <dgm:prSet presAssocID="{0DF183E1-F599-46C3-8959-FFE9D5A5DD0F}" presName="hierRoot2" presStyleCnt="0">
        <dgm:presLayoutVars>
          <dgm:hierBranch val="init"/>
        </dgm:presLayoutVars>
      </dgm:prSet>
      <dgm:spPr/>
    </dgm:pt>
    <dgm:pt modelId="{581D6EED-1C93-4BE2-A532-566F501AD9EA}" type="pres">
      <dgm:prSet presAssocID="{0DF183E1-F599-46C3-8959-FFE9D5A5DD0F}" presName="rootComposite" presStyleCnt="0"/>
      <dgm:spPr/>
    </dgm:pt>
    <dgm:pt modelId="{E0D67A5D-F08D-4569-B32A-DCCB31D987AA}" type="pres">
      <dgm:prSet presAssocID="{0DF183E1-F599-46C3-8959-FFE9D5A5DD0F}" presName="rootText" presStyleLbl="node2" presStyleIdx="0" presStyleCnt="4">
        <dgm:presLayoutVars>
          <dgm:chPref val="3"/>
        </dgm:presLayoutVars>
      </dgm:prSet>
      <dgm:spPr/>
    </dgm:pt>
    <dgm:pt modelId="{E87BC73F-65FB-4529-8791-1F78CE6D80CE}" type="pres">
      <dgm:prSet presAssocID="{0DF183E1-F599-46C3-8959-FFE9D5A5DD0F}" presName="rootConnector" presStyleLbl="node2" presStyleIdx="0" presStyleCnt="4"/>
      <dgm:spPr/>
    </dgm:pt>
    <dgm:pt modelId="{8C90E2CA-96AB-4488-9894-622792B19EC0}" type="pres">
      <dgm:prSet presAssocID="{0DF183E1-F599-46C3-8959-FFE9D5A5DD0F}" presName="hierChild4" presStyleCnt="0"/>
      <dgm:spPr/>
    </dgm:pt>
    <dgm:pt modelId="{72E8149F-6F9D-4F5C-B6BB-DDECDAB43C4D}" type="pres">
      <dgm:prSet presAssocID="{08B16CFE-CD33-4558-8C35-75AB77467EAA}" presName="Name37" presStyleLbl="parChTrans1D3" presStyleIdx="0" presStyleCnt="10"/>
      <dgm:spPr/>
    </dgm:pt>
    <dgm:pt modelId="{88C66E3F-8132-422B-BA0B-F27BB50C2F04}" type="pres">
      <dgm:prSet presAssocID="{809784BC-76FC-4AAF-81CA-796FA418CCED}" presName="hierRoot2" presStyleCnt="0">
        <dgm:presLayoutVars>
          <dgm:hierBranch val="init"/>
        </dgm:presLayoutVars>
      </dgm:prSet>
      <dgm:spPr/>
    </dgm:pt>
    <dgm:pt modelId="{FB00AA5A-B107-40FD-B803-9DC6F530E5D1}" type="pres">
      <dgm:prSet presAssocID="{809784BC-76FC-4AAF-81CA-796FA418CCED}" presName="rootComposite" presStyleCnt="0"/>
      <dgm:spPr/>
    </dgm:pt>
    <dgm:pt modelId="{4BBB4C79-5F1E-4D81-9A9A-41A2929059DB}" type="pres">
      <dgm:prSet presAssocID="{809784BC-76FC-4AAF-81CA-796FA418CCED}" presName="rootText" presStyleLbl="node3" presStyleIdx="0" presStyleCnt="10">
        <dgm:presLayoutVars>
          <dgm:chPref val="3"/>
        </dgm:presLayoutVars>
      </dgm:prSet>
      <dgm:spPr/>
    </dgm:pt>
    <dgm:pt modelId="{5FC269BE-D6EF-4565-B7DB-0272D900595F}" type="pres">
      <dgm:prSet presAssocID="{809784BC-76FC-4AAF-81CA-796FA418CCED}" presName="rootConnector" presStyleLbl="node3" presStyleIdx="0" presStyleCnt="10"/>
      <dgm:spPr/>
    </dgm:pt>
    <dgm:pt modelId="{DCB8B67E-72AD-4141-851C-D17AC264557D}" type="pres">
      <dgm:prSet presAssocID="{809784BC-76FC-4AAF-81CA-796FA418CCED}" presName="hierChild4" presStyleCnt="0"/>
      <dgm:spPr/>
    </dgm:pt>
    <dgm:pt modelId="{7E448FB2-79A2-438C-BAEE-78B61BE71225}" type="pres">
      <dgm:prSet presAssocID="{2637244C-30C6-4599-99CA-D5BD1BB064F3}" presName="Name37" presStyleLbl="parChTrans1D4" presStyleIdx="0" presStyleCnt="8"/>
      <dgm:spPr/>
    </dgm:pt>
    <dgm:pt modelId="{18716201-2322-474C-A703-D61BE84BB4C2}" type="pres">
      <dgm:prSet presAssocID="{9066FE75-5CBE-403D-86A8-17BCC45966E9}" presName="hierRoot2" presStyleCnt="0">
        <dgm:presLayoutVars>
          <dgm:hierBranch val="init"/>
        </dgm:presLayoutVars>
      </dgm:prSet>
      <dgm:spPr/>
    </dgm:pt>
    <dgm:pt modelId="{9771F0A6-5E5F-4755-847B-491B9A1FF1E0}" type="pres">
      <dgm:prSet presAssocID="{9066FE75-5CBE-403D-86A8-17BCC45966E9}" presName="rootComposite" presStyleCnt="0"/>
      <dgm:spPr/>
    </dgm:pt>
    <dgm:pt modelId="{D09B0A82-98BB-4D68-BD5B-761CB1DBC7DD}" type="pres">
      <dgm:prSet presAssocID="{9066FE75-5CBE-403D-86A8-17BCC45966E9}" presName="rootText" presStyleLbl="node4" presStyleIdx="0" presStyleCnt="8">
        <dgm:presLayoutVars>
          <dgm:chPref val="3"/>
        </dgm:presLayoutVars>
      </dgm:prSet>
      <dgm:spPr/>
    </dgm:pt>
    <dgm:pt modelId="{C274165C-2227-4837-BEFB-E15FF0E91184}" type="pres">
      <dgm:prSet presAssocID="{9066FE75-5CBE-403D-86A8-17BCC45966E9}" presName="rootConnector" presStyleLbl="node4" presStyleIdx="0" presStyleCnt="8"/>
      <dgm:spPr/>
    </dgm:pt>
    <dgm:pt modelId="{73F41F65-DD1F-43D7-89FA-0EF62E7245A4}" type="pres">
      <dgm:prSet presAssocID="{9066FE75-5CBE-403D-86A8-17BCC45966E9}" presName="hierChild4" presStyleCnt="0"/>
      <dgm:spPr/>
    </dgm:pt>
    <dgm:pt modelId="{5AD16554-2956-44E3-8180-CC2105293146}" type="pres">
      <dgm:prSet presAssocID="{9066FE75-5CBE-403D-86A8-17BCC45966E9}" presName="hierChild5" presStyleCnt="0"/>
      <dgm:spPr/>
    </dgm:pt>
    <dgm:pt modelId="{8DBD895C-E162-4EF0-BB9F-18CBC4722152}" type="pres">
      <dgm:prSet presAssocID="{DA95E149-994E-41E3-9E36-5EFE8B7BED8A}" presName="Name37" presStyleLbl="parChTrans1D4" presStyleIdx="1" presStyleCnt="8"/>
      <dgm:spPr/>
    </dgm:pt>
    <dgm:pt modelId="{09B282E0-7348-49DE-9EBE-450B572C76CE}" type="pres">
      <dgm:prSet presAssocID="{F7B81022-8347-47A6-B44F-735753C68B56}" presName="hierRoot2" presStyleCnt="0">
        <dgm:presLayoutVars>
          <dgm:hierBranch val="init"/>
        </dgm:presLayoutVars>
      </dgm:prSet>
      <dgm:spPr/>
    </dgm:pt>
    <dgm:pt modelId="{50F521C9-335E-41AD-8777-D2A3E9EDF7E5}" type="pres">
      <dgm:prSet presAssocID="{F7B81022-8347-47A6-B44F-735753C68B56}" presName="rootComposite" presStyleCnt="0"/>
      <dgm:spPr/>
    </dgm:pt>
    <dgm:pt modelId="{B891F430-06B8-4ADC-B72B-C4ECB72F9F13}" type="pres">
      <dgm:prSet presAssocID="{F7B81022-8347-47A6-B44F-735753C68B56}" presName="rootText" presStyleLbl="node4" presStyleIdx="1" presStyleCnt="8">
        <dgm:presLayoutVars>
          <dgm:chPref val="3"/>
        </dgm:presLayoutVars>
      </dgm:prSet>
      <dgm:spPr/>
    </dgm:pt>
    <dgm:pt modelId="{1A28339E-762C-4E41-9E8F-9C570A3EFBBD}" type="pres">
      <dgm:prSet presAssocID="{F7B81022-8347-47A6-B44F-735753C68B56}" presName="rootConnector" presStyleLbl="node4" presStyleIdx="1" presStyleCnt="8"/>
      <dgm:spPr/>
    </dgm:pt>
    <dgm:pt modelId="{602D9979-EC76-4DC6-9AC2-65869FA4B53B}" type="pres">
      <dgm:prSet presAssocID="{F7B81022-8347-47A6-B44F-735753C68B56}" presName="hierChild4" presStyleCnt="0"/>
      <dgm:spPr/>
    </dgm:pt>
    <dgm:pt modelId="{95352410-1E13-42BB-94E8-1E5825763075}" type="pres">
      <dgm:prSet presAssocID="{F7B81022-8347-47A6-B44F-735753C68B56}" presName="hierChild5" presStyleCnt="0"/>
      <dgm:spPr/>
    </dgm:pt>
    <dgm:pt modelId="{D14B9CEB-A434-46D9-B072-83E5B543B618}" type="pres">
      <dgm:prSet presAssocID="{D63850CD-D285-4B8B-A041-A30663045B54}" presName="Name37" presStyleLbl="parChTrans1D4" presStyleIdx="2" presStyleCnt="8"/>
      <dgm:spPr/>
    </dgm:pt>
    <dgm:pt modelId="{01114E7B-9BF7-4789-B70B-A1C3615C3555}" type="pres">
      <dgm:prSet presAssocID="{29E92A18-2006-4A5B-B56B-57D9AD90937F}" presName="hierRoot2" presStyleCnt="0">
        <dgm:presLayoutVars>
          <dgm:hierBranch val="init"/>
        </dgm:presLayoutVars>
      </dgm:prSet>
      <dgm:spPr/>
    </dgm:pt>
    <dgm:pt modelId="{7225DD1F-712F-4A9D-A4F0-AC52E99523BF}" type="pres">
      <dgm:prSet presAssocID="{29E92A18-2006-4A5B-B56B-57D9AD90937F}" presName="rootComposite" presStyleCnt="0"/>
      <dgm:spPr/>
    </dgm:pt>
    <dgm:pt modelId="{CD678167-6470-4F43-9C2D-37952995E67B}" type="pres">
      <dgm:prSet presAssocID="{29E92A18-2006-4A5B-B56B-57D9AD90937F}" presName="rootText" presStyleLbl="node4" presStyleIdx="2" presStyleCnt="8">
        <dgm:presLayoutVars>
          <dgm:chPref val="3"/>
        </dgm:presLayoutVars>
      </dgm:prSet>
      <dgm:spPr/>
    </dgm:pt>
    <dgm:pt modelId="{426BD53D-FE1A-49EB-B483-ADE7DC35908F}" type="pres">
      <dgm:prSet presAssocID="{29E92A18-2006-4A5B-B56B-57D9AD90937F}" presName="rootConnector" presStyleLbl="node4" presStyleIdx="2" presStyleCnt="8"/>
      <dgm:spPr/>
    </dgm:pt>
    <dgm:pt modelId="{19AFDAAC-88FF-4386-B9E0-1B663363D1E7}" type="pres">
      <dgm:prSet presAssocID="{29E92A18-2006-4A5B-B56B-57D9AD90937F}" presName="hierChild4" presStyleCnt="0"/>
      <dgm:spPr/>
    </dgm:pt>
    <dgm:pt modelId="{4146A15A-3957-48AA-8244-34D670FA868E}" type="pres">
      <dgm:prSet presAssocID="{29E92A18-2006-4A5B-B56B-57D9AD90937F}" presName="hierChild5" presStyleCnt="0"/>
      <dgm:spPr/>
    </dgm:pt>
    <dgm:pt modelId="{A61DF315-A4C1-466E-88E1-7B5DBA3247AB}" type="pres">
      <dgm:prSet presAssocID="{809784BC-76FC-4AAF-81CA-796FA418CCED}" presName="hierChild5" presStyleCnt="0"/>
      <dgm:spPr/>
    </dgm:pt>
    <dgm:pt modelId="{DEF371CA-1905-4631-9750-376689CDEBF3}" type="pres">
      <dgm:prSet presAssocID="{083C9C6F-681F-4B57-B885-42193723A587}" presName="Name37" presStyleLbl="parChTrans1D3" presStyleIdx="1" presStyleCnt="10"/>
      <dgm:spPr/>
    </dgm:pt>
    <dgm:pt modelId="{BB07644F-1A91-4E69-9C1D-5A8BF00D0194}" type="pres">
      <dgm:prSet presAssocID="{E9DC60E0-0783-42B0-965E-0D9FE1AAEFED}" presName="hierRoot2" presStyleCnt="0">
        <dgm:presLayoutVars>
          <dgm:hierBranch val="init"/>
        </dgm:presLayoutVars>
      </dgm:prSet>
      <dgm:spPr/>
    </dgm:pt>
    <dgm:pt modelId="{D9B00DA8-DCC4-454D-9924-22A055E34BF7}" type="pres">
      <dgm:prSet presAssocID="{E9DC60E0-0783-42B0-965E-0D9FE1AAEFED}" presName="rootComposite" presStyleCnt="0"/>
      <dgm:spPr/>
    </dgm:pt>
    <dgm:pt modelId="{BED0DBBE-FD66-4C0D-B92B-F2FFDAC63276}" type="pres">
      <dgm:prSet presAssocID="{E9DC60E0-0783-42B0-965E-0D9FE1AAEFED}" presName="rootText" presStyleLbl="node3" presStyleIdx="1" presStyleCnt="10">
        <dgm:presLayoutVars>
          <dgm:chPref val="3"/>
        </dgm:presLayoutVars>
      </dgm:prSet>
      <dgm:spPr/>
    </dgm:pt>
    <dgm:pt modelId="{4B6ACDFA-A381-4534-8A7D-1DF97387FD31}" type="pres">
      <dgm:prSet presAssocID="{E9DC60E0-0783-42B0-965E-0D9FE1AAEFED}" presName="rootConnector" presStyleLbl="node3" presStyleIdx="1" presStyleCnt="10"/>
      <dgm:spPr/>
    </dgm:pt>
    <dgm:pt modelId="{9B216CC9-89ED-40A8-8F9D-1C136F4D2DBB}" type="pres">
      <dgm:prSet presAssocID="{E9DC60E0-0783-42B0-965E-0D9FE1AAEFED}" presName="hierChild4" presStyleCnt="0"/>
      <dgm:spPr/>
    </dgm:pt>
    <dgm:pt modelId="{59A54B52-1C64-40A2-9CDF-290BC7A6CE9D}" type="pres">
      <dgm:prSet presAssocID="{BE69C35D-B2E6-44A1-8B3A-5A4887287C12}" presName="Name37" presStyleLbl="parChTrans1D4" presStyleIdx="3" presStyleCnt="8"/>
      <dgm:spPr/>
    </dgm:pt>
    <dgm:pt modelId="{4DE8CF58-B96D-451A-BF52-D514A2DD9095}" type="pres">
      <dgm:prSet presAssocID="{0D3204E7-BDE0-49CC-8E41-FD4391BE1067}" presName="hierRoot2" presStyleCnt="0">
        <dgm:presLayoutVars>
          <dgm:hierBranch val="init"/>
        </dgm:presLayoutVars>
      </dgm:prSet>
      <dgm:spPr/>
    </dgm:pt>
    <dgm:pt modelId="{B1FB96C6-9FF6-45A1-8E63-9A0A56694A0A}" type="pres">
      <dgm:prSet presAssocID="{0D3204E7-BDE0-49CC-8E41-FD4391BE1067}" presName="rootComposite" presStyleCnt="0"/>
      <dgm:spPr/>
    </dgm:pt>
    <dgm:pt modelId="{D244C91F-3928-4E89-8FE0-C283D9165239}" type="pres">
      <dgm:prSet presAssocID="{0D3204E7-BDE0-49CC-8E41-FD4391BE1067}" presName="rootText" presStyleLbl="node4" presStyleIdx="3" presStyleCnt="8">
        <dgm:presLayoutVars>
          <dgm:chPref val="3"/>
        </dgm:presLayoutVars>
      </dgm:prSet>
      <dgm:spPr/>
    </dgm:pt>
    <dgm:pt modelId="{F7228A24-F6FB-484E-A4D2-BA71F47D5AFF}" type="pres">
      <dgm:prSet presAssocID="{0D3204E7-BDE0-49CC-8E41-FD4391BE1067}" presName="rootConnector" presStyleLbl="node4" presStyleIdx="3" presStyleCnt="8"/>
      <dgm:spPr/>
    </dgm:pt>
    <dgm:pt modelId="{670A2B7B-A1E0-4775-9D84-07F4CAD6CE3D}" type="pres">
      <dgm:prSet presAssocID="{0D3204E7-BDE0-49CC-8E41-FD4391BE1067}" presName="hierChild4" presStyleCnt="0"/>
      <dgm:spPr/>
    </dgm:pt>
    <dgm:pt modelId="{594FB526-5F72-44A4-8B4D-C6AFCA72A01D}" type="pres">
      <dgm:prSet presAssocID="{0D3204E7-BDE0-49CC-8E41-FD4391BE1067}" presName="hierChild5" presStyleCnt="0"/>
      <dgm:spPr/>
    </dgm:pt>
    <dgm:pt modelId="{76C2EF31-8A23-4C9B-9F2A-D962C74CB28E}" type="pres">
      <dgm:prSet presAssocID="{20559DB2-3485-4851-9734-7F331A687606}" presName="Name37" presStyleLbl="parChTrans1D4" presStyleIdx="4" presStyleCnt="8"/>
      <dgm:spPr/>
    </dgm:pt>
    <dgm:pt modelId="{08E4F6C2-B747-4230-ACA8-CA666A6E50C0}" type="pres">
      <dgm:prSet presAssocID="{0A1BF23B-6B05-4BBF-B967-6E3C436476F2}" presName="hierRoot2" presStyleCnt="0">
        <dgm:presLayoutVars>
          <dgm:hierBranch val="init"/>
        </dgm:presLayoutVars>
      </dgm:prSet>
      <dgm:spPr/>
    </dgm:pt>
    <dgm:pt modelId="{9A7C0FFC-9DF8-4C69-8F0E-5CDDEF8AB093}" type="pres">
      <dgm:prSet presAssocID="{0A1BF23B-6B05-4BBF-B967-6E3C436476F2}" presName="rootComposite" presStyleCnt="0"/>
      <dgm:spPr/>
    </dgm:pt>
    <dgm:pt modelId="{EA3B1624-349A-41F6-8F3A-93E4722A660E}" type="pres">
      <dgm:prSet presAssocID="{0A1BF23B-6B05-4BBF-B967-6E3C436476F2}" presName="rootText" presStyleLbl="node4" presStyleIdx="4" presStyleCnt="8">
        <dgm:presLayoutVars>
          <dgm:chPref val="3"/>
        </dgm:presLayoutVars>
      </dgm:prSet>
      <dgm:spPr/>
    </dgm:pt>
    <dgm:pt modelId="{933BDB00-A2EA-4BDB-A2B8-EE7026FF8862}" type="pres">
      <dgm:prSet presAssocID="{0A1BF23B-6B05-4BBF-B967-6E3C436476F2}" presName="rootConnector" presStyleLbl="node4" presStyleIdx="4" presStyleCnt="8"/>
      <dgm:spPr/>
    </dgm:pt>
    <dgm:pt modelId="{8EB0AFE4-BE6F-4009-AFE6-7D0476B64F32}" type="pres">
      <dgm:prSet presAssocID="{0A1BF23B-6B05-4BBF-B967-6E3C436476F2}" presName="hierChild4" presStyleCnt="0"/>
      <dgm:spPr/>
    </dgm:pt>
    <dgm:pt modelId="{8E7685CD-3CD1-4CF8-B4E0-7FB8094BF49C}" type="pres">
      <dgm:prSet presAssocID="{0A1BF23B-6B05-4BBF-B967-6E3C436476F2}" presName="hierChild5" presStyleCnt="0"/>
      <dgm:spPr/>
    </dgm:pt>
    <dgm:pt modelId="{A1E70799-BB78-4D44-A1BB-75D6DB69D76A}" type="pres">
      <dgm:prSet presAssocID="{4572B3EB-5E2E-40C5-B9F4-3C5036E00216}" presName="Name37" presStyleLbl="parChTrans1D4" presStyleIdx="5" presStyleCnt="8"/>
      <dgm:spPr/>
    </dgm:pt>
    <dgm:pt modelId="{119A580C-F515-41F8-A852-E70500FCD1AD}" type="pres">
      <dgm:prSet presAssocID="{F0BE88BC-C6B6-4435-BED7-473EF9E985C1}" presName="hierRoot2" presStyleCnt="0">
        <dgm:presLayoutVars>
          <dgm:hierBranch val="init"/>
        </dgm:presLayoutVars>
      </dgm:prSet>
      <dgm:spPr/>
    </dgm:pt>
    <dgm:pt modelId="{9D865246-3340-4227-9268-E2BF9AAB5006}" type="pres">
      <dgm:prSet presAssocID="{F0BE88BC-C6B6-4435-BED7-473EF9E985C1}" presName="rootComposite" presStyleCnt="0"/>
      <dgm:spPr/>
    </dgm:pt>
    <dgm:pt modelId="{720ED4F4-5AEE-4B8B-BCB4-B3610F212AE7}" type="pres">
      <dgm:prSet presAssocID="{F0BE88BC-C6B6-4435-BED7-473EF9E985C1}" presName="rootText" presStyleLbl="node4" presStyleIdx="5" presStyleCnt="8">
        <dgm:presLayoutVars>
          <dgm:chPref val="3"/>
        </dgm:presLayoutVars>
      </dgm:prSet>
      <dgm:spPr/>
    </dgm:pt>
    <dgm:pt modelId="{D38CA74C-67F8-42E3-A3A8-C04EAC90E4D3}" type="pres">
      <dgm:prSet presAssocID="{F0BE88BC-C6B6-4435-BED7-473EF9E985C1}" presName="rootConnector" presStyleLbl="node4" presStyleIdx="5" presStyleCnt="8"/>
      <dgm:spPr/>
    </dgm:pt>
    <dgm:pt modelId="{C6E6D9B7-53A9-4EE7-A088-0BD8C5B08921}" type="pres">
      <dgm:prSet presAssocID="{F0BE88BC-C6B6-4435-BED7-473EF9E985C1}" presName="hierChild4" presStyleCnt="0"/>
      <dgm:spPr/>
    </dgm:pt>
    <dgm:pt modelId="{99C4D60C-52C8-4EF2-8B3D-A3052C8556A4}" type="pres">
      <dgm:prSet presAssocID="{F0BE88BC-C6B6-4435-BED7-473EF9E985C1}" presName="hierChild5" presStyleCnt="0"/>
      <dgm:spPr/>
    </dgm:pt>
    <dgm:pt modelId="{97852EE1-B1B3-4511-9247-092BB9993DF0}" type="pres">
      <dgm:prSet presAssocID="{E9DC60E0-0783-42B0-965E-0D9FE1AAEFED}" presName="hierChild5" presStyleCnt="0"/>
      <dgm:spPr/>
    </dgm:pt>
    <dgm:pt modelId="{408CED77-6B36-4CFB-A451-C59C766B6757}" type="pres">
      <dgm:prSet presAssocID="{55E54470-9BB5-4A8D-B4BF-564FB43930BF}" presName="Name37" presStyleLbl="parChTrans1D3" presStyleIdx="2" presStyleCnt="10"/>
      <dgm:spPr/>
    </dgm:pt>
    <dgm:pt modelId="{56BEF12B-0884-4679-8A8D-80526D9C3E43}" type="pres">
      <dgm:prSet presAssocID="{58ED8318-D186-4DF5-8F0A-E17DA8150D3A}" presName="hierRoot2" presStyleCnt="0">
        <dgm:presLayoutVars>
          <dgm:hierBranch val="init"/>
        </dgm:presLayoutVars>
      </dgm:prSet>
      <dgm:spPr/>
    </dgm:pt>
    <dgm:pt modelId="{2A2701A5-DF8A-4D37-A4CD-529A9293BA81}" type="pres">
      <dgm:prSet presAssocID="{58ED8318-D186-4DF5-8F0A-E17DA8150D3A}" presName="rootComposite" presStyleCnt="0"/>
      <dgm:spPr/>
    </dgm:pt>
    <dgm:pt modelId="{109EF31E-5DA3-49A2-A768-F8977BDC7C60}" type="pres">
      <dgm:prSet presAssocID="{58ED8318-D186-4DF5-8F0A-E17DA8150D3A}" presName="rootText" presStyleLbl="node3" presStyleIdx="2" presStyleCnt="10">
        <dgm:presLayoutVars>
          <dgm:chPref val="3"/>
        </dgm:presLayoutVars>
      </dgm:prSet>
      <dgm:spPr/>
    </dgm:pt>
    <dgm:pt modelId="{53CC1FCB-F0BB-4C17-8289-11AE4EE57383}" type="pres">
      <dgm:prSet presAssocID="{58ED8318-D186-4DF5-8F0A-E17DA8150D3A}" presName="rootConnector" presStyleLbl="node3" presStyleIdx="2" presStyleCnt="10"/>
      <dgm:spPr/>
    </dgm:pt>
    <dgm:pt modelId="{26C399AE-1712-49F7-9368-3734543A8F86}" type="pres">
      <dgm:prSet presAssocID="{58ED8318-D186-4DF5-8F0A-E17DA8150D3A}" presName="hierChild4" presStyleCnt="0"/>
      <dgm:spPr/>
    </dgm:pt>
    <dgm:pt modelId="{A172AA90-8982-4303-9CE3-52D83F3D4034}" type="pres">
      <dgm:prSet presAssocID="{C0508F7F-4D4B-4030-BE5E-1913F56102CB}" presName="Name37" presStyleLbl="parChTrans1D4" presStyleIdx="6" presStyleCnt="8"/>
      <dgm:spPr/>
    </dgm:pt>
    <dgm:pt modelId="{01FE5E9A-1C94-40AD-B73E-2CA66D66CA8B}" type="pres">
      <dgm:prSet presAssocID="{DFC122D4-9690-46EE-B749-27FE8C9D2949}" presName="hierRoot2" presStyleCnt="0">
        <dgm:presLayoutVars>
          <dgm:hierBranch val="init"/>
        </dgm:presLayoutVars>
      </dgm:prSet>
      <dgm:spPr/>
    </dgm:pt>
    <dgm:pt modelId="{C85265D8-2A53-4FF1-9040-68B3FC5CBDCD}" type="pres">
      <dgm:prSet presAssocID="{DFC122D4-9690-46EE-B749-27FE8C9D2949}" presName="rootComposite" presStyleCnt="0"/>
      <dgm:spPr/>
    </dgm:pt>
    <dgm:pt modelId="{880E519B-3CB1-4D36-B721-5A39A960F5DB}" type="pres">
      <dgm:prSet presAssocID="{DFC122D4-9690-46EE-B749-27FE8C9D2949}" presName="rootText" presStyleLbl="node4" presStyleIdx="6" presStyleCnt="8">
        <dgm:presLayoutVars>
          <dgm:chPref val="3"/>
        </dgm:presLayoutVars>
      </dgm:prSet>
      <dgm:spPr/>
    </dgm:pt>
    <dgm:pt modelId="{E445EC89-F6F0-4537-8770-6642865CF07B}" type="pres">
      <dgm:prSet presAssocID="{DFC122D4-9690-46EE-B749-27FE8C9D2949}" presName="rootConnector" presStyleLbl="node4" presStyleIdx="6" presStyleCnt="8"/>
      <dgm:spPr/>
    </dgm:pt>
    <dgm:pt modelId="{0CF5D17E-8031-4FD9-9458-4E7625073C3F}" type="pres">
      <dgm:prSet presAssocID="{DFC122D4-9690-46EE-B749-27FE8C9D2949}" presName="hierChild4" presStyleCnt="0"/>
      <dgm:spPr/>
    </dgm:pt>
    <dgm:pt modelId="{0971B236-680F-4F0B-AE33-87EE553EEE64}" type="pres">
      <dgm:prSet presAssocID="{DFC122D4-9690-46EE-B749-27FE8C9D2949}" presName="hierChild5" presStyleCnt="0"/>
      <dgm:spPr/>
    </dgm:pt>
    <dgm:pt modelId="{DD52474C-4982-4AF8-AF52-14336EAB4AD5}" type="pres">
      <dgm:prSet presAssocID="{E47503DD-6147-4C75-9CFF-067611C0A4B3}" presName="Name37" presStyleLbl="parChTrans1D4" presStyleIdx="7" presStyleCnt="8"/>
      <dgm:spPr/>
    </dgm:pt>
    <dgm:pt modelId="{5F7335D1-7716-4823-A4DC-D8B69A127EF3}" type="pres">
      <dgm:prSet presAssocID="{370C8520-C4A5-434F-99AA-E863697B46BE}" presName="hierRoot2" presStyleCnt="0">
        <dgm:presLayoutVars>
          <dgm:hierBranch val="init"/>
        </dgm:presLayoutVars>
      </dgm:prSet>
      <dgm:spPr/>
    </dgm:pt>
    <dgm:pt modelId="{A1DF00DC-A3F2-4996-99FF-9B35CEE04C09}" type="pres">
      <dgm:prSet presAssocID="{370C8520-C4A5-434F-99AA-E863697B46BE}" presName="rootComposite" presStyleCnt="0"/>
      <dgm:spPr/>
    </dgm:pt>
    <dgm:pt modelId="{34308C2D-BDAB-4A34-8E20-5334A64E0E62}" type="pres">
      <dgm:prSet presAssocID="{370C8520-C4A5-434F-99AA-E863697B46BE}" presName="rootText" presStyleLbl="node4" presStyleIdx="7" presStyleCnt="8">
        <dgm:presLayoutVars>
          <dgm:chPref val="3"/>
        </dgm:presLayoutVars>
      </dgm:prSet>
      <dgm:spPr/>
    </dgm:pt>
    <dgm:pt modelId="{616F0504-2867-4053-9C8B-B8D9C1A47630}" type="pres">
      <dgm:prSet presAssocID="{370C8520-C4A5-434F-99AA-E863697B46BE}" presName="rootConnector" presStyleLbl="node4" presStyleIdx="7" presStyleCnt="8"/>
      <dgm:spPr/>
    </dgm:pt>
    <dgm:pt modelId="{9174C83A-7DCB-47E5-A8F5-F3E83CEDD9AF}" type="pres">
      <dgm:prSet presAssocID="{370C8520-C4A5-434F-99AA-E863697B46BE}" presName="hierChild4" presStyleCnt="0"/>
      <dgm:spPr/>
    </dgm:pt>
    <dgm:pt modelId="{A7E30E8A-C9C3-4267-8BD6-A2BAEB01ADD6}" type="pres">
      <dgm:prSet presAssocID="{370C8520-C4A5-434F-99AA-E863697B46BE}" presName="hierChild5" presStyleCnt="0"/>
      <dgm:spPr/>
    </dgm:pt>
    <dgm:pt modelId="{845ED610-965D-4484-A0FC-CF2B2C552568}" type="pres">
      <dgm:prSet presAssocID="{58ED8318-D186-4DF5-8F0A-E17DA8150D3A}" presName="hierChild5" presStyleCnt="0"/>
      <dgm:spPr/>
    </dgm:pt>
    <dgm:pt modelId="{1D011E7A-DD53-4277-B3D9-239862C1539C}" type="pres">
      <dgm:prSet presAssocID="{0DF183E1-F599-46C3-8959-FFE9D5A5DD0F}" presName="hierChild5" presStyleCnt="0"/>
      <dgm:spPr/>
    </dgm:pt>
    <dgm:pt modelId="{89CED1F6-B6DD-42CA-9A0C-9C286BBA047D}" type="pres">
      <dgm:prSet presAssocID="{2AA9120B-2A12-4DD4-B448-8F32F1045F7E}" presName="Name37" presStyleLbl="parChTrans1D2" presStyleIdx="1" presStyleCnt="4"/>
      <dgm:spPr/>
    </dgm:pt>
    <dgm:pt modelId="{42F63095-3E07-48C5-A2F3-0D5F41B392DA}" type="pres">
      <dgm:prSet presAssocID="{30D8CFC2-0A55-403B-97D0-40669A2DE377}" presName="hierRoot2" presStyleCnt="0">
        <dgm:presLayoutVars>
          <dgm:hierBranch val="init"/>
        </dgm:presLayoutVars>
      </dgm:prSet>
      <dgm:spPr/>
    </dgm:pt>
    <dgm:pt modelId="{5BF5BADB-878B-4F4B-9FFF-E68289903647}" type="pres">
      <dgm:prSet presAssocID="{30D8CFC2-0A55-403B-97D0-40669A2DE377}" presName="rootComposite" presStyleCnt="0"/>
      <dgm:spPr/>
    </dgm:pt>
    <dgm:pt modelId="{F04FD56A-93DE-44B4-9094-6DED80169386}" type="pres">
      <dgm:prSet presAssocID="{30D8CFC2-0A55-403B-97D0-40669A2DE377}" presName="rootText" presStyleLbl="node2" presStyleIdx="1" presStyleCnt="4">
        <dgm:presLayoutVars>
          <dgm:chPref val="3"/>
        </dgm:presLayoutVars>
      </dgm:prSet>
      <dgm:spPr/>
    </dgm:pt>
    <dgm:pt modelId="{A4361B5F-DB99-4C2D-864A-B823F5F7DB6E}" type="pres">
      <dgm:prSet presAssocID="{30D8CFC2-0A55-403B-97D0-40669A2DE377}" presName="rootConnector" presStyleLbl="node2" presStyleIdx="1" presStyleCnt="4"/>
      <dgm:spPr/>
    </dgm:pt>
    <dgm:pt modelId="{1577746C-34E2-44BC-8C6A-14CFFA7EF77D}" type="pres">
      <dgm:prSet presAssocID="{30D8CFC2-0A55-403B-97D0-40669A2DE377}" presName="hierChild4" presStyleCnt="0"/>
      <dgm:spPr/>
    </dgm:pt>
    <dgm:pt modelId="{CB6B30CF-CF58-49B0-A612-F1729E615774}" type="pres">
      <dgm:prSet presAssocID="{39F95ACE-4929-45BD-8CE1-5553F0AEE964}" presName="Name37" presStyleLbl="parChTrans1D3" presStyleIdx="3" presStyleCnt="10"/>
      <dgm:spPr/>
    </dgm:pt>
    <dgm:pt modelId="{F4E08A63-05AF-4FC1-AA99-0187B5D4659A}" type="pres">
      <dgm:prSet presAssocID="{5D3CA10F-476E-4B69-8403-B4BEFC56F59D}" presName="hierRoot2" presStyleCnt="0">
        <dgm:presLayoutVars>
          <dgm:hierBranch val="init"/>
        </dgm:presLayoutVars>
      </dgm:prSet>
      <dgm:spPr/>
    </dgm:pt>
    <dgm:pt modelId="{2234DA52-E1E0-4D46-B26E-9A6BD5C40C76}" type="pres">
      <dgm:prSet presAssocID="{5D3CA10F-476E-4B69-8403-B4BEFC56F59D}" presName="rootComposite" presStyleCnt="0"/>
      <dgm:spPr/>
    </dgm:pt>
    <dgm:pt modelId="{E0257F7F-5E60-48B7-A03C-86BA5809E37D}" type="pres">
      <dgm:prSet presAssocID="{5D3CA10F-476E-4B69-8403-B4BEFC56F59D}" presName="rootText" presStyleLbl="node3" presStyleIdx="3" presStyleCnt="10">
        <dgm:presLayoutVars>
          <dgm:chPref val="3"/>
        </dgm:presLayoutVars>
      </dgm:prSet>
      <dgm:spPr/>
    </dgm:pt>
    <dgm:pt modelId="{8130E45C-79AA-4CAE-8EA8-6B84762A626B}" type="pres">
      <dgm:prSet presAssocID="{5D3CA10F-476E-4B69-8403-B4BEFC56F59D}" presName="rootConnector" presStyleLbl="node3" presStyleIdx="3" presStyleCnt="10"/>
      <dgm:spPr/>
    </dgm:pt>
    <dgm:pt modelId="{16C56840-5AB8-4F29-9F87-6FC358F53728}" type="pres">
      <dgm:prSet presAssocID="{5D3CA10F-476E-4B69-8403-B4BEFC56F59D}" presName="hierChild4" presStyleCnt="0"/>
      <dgm:spPr/>
    </dgm:pt>
    <dgm:pt modelId="{36601242-93A6-4935-BB06-8905AC8A20EF}" type="pres">
      <dgm:prSet presAssocID="{5D3CA10F-476E-4B69-8403-B4BEFC56F59D}" presName="hierChild5" presStyleCnt="0"/>
      <dgm:spPr/>
    </dgm:pt>
    <dgm:pt modelId="{C0FA82FC-E633-4D81-8475-765BBA6B5483}" type="pres">
      <dgm:prSet presAssocID="{F4F59C07-BD85-420D-A4FD-7BD6742237B9}" presName="Name37" presStyleLbl="parChTrans1D3" presStyleIdx="4" presStyleCnt="10"/>
      <dgm:spPr/>
    </dgm:pt>
    <dgm:pt modelId="{60D54D01-2CFB-4A41-BC7D-8A3C1FB68677}" type="pres">
      <dgm:prSet presAssocID="{2BFEE2CB-5F22-4FDF-BD57-062947820CC0}" presName="hierRoot2" presStyleCnt="0">
        <dgm:presLayoutVars>
          <dgm:hierBranch val="init"/>
        </dgm:presLayoutVars>
      </dgm:prSet>
      <dgm:spPr/>
    </dgm:pt>
    <dgm:pt modelId="{2A9D7DB7-F3FE-4F2F-9C76-6B30B59213F0}" type="pres">
      <dgm:prSet presAssocID="{2BFEE2CB-5F22-4FDF-BD57-062947820CC0}" presName="rootComposite" presStyleCnt="0"/>
      <dgm:spPr/>
    </dgm:pt>
    <dgm:pt modelId="{B684F656-3ACD-42F4-8D95-4A36561CB45A}" type="pres">
      <dgm:prSet presAssocID="{2BFEE2CB-5F22-4FDF-BD57-062947820CC0}" presName="rootText" presStyleLbl="node3" presStyleIdx="4" presStyleCnt="10">
        <dgm:presLayoutVars>
          <dgm:chPref val="3"/>
        </dgm:presLayoutVars>
      </dgm:prSet>
      <dgm:spPr/>
    </dgm:pt>
    <dgm:pt modelId="{E464E29E-5E3A-41E0-8833-679AB60538BA}" type="pres">
      <dgm:prSet presAssocID="{2BFEE2CB-5F22-4FDF-BD57-062947820CC0}" presName="rootConnector" presStyleLbl="node3" presStyleIdx="4" presStyleCnt="10"/>
      <dgm:spPr/>
    </dgm:pt>
    <dgm:pt modelId="{245B7C62-D148-4BCB-9A0D-00CD241BA88B}" type="pres">
      <dgm:prSet presAssocID="{2BFEE2CB-5F22-4FDF-BD57-062947820CC0}" presName="hierChild4" presStyleCnt="0"/>
      <dgm:spPr/>
    </dgm:pt>
    <dgm:pt modelId="{23ABB436-8E65-43AE-8C8B-9AAEDD4DC465}" type="pres">
      <dgm:prSet presAssocID="{2BFEE2CB-5F22-4FDF-BD57-062947820CC0}" presName="hierChild5" presStyleCnt="0"/>
      <dgm:spPr/>
    </dgm:pt>
    <dgm:pt modelId="{DA9D4BAA-3C91-4628-838F-2D5F3693A535}" type="pres">
      <dgm:prSet presAssocID="{0EF6A092-CA57-4A6F-9500-07B8E86B1E0E}" presName="Name37" presStyleLbl="parChTrans1D3" presStyleIdx="5" presStyleCnt="10"/>
      <dgm:spPr/>
    </dgm:pt>
    <dgm:pt modelId="{99D3FDC2-8778-4FF3-B7CD-ED81FB590E43}" type="pres">
      <dgm:prSet presAssocID="{49D4CFFA-EA9B-41DC-A86A-F6653CA460F3}" presName="hierRoot2" presStyleCnt="0">
        <dgm:presLayoutVars>
          <dgm:hierBranch val="init"/>
        </dgm:presLayoutVars>
      </dgm:prSet>
      <dgm:spPr/>
    </dgm:pt>
    <dgm:pt modelId="{7F4A76F4-7DBD-41AA-B9F3-A9A7362354CC}" type="pres">
      <dgm:prSet presAssocID="{49D4CFFA-EA9B-41DC-A86A-F6653CA460F3}" presName="rootComposite" presStyleCnt="0"/>
      <dgm:spPr/>
    </dgm:pt>
    <dgm:pt modelId="{2DA468E7-4C21-40EC-A76D-903E52944D67}" type="pres">
      <dgm:prSet presAssocID="{49D4CFFA-EA9B-41DC-A86A-F6653CA460F3}" presName="rootText" presStyleLbl="node3" presStyleIdx="5" presStyleCnt="10">
        <dgm:presLayoutVars>
          <dgm:chPref val="3"/>
        </dgm:presLayoutVars>
      </dgm:prSet>
      <dgm:spPr/>
    </dgm:pt>
    <dgm:pt modelId="{0DFE323E-AF11-4CD6-AE10-BBFCBF8A6BC9}" type="pres">
      <dgm:prSet presAssocID="{49D4CFFA-EA9B-41DC-A86A-F6653CA460F3}" presName="rootConnector" presStyleLbl="node3" presStyleIdx="5" presStyleCnt="10"/>
      <dgm:spPr/>
    </dgm:pt>
    <dgm:pt modelId="{1E58CD29-BD92-41A9-98F2-99E3FF51358C}" type="pres">
      <dgm:prSet presAssocID="{49D4CFFA-EA9B-41DC-A86A-F6653CA460F3}" presName="hierChild4" presStyleCnt="0"/>
      <dgm:spPr/>
    </dgm:pt>
    <dgm:pt modelId="{B8ED2D65-572F-4EC8-A6B4-2FEC7E27EE2B}" type="pres">
      <dgm:prSet presAssocID="{49D4CFFA-EA9B-41DC-A86A-F6653CA460F3}" presName="hierChild5" presStyleCnt="0"/>
      <dgm:spPr/>
    </dgm:pt>
    <dgm:pt modelId="{B6735431-4C47-4047-951E-3845E43E4987}" type="pres">
      <dgm:prSet presAssocID="{30D8CFC2-0A55-403B-97D0-40669A2DE377}" presName="hierChild5" presStyleCnt="0"/>
      <dgm:spPr/>
    </dgm:pt>
    <dgm:pt modelId="{841364AE-F0AC-49D2-BF7F-A1D34CAB17EA}" type="pres">
      <dgm:prSet presAssocID="{F649FBA5-5222-4E22-9127-E55A087A8319}" presName="Name37" presStyleLbl="parChTrans1D2" presStyleIdx="2" presStyleCnt="4"/>
      <dgm:spPr/>
    </dgm:pt>
    <dgm:pt modelId="{7C27B867-2722-4487-940B-812B0DFAA030}" type="pres">
      <dgm:prSet presAssocID="{08AA737A-AC1A-42B7-B21A-F1D23399927B}" presName="hierRoot2" presStyleCnt="0">
        <dgm:presLayoutVars>
          <dgm:hierBranch val="init"/>
        </dgm:presLayoutVars>
      </dgm:prSet>
      <dgm:spPr/>
    </dgm:pt>
    <dgm:pt modelId="{3DF9C2F4-22D5-4277-BE13-8CBB594BB5A2}" type="pres">
      <dgm:prSet presAssocID="{08AA737A-AC1A-42B7-B21A-F1D23399927B}" presName="rootComposite" presStyleCnt="0"/>
      <dgm:spPr/>
    </dgm:pt>
    <dgm:pt modelId="{7F970893-A537-41F4-A7D6-0B6E89BCBC64}" type="pres">
      <dgm:prSet presAssocID="{08AA737A-AC1A-42B7-B21A-F1D23399927B}" presName="rootText" presStyleLbl="node2" presStyleIdx="2" presStyleCnt="4">
        <dgm:presLayoutVars>
          <dgm:chPref val="3"/>
        </dgm:presLayoutVars>
      </dgm:prSet>
      <dgm:spPr/>
    </dgm:pt>
    <dgm:pt modelId="{E8A8ED17-4F93-44C9-B6C9-04F83B76871C}" type="pres">
      <dgm:prSet presAssocID="{08AA737A-AC1A-42B7-B21A-F1D23399927B}" presName="rootConnector" presStyleLbl="node2" presStyleIdx="2" presStyleCnt="4"/>
      <dgm:spPr/>
    </dgm:pt>
    <dgm:pt modelId="{21FE4B5B-ABC1-4E3D-A2E9-23D899A39A07}" type="pres">
      <dgm:prSet presAssocID="{08AA737A-AC1A-42B7-B21A-F1D23399927B}" presName="hierChild4" presStyleCnt="0"/>
      <dgm:spPr/>
    </dgm:pt>
    <dgm:pt modelId="{07DD8F83-B6C0-45E8-8E55-03C76DA468AE}" type="pres">
      <dgm:prSet presAssocID="{200CC11B-2AC7-47DF-8D89-55E560F99CE0}" presName="Name37" presStyleLbl="parChTrans1D3" presStyleIdx="6" presStyleCnt="10"/>
      <dgm:spPr/>
    </dgm:pt>
    <dgm:pt modelId="{94D79674-7AB6-4269-AB31-597DD779484A}" type="pres">
      <dgm:prSet presAssocID="{7838B42C-75FE-447E-915D-E0928AC6F382}" presName="hierRoot2" presStyleCnt="0">
        <dgm:presLayoutVars>
          <dgm:hierBranch val="init"/>
        </dgm:presLayoutVars>
      </dgm:prSet>
      <dgm:spPr/>
    </dgm:pt>
    <dgm:pt modelId="{A586AC25-1F9C-4046-AE97-D969D0F89816}" type="pres">
      <dgm:prSet presAssocID="{7838B42C-75FE-447E-915D-E0928AC6F382}" presName="rootComposite" presStyleCnt="0"/>
      <dgm:spPr/>
    </dgm:pt>
    <dgm:pt modelId="{91FABC38-FB4A-406F-90AD-4E9CD03EA98E}" type="pres">
      <dgm:prSet presAssocID="{7838B42C-75FE-447E-915D-E0928AC6F382}" presName="rootText" presStyleLbl="node3" presStyleIdx="6" presStyleCnt="10">
        <dgm:presLayoutVars>
          <dgm:chPref val="3"/>
        </dgm:presLayoutVars>
      </dgm:prSet>
      <dgm:spPr/>
    </dgm:pt>
    <dgm:pt modelId="{44F284EE-1B42-422E-B0DA-2D4B6E6FBB68}" type="pres">
      <dgm:prSet presAssocID="{7838B42C-75FE-447E-915D-E0928AC6F382}" presName="rootConnector" presStyleLbl="node3" presStyleIdx="6" presStyleCnt="10"/>
      <dgm:spPr/>
    </dgm:pt>
    <dgm:pt modelId="{6F07A2C0-F51D-449C-A824-0BFF965F9590}" type="pres">
      <dgm:prSet presAssocID="{7838B42C-75FE-447E-915D-E0928AC6F382}" presName="hierChild4" presStyleCnt="0"/>
      <dgm:spPr/>
    </dgm:pt>
    <dgm:pt modelId="{2597F005-68CA-404C-A514-15B0A95E51CB}" type="pres">
      <dgm:prSet presAssocID="{7838B42C-75FE-447E-915D-E0928AC6F382}" presName="hierChild5" presStyleCnt="0"/>
      <dgm:spPr/>
    </dgm:pt>
    <dgm:pt modelId="{099F8471-01AF-4501-9390-232C1655A9B5}" type="pres">
      <dgm:prSet presAssocID="{A2F96340-25A1-4B27-B742-88D15560F07A}" presName="Name37" presStyleLbl="parChTrans1D3" presStyleIdx="7" presStyleCnt="10"/>
      <dgm:spPr/>
    </dgm:pt>
    <dgm:pt modelId="{6AECD028-674E-4C07-BAC8-C8AE93FD2D1C}" type="pres">
      <dgm:prSet presAssocID="{229F53CA-CE2F-4B27-993B-7860C240BE42}" presName="hierRoot2" presStyleCnt="0">
        <dgm:presLayoutVars>
          <dgm:hierBranch val="init"/>
        </dgm:presLayoutVars>
      </dgm:prSet>
      <dgm:spPr/>
    </dgm:pt>
    <dgm:pt modelId="{E9136B75-642B-4E0E-9D87-3AE9C070140A}" type="pres">
      <dgm:prSet presAssocID="{229F53CA-CE2F-4B27-993B-7860C240BE42}" presName="rootComposite" presStyleCnt="0"/>
      <dgm:spPr/>
    </dgm:pt>
    <dgm:pt modelId="{FEE279DF-ECA0-41C8-97F6-05A6A28DB205}" type="pres">
      <dgm:prSet presAssocID="{229F53CA-CE2F-4B27-993B-7860C240BE42}" presName="rootText" presStyleLbl="node3" presStyleIdx="7" presStyleCnt="10">
        <dgm:presLayoutVars>
          <dgm:chPref val="3"/>
        </dgm:presLayoutVars>
      </dgm:prSet>
      <dgm:spPr/>
    </dgm:pt>
    <dgm:pt modelId="{30AFD974-A125-4020-B7AF-F6637694BFBD}" type="pres">
      <dgm:prSet presAssocID="{229F53CA-CE2F-4B27-993B-7860C240BE42}" presName="rootConnector" presStyleLbl="node3" presStyleIdx="7" presStyleCnt="10"/>
      <dgm:spPr/>
    </dgm:pt>
    <dgm:pt modelId="{214D9A98-484C-4B0F-A092-8985D4D525DE}" type="pres">
      <dgm:prSet presAssocID="{229F53CA-CE2F-4B27-993B-7860C240BE42}" presName="hierChild4" presStyleCnt="0"/>
      <dgm:spPr/>
    </dgm:pt>
    <dgm:pt modelId="{57A38A79-F8E4-45E4-B6A2-2B4DE79BA0B3}" type="pres">
      <dgm:prSet presAssocID="{229F53CA-CE2F-4B27-993B-7860C240BE42}" presName="hierChild5" presStyleCnt="0"/>
      <dgm:spPr/>
    </dgm:pt>
    <dgm:pt modelId="{2E376884-00F2-4861-8FA6-A28892D522A6}" type="pres">
      <dgm:prSet presAssocID="{4A1BF5A8-09F2-468E-B8CA-810B0A4C81AF}" presName="Name37" presStyleLbl="parChTrans1D3" presStyleIdx="8" presStyleCnt="10"/>
      <dgm:spPr/>
    </dgm:pt>
    <dgm:pt modelId="{DCA68EFD-3747-46BB-91AD-2D5A189196B5}" type="pres">
      <dgm:prSet presAssocID="{6EFEF1C0-91F6-4365-8860-BEC0B3E6B778}" presName="hierRoot2" presStyleCnt="0">
        <dgm:presLayoutVars>
          <dgm:hierBranch val="init"/>
        </dgm:presLayoutVars>
      </dgm:prSet>
      <dgm:spPr/>
    </dgm:pt>
    <dgm:pt modelId="{4CEEDC14-9593-4672-8D01-5DDBC5B71533}" type="pres">
      <dgm:prSet presAssocID="{6EFEF1C0-91F6-4365-8860-BEC0B3E6B778}" presName="rootComposite" presStyleCnt="0"/>
      <dgm:spPr/>
    </dgm:pt>
    <dgm:pt modelId="{E31ADA3A-B4DE-433E-8574-34DFB22D2676}" type="pres">
      <dgm:prSet presAssocID="{6EFEF1C0-91F6-4365-8860-BEC0B3E6B778}" presName="rootText" presStyleLbl="node3" presStyleIdx="8" presStyleCnt="10">
        <dgm:presLayoutVars>
          <dgm:chPref val="3"/>
        </dgm:presLayoutVars>
      </dgm:prSet>
      <dgm:spPr/>
    </dgm:pt>
    <dgm:pt modelId="{C914D51E-8FF1-4EE3-9259-68394D1F2436}" type="pres">
      <dgm:prSet presAssocID="{6EFEF1C0-91F6-4365-8860-BEC0B3E6B778}" presName="rootConnector" presStyleLbl="node3" presStyleIdx="8" presStyleCnt="10"/>
      <dgm:spPr/>
    </dgm:pt>
    <dgm:pt modelId="{482490B0-4A9A-4B87-8822-AE042C26F1BF}" type="pres">
      <dgm:prSet presAssocID="{6EFEF1C0-91F6-4365-8860-BEC0B3E6B778}" presName="hierChild4" presStyleCnt="0"/>
      <dgm:spPr/>
    </dgm:pt>
    <dgm:pt modelId="{BD9F9580-50FF-4274-A752-7BC130C0BB3D}" type="pres">
      <dgm:prSet presAssocID="{6EFEF1C0-91F6-4365-8860-BEC0B3E6B778}" presName="hierChild5" presStyleCnt="0"/>
      <dgm:spPr/>
    </dgm:pt>
    <dgm:pt modelId="{B09AF9A2-BE76-4ED6-845F-BCBB528DD536}" type="pres">
      <dgm:prSet presAssocID="{0F8DEDD2-70B3-47B0-A0E2-AB182325882E}" presName="Name37" presStyleLbl="parChTrans1D3" presStyleIdx="9" presStyleCnt="10"/>
      <dgm:spPr/>
    </dgm:pt>
    <dgm:pt modelId="{0691C907-22D3-4358-A14E-A3B01AD177C7}" type="pres">
      <dgm:prSet presAssocID="{7585FE78-FCDA-4796-B840-E0BE5D67EED2}" presName="hierRoot2" presStyleCnt="0">
        <dgm:presLayoutVars>
          <dgm:hierBranch val="init"/>
        </dgm:presLayoutVars>
      </dgm:prSet>
      <dgm:spPr/>
    </dgm:pt>
    <dgm:pt modelId="{D2FC2E15-8415-4215-8058-A015C0704022}" type="pres">
      <dgm:prSet presAssocID="{7585FE78-FCDA-4796-B840-E0BE5D67EED2}" presName="rootComposite" presStyleCnt="0"/>
      <dgm:spPr/>
    </dgm:pt>
    <dgm:pt modelId="{C25FD1FD-609E-4ECC-AFB1-301A529B9529}" type="pres">
      <dgm:prSet presAssocID="{7585FE78-FCDA-4796-B840-E0BE5D67EED2}" presName="rootText" presStyleLbl="node3" presStyleIdx="9" presStyleCnt="10">
        <dgm:presLayoutVars>
          <dgm:chPref val="3"/>
        </dgm:presLayoutVars>
      </dgm:prSet>
      <dgm:spPr/>
    </dgm:pt>
    <dgm:pt modelId="{11F07573-4FBE-43D1-81ED-DF43701635CB}" type="pres">
      <dgm:prSet presAssocID="{7585FE78-FCDA-4796-B840-E0BE5D67EED2}" presName="rootConnector" presStyleLbl="node3" presStyleIdx="9" presStyleCnt="10"/>
      <dgm:spPr/>
    </dgm:pt>
    <dgm:pt modelId="{60727E7B-9404-4AE5-A2EA-90372AC51452}" type="pres">
      <dgm:prSet presAssocID="{7585FE78-FCDA-4796-B840-E0BE5D67EED2}" presName="hierChild4" presStyleCnt="0"/>
      <dgm:spPr/>
    </dgm:pt>
    <dgm:pt modelId="{57F32F69-FC51-4F6C-AABB-F687096D42F3}" type="pres">
      <dgm:prSet presAssocID="{7585FE78-FCDA-4796-B840-E0BE5D67EED2}" presName="hierChild5" presStyleCnt="0"/>
      <dgm:spPr/>
    </dgm:pt>
    <dgm:pt modelId="{12441837-7E34-4231-A330-67BC230C8D45}" type="pres">
      <dgm:prSet presAssocID="{08AA737A-AC1A-42B7-B21A-F1D23399927B}" presName="hierChild5" presStyleCnt="0"/>
      <dgm:spPr/>
    </dgm:pt>
    <dgm:pt modelId="{334B0B90-CC00-4A52-ADBD-BCFB8C3DA4D8}" type="pres">
      <dgm:prSet presAssocID="{041D731B-9B4C-4CD6-8AC8-D202FED3AEA2}" presName="Name37" presStyleLbl="parChTrans1D2" presStyleIdx="3" presStyleCnt="4"/>
      <dgm:spPr/>
    </dgm:pt>
    <dgm:pt modelId="{AEBD0000-8A81-42E9-98FA-27B5248E701B}" type="pres">
      <dgm:prSet presAssocID="{AC70A55C-4248-47F6-AE18-CE329765F88F}" presName="hierRoot2" presStyleCnt="0">
        <dgm:presLayoutVars>
          <dgm:hierBranch val="init"/>
        </dgm:presLayoutVars>
      </dgm:prSet>
      <dgm:spPr/>
    </dgm:pt>
    <dgm:pt modelId="{E6CA7691-D76E-41C0-9869-F24597660C7E}" type="pres">
      <dgm:prSet presAssocID="{AC70A55C-4248-47F6-AE18-CE329765F88F}" presName="rootComposite" presStyleCnt="0"/>
      <dgm:spPr/>
    </dgm:pt>
    <dgm:pt modelId="{58945E59-B42B-4FD0-A78B-2217DE0FB108}" type="pres">
      <dgm:prSet presAssocID="{AC70A55C-4248-47F6-AE18-CE329765F88F}" presName="rootText" presStyleLbl="node2" presStyleIdx="3" presStyleCnt="4">
        <dgm:presLayoutVars>
          <dgm:chPref val="3"/>
        </dgm:presLayoutVars>
      </dgm:prSet>
      <dgm:spPr/>
    </dgm:pt>
    <dgm:pt modelId="{82FFC4C2-75D4-4899-B3A7-612E7FE1AF4B}" type="pres">
      <dgm:prSet presAssocID="{AC70A55C-4248-47F6-AE18-CE329765F88F}" presName="rootConnector" presStyleLbl="node2" presStyleIdx="3" presStyleCnt="4"/>
      <dgm:spPr/>
    </dgm:pt>
    <dgm:pt modelId="{5456CC49-2306-4CF9-A69D-76FC40FED9A8}" type="pres">
      <dgm:prSet presAssocID="{AC70A55C-4248-47F6-AE18-CE329765F88F}" presName="hierChild4" presStyleCnt="0"/>
      <dgm:spPr/>
    </dgm:pt>
    <dgm:pt modelId="{1AD90B73-80CD-4CCB-AD4F-5F29339F1B7A}" type="pres">
      <dgm:prSet presAssocID="{AC70A55C-4248-47F6-AE18-CE329765F88F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4D2F6B00-7FB5-4445-8F1E-A7F99B993799}" type="presOf" srcId="{F649FBA5-5222-4E22-9127-E55A087A8319}" destId="{841364AE-F0AC-49D2-BF7F-A1D34CAB17EA}" srcOrd="0" destOrd="0" presId="urn:microsoft.com/office/officeart/2005/8/layout/orgChart1"/>
    <dgm:cxn modelId="{9AB31406-514D-4C7E-981B-A4BB2B4FD39E}" type="presOf" srcId="{7585FE78-FCDA-4796-B840-E0BE5D67EED2}" destId="{11F07573-4FBE-43D1-81ED-DF43701635CB}" srcOrd="1" destOrd="0" presId="urn:microsoft.com/office/officeart/2005/8/layout/orgChart1"/>
    <dgm:cxn modelId="{6B1CAD08-E0A1-4368-9DCB-06E261C33A95}" type="presOf" srcId="{C022684E-82AD-4CF7-B040-657FA4E91877}" destId="{1BF147A2-5605-48B8-902D-DD666AB0FA60}" srcOrd="0" destOrd="0" presId="urn:microsoft.com/office/officeart/2005/8/layout/orgChart1"/>
    <dgm:cxn modelId="{68A9140A-5EF4-4F1D-B9B8-5425FA1658FB}" type="presOf" srcId="{2BFEE2CB-5F22-4FDF-BD57-062947820CC0}" destId="{E464E29E-5E3A-41E0-8833-679AB60538BA}" srcOrd="1" destOrd="0" presId="urn:microsoft.com/office/officeart/2005/8/layout/orgChart1"/>
    <dgm:cxn modelId="{5ECFAA0A-DECE-4CC2-9A20-C8EFBA2F68C4}" type="presOf" srcId="{DA95E149-994E-41E3-9E36-5EFE8B7BED8A}" destId="{8DBD895C-E162-4EF0-BB9F-18CBC4722152}" srcOrd="0" destOrd="0" presId="urn:microsoft.com/office/officeart/2005/8/layout/orgChart1"/>
    <dgm:cxn modelId="{64F9E10E-E070-4FD4-ACA3-D931DD3E5E4F}" type="presOf" srcId="{7838B42C-75FE-447E-915D-E0928AC6F382}" destId="{44F284EE-1B42-422E-B0DA-2D4B6E6FBB68}" srcOrd="1" destOrd="0" presId="urn:microsoft.com/office/officeart/2005/8/layout/orgChart1"/>
    <dgm:cxn modelId="{C3C03C17-1FD0-424D-A911-6C10400066CF}" srcId="{08AA737A-AC1A-42B7-B21A-F1D23399927B}" destId="{6EFEF1C0-91F6-4365-8860-BEC0B3E6B778}" srcOrd="2" destOrd="0" parTransId="{4A1BF5A8-09F2-468E-B8CA-810B0A4C81AF}" sibTransId="{313648E4-34C6-4448-97E2-AA5A278E9F97}"/>
    <dgm:cxn modelId="{4C132218-9405-4570-A8AB-3B86438826FD}" srcId="{14C54D07-6BE3-46ED-A8CE-BD4AC01741E7}" destId="{AC70A55C-4248-47F6-AE18-CE329765F88F}" srcOrd="3" destOrd="0" parTransId="{041D731B-9B4C-4CD6-8AC8-D202FED3AEA2}" sibTransId="{2258DBF1-0015-4245-AA16-5739215C71FE}"/>
    <dgm:cxn modelId="{A69E0C1B-0CF3-4CFB-A49E-EC56514F59DA}" srcId="{08AA737A-AC1A-42B7-B21A-F1D23399927B}" destId="{229F53CA-CE2F-4B27-993B-7860C240BE42}" srcOrd="1" destOrd="0" parTransId="{A2F96340-25A1-4B27-B742-88D15560F07A}" sibTransId="{7A2F0E97-B1E6-4C7A-BC3B-E325E6C7A5C3}"/>
    <dgm:cxn modelId="{439FA81B-9C9D-45EB-B7BB-A0DEB5311B72}" type="presOf" srcId="{5D3CA10F-476E-4B69-8403-B4BEFC56F59D}" destId="{8130E45C-79AA-4CAE-8EA8-6B84762A626B}" srcOrd="1" destOrd="0" presId="urn:microsoft.com/office/officeart/2005/8/layout/orgChart1"/>
    <dgm:cxn modelId="{03541E1C-975C-4D42-A8CF-0FC115A59738}" type="presOf" srcId="{7585FE78-FCDA-4796-B840-E0BE5D67EED2}" destId="{C25FD1FD-609E-4ECC-AFB1-301A529B9529}" srcOrd="0" destOrd="0" presId="urn:microsoft.com/office/officeart/2005/8/layout/orgChart1"/>
    <dgm:cxn modelId="{2B074F21-CA6F-4426-9195-602ED9D286E8}" type="presOf" srcId="{C0508F7F-4D4B-4030-BE5E-1913F56102CB}" destId="{A172AA90-8982-4303-9CE3-52D83F3D4034}" srcOrd="0" destOrd="0" presId="urn:microsoft.com/office/officeart/2005/8/layout/orgChart1"/>
    <dgm:cxn modelId="{67BBE327-F3F5-4B0E-AB06-2209D4F18EF5}" type="presOf" srcId="{4572B3EB-5E2E-40C5-B9F4-3C5036E00216}" destId="{A1E70799-BB78-4D44-A1BB-75D6DB69D76A}" srcOrd="0" destOrd="0" presId="urn:microsoft.com/office/officeart/2005/8/layout/orgChart1"/>
    <dgm:cxn modelId="{406DF82D-5AB4-40CD-8D69-4641F21714B3}" type="presOf" srcId="{D63850CD-D285-4B8B-A041-A30663045B54}" destId="{D14B9CEB-A434-46D9-B072-83E5B543B618}" srcOrd="0" destOrd="0" presId="urn:microsoft.com/office/officeart/2005/8/layout/orgChart1"/>
    <dgm:cxn modelId="{91DDBA34-E4DC-4BF6-8C7B-77F64B9456DD}" type="presOf" srcId="{041D731B-9B4C-4CD6-8AC8-D202FED3AEA2}" destId="{334B0B90-CC00-4A52-ADBD-BCFB8C3DA4D8}" srcOrd="0" destOrd="0" presId="urn:microsoft.com/office/officeart/2005/8/layout/orgChart1"/>
    <dgm:cxn modelId="{9E07D034-714C-4B82-AF04-41ACABFB972F}" type="presOf" srcId="{229F53CA-CE2F-4B27-993B-7860C240BE42}" destId="{30AFD974-A125-4020-B7AF-F6637694BFBD}" srcOrd="1" destOrd="0" presId="urn:microsoft.com/office/officeart/2005/8/layout/orgChart1"/>
    <dgm:cxn modelId="{663E7236-008E-484C-8191-73840C828AD3}" srcId="{E9DC60E0-0783-42B0-965E-0D9FE1AAEFED}" destId="{F0BE88BC-C6B6-4435-BED7-473EF9E985C1}" srcOrd="2" destOrd="0" parTransId="{4572B3EB-5E2E-40C5-B9F4-3C5036E00216}" sibTransId="{8F70078C-9245-4867-B242-B7F7DE208494}"/>
    <dgm:cxn modelId="{ADF2A137-A48E-4789-A16B-D41E36CAAF4F}" srcId="{809784BC-76FC-4AAF-81CA-796FA418CCED}" destId="{F7B81022-8347-47A6-B44F-735753C68B56}" srcOrd="1" destOrd="0" parTransId="{DA95E149-994E-41E3-9E36-5EFE8B7BED8A}" sibTransId="{17F2E2BC-CB6C-49E6-85C1-B86FE1B2282C}"/>
    <dgm:cxn modelId="{D55B3D3E-BDC4-4821-95BD-D93F91C322A7}" srcId="{14C54D07-6BE3-46ED-A8CE-BD4AC01741E7}" destId="{0DF183E1-F599-46C3-8959-FFE9D5A5DD0F}" srcOrd="0" destOrd="0" parTransId="{C022684E-82AD-4CF7-B040-657FA4E91877}" sibTransId="{D9B27BE0-FA8D-419C-97F7-D9CC29EEB960}"/>
    <dgm:cxn modelId="{F223715B-AA18-4696-A70B-18D92995E0CF}" type="presOf" srcId="{2AA9120B-2A12-4DD4-B448-8F32F1045F7E}" destId="{89CED1F6-B6DD-42CA-9A0C-9C286BBA047D}" srcOrd="0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DA338C64-1DFD-4E46-AF2B-6C91F87A95B2}" type="presOf" srcId="{229F53CA-CE2F-4B27-993B-7860C240BE42}" destId="{FEE279DF-ECA0-41C8-97F6-05A6A28DB205}" srcOrd="0" destOrd="0" presId="urn:microsoft.com/office/officeart/2005/8/layout/orgChart1"/>
    <dgm:cxn modelId="{85ABAB44-6826-48D3-B2FA-7A24CB6553C7}" srcId="{30D8CFC2-0A55-403B-97D0-40669A2DE377}" destId="{49D4CFFA-EA9B-41DC-A86A-F6653CA460F3}" srcOrd="2" destOrd="0" parTransId="{0EF6A092-CA57-4A6F-9500-07B8E86B1E0E}" sibTransId="{3AA4EAC6-EF30-488D-89A9-E220775E8EA1}"/>
    <dgm:cxn modelId="{DC132E67-BC91-4A4E-AEEE-C7344119CE54}" type="presOf" srcId="{F7B81022-8347-47A6-B44F-735753C68B56}" destId="{B891F430-06B8-4ADC-B72B-C4ECB72F9F13}" srcOrd="0" destOrd="0" presId="urn:microsoft.com/office/officeart/2005/8/layout/orgChart1"/>
    <dgm:cxn modelId="{F7477B67-80BA-424B-AA77-EE80456CCB56}" type="presOf" srcId="{0D3204E7-BDE0-49CC-8E41-FD4391BE1067}" destId="{F7228A24-F6FB-484E-A4D2-BA71F47D5AFF}" srcOrd="1" destOrd="0" presId="urn:microsoft.com/office/officeart/2005/8/layout/orgChart1"/>
    <dgm:cxn modelId="{127C9A68-732B-4E66-ABF8-6FB2E27394DA}" type="presOf" srcId="{E9DC60E0-0783-42B0-965E-0D9FE1AAEFED}" destId="{4B6ACDFA-A381-4534-8A7D-1DF97387FD31}" srcOrd="1" destOrd="0" presId="urn:microsoft.com/office/officeart/2005/8/layout/orgChart1"/>
    <dgm:cxn modelId="{CB0DBD68-59A6-4A62-9612-AE36AC18201F}" type="presOf" srcId="{0D3204E7-BDE0-49CC-8E41-FD4391BE1067}" destId="{D244C91F-3928-4E89-8FE0-C283D9165239}" srcOrd="0" destOrd="0" presId="urn:microsoft.com/office/officeart/2005/8/layout/orgChart1"/>
    <dgm:cxn modelId="{FD669769-3620-4C6E-8288-6E2E66857691}" srcId="{E9DC60E0-0783-42B0-965E-0D9FE1AAEFED}" destId="{0D3204E7-BDE0-49CC-8E41-FD4391BE1067}" srcOrd="0" destOrd="0" parTransId="{BE69C35D-B2E6-44A1-8B3A-5A4887287C12}" sibTransId="{31AF4CE3-8F86-4CC4-97C1-B0C4527CB988}"/>
    <dgm:cxn modelId="{65DEB86B-D4D5-498F-8582-C353463BF1CF}" type="presOf" srcId="{2BFEE2CB-5F22-4FDF-BD57-062947820CC0}" destId="{B684F656-3ACD-42F4-8D95-4A36561CB45A}" srcOrd="0" destOrd="0" presId="urn:microsoft.com/office/officeart/2005/8/layout/orgChart1"/>
    <dgm:cxn modelId="{9267446C-BD18-4E0D-85DF-44F6A46569A4}" type="presOf" srcId="{370C8520-C4A5-434F-99AA-E863697B46BE}" destId="{616F0504-2867-4053-9C8B-B8D9C1A47630}" srcOrd="1" destOrd="0" presId="urn:microsoft.com/office/officeart/2005/8/layout/orgChart1"/>
    <dgm:cxn modelId="{6B206A4C-6D94-4C9C-BFE5-26E410B57A94}" type="presOf" srcId="{AC70A55C-4248-47F6-AE18-CE329765F88F}" destId="{58945E59-B42B-4FD0-A78B-2217DE0FB108}" srcOrd="0" destOrd="0" presId="urn:microsoft.com/office/officeart/2005/8/layout/orgChart1"/>
    <dgm:cxn modelId="{7E36C26C-ABD0-4924-8021-890F22FB5554}" srcId="{E9DC60E0-0783-42B0-965E-0D9FE1AAEFED}" destId="{0A1BF23B-6B05-4BBF-B967-6E3C436476F2}" srcOrd="1" destOrd="0" parTransId="{20559DB2-3485-4851-9734-7F331A687606}" sibTransId="{4BD16628-6F01-4EF7-8C3E-B7A526E13B91}"/>
    <dgm:cxn modelId="{C969954D-46C5-4195-8EA6-22534116C645}" type="presOf" srcId="{58ED8318-D186-4DF5-8F0A-E17DA8150D3A}" destId="{109EF31E-5DA3-49A2-A768-F8977BDC7C60}" srcOrd="0" destOrd="0" presId="urn:microsoft.com/office/officeart/2005/8/layout/orgChart1"/>
    <dgm:cxn modelId="{F18EE64E-ED2F-4564-997B-C1563C34DB7A}" type="presOf" srcId="{0EF6A092-CA57-4A6F-9500-07B8E86B1E0E}" destId="{DA9D4BAA-3C91-4628-838F-2D5F3693A535}" srcOrd="0" destOrd="0" presId="urn:microsoft.com/office/officeart/2005/8/layout/orgChart1"/>
    <dgm:cxn modelId="{39AF086F-227A-4A3A-9D94-F723B8C28335}" type="presOf" srcId="{6EFEF1C0-91F6-4365-8860-BEC0B3E6B778}" destId="{E31ADA3A-B4DE-433E-8574-34DFB22D2676}" srcOrd="0" destOrd="0" presId="urn:microsoft.com/office/officeart/2005/8/layout/orgChart1"/>
    <dgm:cxn modelId="{6984574F-8734-44CD-A903-77677E8586BC}" type="presOf" srcId="{0A1BF23B-6B05-4BBF-B967-6E3C436476F2}" destId="{933BDB00-A2EA-4BDB-A2B8-EE7026FF8862}" srcOrd="1" destOrd="0" presId="urn:microsoft.com/office/officeart/2005/8/layout/orgChart1"/>
    <dgm:cxn modelId="{F6EBE84F-5284-4865-A5F0-95A85DD12040}" type="presOf" srcId="{55E54470-9BB5-4A8D-B4BF-564FB43930BF}" destId="{408CED77-6B36-4CFB-A451-C59C766B6757}" srcOrd="0" destOrd="0" presId="urn:microsoft.com/office/officeart/2005/8/layout/orgChart1"/>
    <dgm:cxn modelId="{4CD06F70-A33C-4423-B74D-56C2BD679910}" type="presOf" srcId="{DFC122D4-9690-46EE-B749-27FE8C9D2949}" destId="{880E519B-3CB1-4D36-B721-5A39A960F5DB}" srcOrd="0" destOrd="0" presId="urn:microsoft.com/office/officeart/2005/8/layout/orgChart1"/>
    <dgm:cxn modelId="{65038E72-E846-4D6A-A59B-BD8442E06A5A}" srcId="{30D8CFC2-0A55-403B-97D0-40669A2DE377}" destId="{2BFEE2CB-5F22-4FDF-BD57-062947820CC0}" srcOrd="1" destOrd="0" parTransId="{F4F59C07-BD85-420D-A4FD-7BD6742237B9}" sibTransId="{8CAEBBA2-5127-4C71-B69B-425B264D43A0}"/>
    <dgm:cxn modelId="{3685E773-DDE8-4CBB-BFAD-71346D8BD8F2}" type="presOf" srcId="{08AA737A-AC1A-42B7-B21A-F1D23399927B}" destId="{7F970893-A537-41F4-A7D6-0B6E89BCBC64}" srcOrd="0" destOrd="0" presId="urn:microsoft.com/office/officeart/2005/8/layout/orgChart1"/>
    <dgm:cxn modelId="{643B4175-9363-4197-B4DB-BDDC3A6598E6}" srcId="{58ED8318-D186-4DF5-8F0A-E17DA8150D3A}" destId="{DFC122D4-9690-46EE-B749-27FE8C9D2949}" srcOrd="0" destOrd="0" parTransId="{C0508F7F-4D4B-4030-BE5E-1913F56102CB}" sibTransId="{13D02E65-398D-4716-80B4-8729761CEC9A}"/>
    <dgm:cxn modelId="{1433F678-9460-4325-AC65-9C2297962568}" type="presOf" srcId="{49D4CFFA-EA9B-41DC-A86A-F6653CA460F3}" destId="{2DA468E7-4C21-40EC-A76D-903E52944D67}" srcOrd="0" destOrd="0" presId="urn:microsoft.com/office/officeart/2005/8/layout/orgChart1"/>
    <dgm:cxn modelId="{37C4AC5A-9CC1-40CD-82D6-FCD07DB7F2A8}" type="presOf" srcId="{7838B42C-75FE-447E-915D-E0928AC6F382}" destId="{91FABC38-FB4A-406F-90AD-4E9CD03EA98E}" srcOrd="0" destOrd="0" presId="urn:microsoft.com/office/officeart/2005/8/layout/orgChart1"/>
    <dgm:cxn modelId="{E8AF857C-6235-4FEE-8CE4-567350DE0E29}" type="presOf" srcId="{39F95ACE-4929-45BD-8CE1-5553F0AEE964}" destId="{CB6B30CF-CF58-49B0-A612-F1729E615774}" srcOrd="0" destOrd="0" presId="urn:microsoft.com/office/officeart/2005/8/layout/orgChart1"/>
    <dgm:cxn modelId="{BB8EE47C-00C6-4EF8-BC83-F1E12AE6269A}" type="presOf" srcId="{200CC11B-2AC7-47DF-8D89-55E560F99CE0}" destId="{07DD8F83-B6C0-45E8-8E55-03C76DA468AE}" srcOrd="0" destOrd="0" presId="urn:microsoft.com/office/officeart/2005/8/layout/orgChart1"/>
    <dgm:cxn modelId="{8470DD87-23C1-44DC-AEA9-07380AFE896A}" type="presOf" srcId="{58ED8318-D186-4DF5-8F0A-E17DA8150D3A}" destId="{53CC1FCB-F0BB-4C17-8289-11AE4EE57383}" srcOrd="1" destOrd="0" presId="urn:microsoft.com/office/officeart/2005/8/layout/orgChart1"/>
    <dgm:cxn modelId="{5BD7CD89-C432-46D8-A100-36A2437BD6C3}" srcId="{0DF183E1-F599-46C3-8959-FFE9D5A5DD0F}" destId="{58ED8318-D186-4DF5-8F0A-E17DA8150D3A}" srcOrd="2" destOrd="0" parTransId="{55E54470-9BB5-4A8D-B4BF-564FB43930BF}" sibTransId="{87A16DE3-2E99-4750-9A85-B4072534E79B}"/>
    <dgm:cxn modelId="{A0696A8E-A72A-41E0-8E01-E3ECC97C5D5B}" type="presOf" srcId="{9066FE75-5CBE-403D-86A8-17BCC45966E9}" destId="{C274165C-2227-4837-BEFB-E15FF0E91184}" srcOrd="1" destOrd="0" presId="urn:microsoft.com/office/officeart/2005/8/layout/orgChart1"/>
    <dgm:cxn modelId="{FD9E0D8F-1589-4E25-8CE3-D5E4E97465BC}" type="presOf" srcId="{49D4CFFA-EA9B-41DC-A86A-F6653CA460F3}" destId="{0DFE323E-AF11-4CD6-AE10-BBFCBF8A6BC9}" srcOrd="1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7D15A891-827A-4890-90E2-F3A9662F9516}" type="presOf" srcId="{2637244C-30C6-4599-99CA-D5BD1BB064F3}" destId="{7E448FB2-79A2-438C-BAEE-78B61BE71225}" srcOrd="0" destOrd="0" presId="urn:microsoft.com/office/officeart/2005/8/layout/orgChart1"/>
    <dgm:cxn modelId="{6C2F5693-72BA-4B24-A019-EF935FEFB15A}" type="presOf" srcId="{DFC122D4-9690-46EE-B749-27FE8C9D2949}" destId="{E445EC89-F6F0-4537-8770-6642865CF07B}" srcOrd="1" destOrd="0" presId="urn:microsoft.com/office/officeart/2005/8/layout/orgChart1"/>
    <dgm:cxn modelId="{AEF0A395-B409-4C8A-B931-93F49373141D}" type="presOf" srcId="{083C9C6F-681F-4B57-B885-42193723A587}" destId="{DEF371CA-1905-4631-9750-376689CDEBF3}" srcOrd="0" destOrd="0" presId="urn:microsoft.com/office/officeart/2005/8/layout/orgChart1"/>
    <dgm:cxn modelId="{8A6B2298-ED74-4246-9024-B9FF81A2E732}" type="presOf" srcId="{30D8CFC2-0A55-403B-97D0-40669A2DE377}" destId="{F04FD56A-93DE-44B4-9094-6DED80169386}" srcOrd="0" destOrd="0" presId="urn:microsoft.com/office/officeart/2005/8/layout/orgChart1"/>
    <dgm:cxn modelId="{29CCB79D-5500-434C-9E61-2B22E2C61B2C}" srcId="{0DF183E1-F599-46C3-8959-FFE9D5A5DD0F}" destId="{809784BC-76FC-4AAF-81CA-796FA418CCED}" srcOrd="0" destOrd="0" parTransId="{08B16CFE-CD33-4558-8C35-75AB77467EAA}" sibTransId="{20512F1E-229C-491C-809D-9205FC7726FC}"/>
    <dgm:cxn modelId="{E47AC7A1-19E1-4065-9AC0-07FC0DF72662}" type="presOf" srcId="{F0BE88BC-C6B6-4435-BED7-473EF9E985C1}" destId="{720ED4F4-5AEE-4B8B-BCB4-B3610F212AE7}" srcOrd="0" destOrd="0" presId="urn:microsoft.com/office/officeart/2005/8/layout/orgChart1"/>
    <dgm:cxn modelId="{4A2766A3-E6B2-4754-B7E8-CA5ED1CF9F5B}" srcId="{809784BC-76FC-4AAF-81CA-796FA418CCED}" destId="{29E92A18-2006-4A5B-B56B-57D9AD90937F}" srcOrd="2" destOrd="0" parTransId="{D63850CD-D285-4B8B-A041-A30663045B54}" sibTransId="{F3A8A0AA-FD08-43C5-80CA-66AB2A3766DF}"/>
    <dgm:cxn modelId="{3C1A34A5-052D-4FF9-88A7-47753F2E00A8}" type="presOf" srcId="{0DF183E1-F599-46C3-8959-FFE9D5A5DD0F}" destId="{E0D67A5D-F08D-4569-B32A-DCCB31D987AA}" srcOrd="0" destOrd="0" presId="urn:microsoft.com/office/officeart/2005/8/layout/orgChart1"/>
    <dgm:cxn modelId="{96D79EA6-A4F1-4490-8A02-704135260DE2}" type="presOf" srcId="{30D8CFC2-0A55-403B-97D0-40669A2DE377}" destId="{A4361B5F-DB99-4C2D-864A-B823F5F7DB6E}" srcOrd="1" destOrd="0" presId="urn:microsoft.com/office/officeart/2005/8/layout/orgChart1"/>
    <dgm:cxn modelId="{8E5C9AAA-5284-49FB-88C4-5B9AEA268901}" srcId="{14C54D07-6BE3-46ED-A8CE-BD4AC01741E7}" destId="{30D8CFC2-0A55-403B-97D0-40669A2DE377}" srcOrd="1" destOrd="0" parTransId="{2AA9120B-2A12-4DD4-B448-8F32F1045F7E}" sibTransId="{257BBC58-0A7D-4EA2-879C-1E34CBDD602D}"/>
    <dgm:cxn modelId="{FE90E4AA-62CF-4D3F-8DC4-C8742CF82E06}" type="presOf" srcId="{29E92A18-2006-4A5B-B56B-57D9AD90937F}" destId="{CD678167-6470-4F43-9C2D-37952995E67B}" srcOrd="0" destOrd="0" presId="urn:microsoft.com/office/officeart/2005/8/layout/orgChart1"/>
    <dgm:cxn modelId="{87D6FDAA-2A59-47C4-8B81-9391BCE342F5}" type="presOf" srcId="{08B16CFE-CD33-4558-8C35-75AB77467EAA}" destId="{72E8149F-6F9D-4F5C-B6BB-DDECDAB43C4D}" srcOrd="0" destOrd="0" presId="urn:microsoft.com/office/officeart/2005/8/layout/orgChart1"/>
    <dgm:cxn modelId="{6B94EBB0-09BB-4E42-8948-5C68E9F60B94}" type="presOf" srcId="{29E92A18-2006-4A5B-B56B-57D9AD90937F}" destId="{426BD53D-FE1A-49EB-B483-ADE7DC35908F}" srcOrd="1" destOrd="0" presId="urn:microsoft.com/office/officeart/2005/8/layout/orgChart1"/>
    <dgm:cxn modelId="{761E1BB2-C1BF-4EA0-AAFA-1E5B143033B8}" srcId="{14C54D07-6BE3-46ED-A8CE-BD4AC01741E7}" destId="{08AA737A-AC1A-42B7-B21A-F1D23399927B}" srcOrd="2" destOrd="0" parTransId="{F649FBA5-5222-4E22-9127-E55A087A8319}" sibTransId="{13414993-015A-4178-AB9A-C343657B6F70}"/>
    <dgm:cxn modelId="{68FA56BA-4ACB-4A71-A393-6E73418C369B}" type="presOf" srcId="{20559DB2-3485-4851-9734-7F331A687606}" destId="{76C2EF31-8A23-4C9B-9F2A-D962C74CB28E}" srcOrd="0" destOrd="0" presId="urn:microsoft.com/office/officeart/2005/8/layout/orgChart1"/>
    <dgm:cxn modelId="{1DF121BC-96E1-48E5-AB90-44490C182980}" type="presOf" srcId="{BE69C35D-B2E6-44A1-8B3A-5A4887287C12}" destId="{59A54B52-1C64-40A2-9CDF-290BC7A6CE9D}" srcOrd="0" destOrd="0" presId="urn:microsoft.com/office/officeart/2005/8/layout/orgChart1"/>
    <dgm:cxn modelId="{2C1EC5BD-B74E-45E3-85E0-5FFA994A9198}" type="presOf" srcId="{9066FE75-5CBE-403D-86A8-17BCC45966E9}" destId="{D09B0A82-98BB-4D68-BD5B-761CB1DBC7DD}" srcOrd="0" destOrd="0" presId="urn:microsoft.com/office/officeart/2005/8/layout/orgChart1"/>
    <dgm:cxn modelId="{CB28A4C8-51B9-4CAB-9DE1-F8945EFE068C}" type="presOf" srcId="{809784BC-76FC-4AAF-81CA-796FA418CCED}" destId="{4BBB4C79-5F1E-4D81-9A9A-41A2929059DB}" srcOrd="0" destOrd="0" presId="urn:microsoft.com/office/officeart/2005/8/layout/orgChart1"/>
    <dgm:cxn modelId="{12B468CC-A629-4C05-86CE-3113BE389B54}" type="presOf" srcId="{4A1BF5A8-09F2-468E-B8CA-810B0A4C81AF}" destId="{2E376884-00F2-4861-8FA6-A28892D522A6}" srcOrd="0" destOrd="0" presId="urn:microsoft.com/office/officeart/2005/8/layout/orgChart1"/>
    <dgm:cxn modelId="{C3871CCD-632D-41D7-8BA9-BE1AC6ACDFD8}" type="presOf" srcId="{AC70A55C-4248-47F6-AE18-CE329765F88F}" destId="{82FFC4C2-75D4-4899-B3A7-612E7FE1AF4B}" srcOrd="1" destOrd="0" presId="urn:microsoft.com/office/officeart/2005/8/layout/orgChart1"/>
    <dgm:cxn modelId="{7F9DB8CD-74F1-4A6E-9826-4DFFFE282803}" type="presOf" srcId="{0F8DEDD2-70B3-47B0-A0E2-AB182325882E}" destId="{B09AF9A2-BE76-4ED6-845F-BCBB528DD536}" srcOrd="0" destOrd="0" presId="urn:microsoft.com/office/officeart/2005/8/layout/orgChart1"/>
    <dgm:cxn modelId="{7C39E0D0-64B5-44C7-BE62-A0E12857058B}" type="presOf" srcId="{0DF183E1-F599-46C3-8959-FFE9D5A5DD0F}" destId="{E87BC73F-65FB-4529-8791-1F78CE6D80CE}" srcOrd="1" destOrd="0" presId="urn:microsoft.com/office/officeart/2005/8/layout/orgChart1"/>
    <dgm:cxn modelId="{DB93C4D2-43E2-4DA6-88D2-AE0C4A600064}" type="presOf" srcId="{E9DC60E0-0783-42B0-965E-0D9FE1AAEFED}" destId="{BED0DBBE-FD66-4C0D-B92B-F2FFDAC63276}" srcOrd="0" destOrd="0" presId="urn:microsoft.com/office/officeart/2005/8/layout/orgChart1"/>
    <dgm:cxn modelId="{2BB447D4-B5A3-4E00-BB0B-28294D0CCBEE}" type="presOf" srcId="{6EFEF1C0-91F6-4365-8860-BEC0B3E6B778}" destId="{C914D51E-8FF1-4EE3-9259-68394D1F2436}" srcOrd="1" destOrd="0" presId="urn:microsoft.com/office/officeart/2005/8/layout/orgChart1"/>
    <dgm:cxn modelId="{F2D8A4D7-BCA8-4C75-BC25-6FF39C2BA68E}" srcId="{08AA737A-AC1A-42B7-B21A-F1D23399927B}" destId="{7838B42C-75FE-447E-915D-E0928AC6F382}" srcOrd="0" destOrd="0" parTransId="{200CC11B-2AC7-47DF-8D89-55E560F99CE0}" sibTransId="{2DEDF867-E622-44DB-A604-CA3ED35FC84F}"/>
    <dgm:cxn modelId="{7EF112DA-A778-4799-9212-AA8B5B3332B0}" type="presOf" srcId="{A2F96340-25A1-4B27-B742-88D15560F07A}" destId="{099F8471-01AF-4501-9390-232C1655A9B5}" srcOrd="0" destOrd="0" presId="urn:microsoft.com/office/officeart/2005/8/layout/orgChart1"/>
    <dgm:cxn modelId="{258F22DC-C693-4AAA-93DC-3F87A43A0E07}" type="presOf" srcId="{F0BE88BC-C6B6-4435-BED7-473EF9E985C1}" destId="{D38CA74C-67F8-42E3-A3A8-C04EAC90E4D3}" srcOrd="1" destOrd="0" presId="urn:microsoft.com/office/officeart/2005/8/layout/orgChart1"/>
    <dgm:cxn modelId="{38E2C6E4-7CB6-4C89-A2A1-0BDCC53DC327}" type="presOf" srcId="{E47503DD-6147-4C75-9CFF-067611C0A4B3}" destId="{DD52474C-4982-4AF8-AF52-14336EAB4AD5}" srcOrd="0" destOrd="0" presId="urn:microsoft.com/office/officeart/2005/8/layout/orgChart1"/>
    <dgm:cxn modelId="{683FBFE6-9D0F-47AD-8AA1-7CA5502B1043}" type="presOf" srcId="{0A1BF23B-6B05-4BBF-B967-6E3C436476F2}" destId="{EA3B1624-349A-41F6-8F3A-93E4722A660E}" srcOrd="0" destOrd="0" presId="urn:microsoft.com/office/officeart/2005/8/layout/orgChart1"/>
    <dgm:cxn modelId="{9F50F3E7-E5E8-4065-B8EC-F3F276FFDBFA}" type="presOf" srcId="{370C8520-C4A5-434F-99AA-E863697B46BE}" destId="{34308C2D-BDAB-4A34-8E20-5334A64E0E62}" srcOrd="0" destOrd="0" presId="urn:microsoft.com/office/officeart/2005/8/layout/orgChart1"/>
    <dgm:cxn modelId="{EE420FEA-B7D7-4470-B72B-5668B47A15AD}" srcId="{0DF183E1-F599-46C3-8959-FFE9D5A5DD0F}" destId="{E9DC60E0-0783-42B0-965E-0D9FE1AAEFED}" srcOrd="1" destOrd="0" parTransId="{083C9C6F-681F-4B57-B885-42193723A587}" sibTransId="{E40B8BBF-A955-4C82-AF21-C8A5DAF84095}"/>
    <dgm:cxn modelId="{9C379EEF-B5A5-4803-AF16-01D996C95F14}" srcId="{809784BC-76FC-4AAF-81CA-796FA418CCED}" destId="{9066FE75-5CBE-403D-86A8-17BCC45966E9}" srcOrd="0" destOrd="0" parTransId="{2637244C-30C6-4599-99CA-D5BD1BB064F3}" sibTransId="{00E10D41-1622-4EC6-B678-6777CC8133B5}"/>
    <dgm:cxn modelId="{1270BEF0-4B2D-4E43-A9D0-4A705B0984DB}" type="presOf" srcId="{F7B81022-8347-47A6-B44F-735753C68B56}" destId="{1A28339E-762C-4E41-9E8F-9C570A3EFBBD}" srcOrd="1" destOrd="0" presId="urn:microsoft.com/office/officeart/2005/8/layout/orgChart1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7A3063F4-63B6-4990-8422-51BEEAF83EFD}" type="presOf" srcId="{5D3CA10F-476E-4B69-8403-B4BEFC56F59D}" destId="{E0257F7F-5E60-48B7-A03C-86BA5809E37D}" srcOrd="0" destOrd="0" presId="urn:microsoft.com/office/officeart/2005/8/layout/orgChart1"/>
    <dgm:cxn modelId="{EE8B18F7-3070-4DFC-9E7F-78BE98F2848E}" srcId="{30D8CFC2-0A55-403B-97D0-40669A2DE377}" destId="{5D3CA10F-476E-4B69-8403-B4BEFC56F59D}" srcOrd="0" destOrd="0" parTransId="{39F95ACE-4929-45BD-8CE1-5553F0AEE964}" sibTransId="{F8561420-EFB6-45F0-9AB5-386985A7CD57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0538C7F8-C82C-4863-BA0A-B74D5440F084}" type="presOf" srcId="{08AA737A-AC1A-42B7-B21A-F1D23399927B}" destId="{E8A8ED17-4F93-44C9-B6C9-04F83B76871C}" srcOrd="1" destOrd="0" presId="urn:microsoft.com/office/officeart/2005/8/layout/orgChart1"/>
    <dgm:cxn modelId="{D1A0B3F9-E2D9-4543-8EDF-8DF065EE086E}" type="presOf" srcId="{809784BC-76FC-4AAF-81CA-796FA418CCED}" destId="{5FC269BE-D6EF-4565-B7DB-0272D900595F}" srcOrd="1" destOrd="0" presId="urn:microsoft.com/office/officeart/2005/8/layout/orgChart1"/>
    <dgm:cxn modelId="{256856FC-DD67-43A3-88C1-9C737BE93757}" srcId="{58ED8318-D186-4DF5-8F0A-E17DA8150D3A}" destId="{370C8520-C4A5-434F-99AA-E863697B46BE}" srcOrd="1" destOrd="0" parTransId="{E47503DD-6147-4C75-9CFF-067611C0A4B3}" sibTransId="{11FF0565-D7A3-4384-BEE8-AD0D2FA296FB}"/>
    <dgm:cxn modelId="{CD8B84FC-CFD3-46E8-94DC-761B249BD0D4}" srcId="{08AA737A-AC1A-42B7-B21A-F1D23399927B}" destId="{7585FE78-FCDA-4796-B840-E0BE5D67EED2}" srcOrd="3" destOrd="0" parTransId="{0F8DEDD2-70B3-47B0-A0E2-AB182325882E}" sibTransId="{DC9EE11B-57AC-423B-9591-AA418F16A86D}"/>
    <dgm:cxn modelId="{2834DAFC-5CDD-448C-8FF3-03ACDA04B7E0}" type="presOf" srcId="{F4F59C07-BD85-420D-A4FD-7BD6742237B9}" destId="{C0FA82FC-E633-4D81-8475-765BBA6B5483}" srcOrd="0" destOrd="0" presId="urn:microsoft.com/office/officeart/2005/8/layout/orgChart1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0CA7D6DB-877E-4D2B-BF9C-1B7DEC952415}" type="presParOf" srcId="{86B05237-5BDB-42E8-AA50-64EF4968A5ED}" destId="{1BF147A2-5605-48B8-902D-DD666AB0FA60}" srcOrd="0" destOrd="0" presId="urn:microsoft.com/office/officeart/2005/8/layout/orgChart1"/>
    <dgm:cxn modelId="{F9533D47-0BA7-401E-B49A-FD3BB7AB6129}" type="presParOf" srcId="{86B05237-5BDB-42E8-AA50-64EF4968A5ED}" destId="{8F18D4F3-F6C7-4E8C-A967-CEC1130C0DC2}" srcOrd="1" destOrd="0" presId="urn:microsoft.com/office/officeart/2005/8/layout/orgChart1"/>
    <dgm:cxn modelId="{75330EA6-E7C1-47F3-977A-50FB5B4796D3}" type="presParOf" srcId="{8F18D4F3-F6C7-4E8C-A967-CEC1130C0DC2}" destId="{581D6EED-1C93-4BE2-A532-566F501AD9EA}" srcOrd="0" destOrd="0" presId="urn:microsoft.com/office/officeart/2005/8/layout/orgChart1"/>
    <dgm:cxn modelId="{3DCC26D1-AD7F-452E-B140-FDA57EBFEA63}" type="presParOf" srcId="{581D6EED-1C93-4BE2-A532-566F501AD9EA}" destId="{E0D67A5D-F08D-4569-B32A-DCCB31D987AA}" srcOrd="0" destOrd="0" presId="urn:microsoft.com/office/officeart/2005/8/layout/orgChart1"/>
    <dgm:cxn modelId="{E53B8930-828C-489E-B909-C07F533965D9}" type="presParOf" srcId="{581D6EED-1C93-4BE2-A532-566F501AD9EA}" destId="{E87BC73F-65FB-4529-8791-1F78CE6D80CE}" srcOrd="1" destOrd="0" presId="urn:microsoft.com/office/officeart/2005/8/layout/orgChart1"/>
    <dgm:cxn modelId="{30DC48D8-4164-4EDD-8A32-E7DE358C9003}" type="presParOf" srcId="{8F18D4F3-F6C7-4E8C-A967-CEC1130C0DC2}" destId="{8C90E2CA-96AB-4488-9894-622792B19EC0}" srcOrd="1" destOrd="0" presId="urn:microsoft.com/office/officeart/2005/8/layout/orgChart1"/>
    <dgm:cxn modelId="{C1AC5ED9-D705-4C16-A4F6-36F655D9D272}" type="presParOf" srcId="{8C90E2CA-96AB-4488-9894-622792B19EC0}" destId="{72E8149F-6F9D-4F5C-B6BB-DDECDAB43C4D}" srcOrd="0" destOrd="0" presId="urn:microsoft.com/office/officeart/2005/8/layout/orgChart1"/>
    <dgm:cxn modelId="{60A16288-315E-4B9C-B2E0-572562E2EA89}" type="presParOf" srcId="{8C90E2CA-96AB-4488-9894-622792B19EC0}" destId="{88C66E3F-8132-422B-BA0B-F27BB50C2F04}" srcOrd="1" destOrd="0" presId="urn:microsoft.com/office/officeart/2005/8/layout/orgChart1"/>
    <dgm:cxn modelId="{77576744-B16F-46ED-A81C-BDC2EFC52699}" type="presParOf" srcId="{88C66E3F-8132-422B-BA0B-F27BB50C2F04}" destId="{FB00AA5A-B107-40FD-B803-9DC6F530E5D1}" srcOrd="0" destOrd="0" presId="urn:microsoft.com/office/officeart/2005/8/layout/orgChart1"/>
    <dgm:cxn modelId="{890D3578-FBAE-4899-A7E2-0ECFE70D57F2}" type="presParOf" srcId="{FB00AA5A-B107-40FD-B803-9DC6F530E5D1}" destId="{4BBB4C79-5F1E-4D81-9A9A-41A2929059DB}" srcOrd="0" destOrd="0" presId="urn:microsoft.com/office/officeart/2005/8/layout/orgChart1"/>
    <dgm:cxn modelId="{E6D7B644-0841-46F6-AE2D-9C7682D5309F}" type="presParOf" srcId="{FB00AA5A-B107-40FD-B803-9DC6F530E5D1}" destId="{5FC269BE-D6EF-4565-B7DB-0272D900595F}" srcOrd="1" destOrd="0" presId="urn:microsoft.com/office/officeart/2005/8/layout/orgChart1"/>
    <dgm:cxn modelId="{A9685F94-1667-4D26-A7C0-6D8D57C5A752}" type="presParOf" srcId="{88C66E3F-8132-422B-BA0B-F27BB50C2F04}" destId="{DCB8B67E-72AD-4141-851C-D17AC264557D}" srcOrd="1" destOrd="0" presId="urn:microsoft.com/office/officeart/2005/8/layout/orgChart1"/>
    <dgm:cxn modelId="{855743FE-41F9-40A3-93CD-414FDE4D00F8}" type="presParOf" srcId="{DCB8B67E-72AD-4141-851C-D17AC264557D}" destId="{7E448FB2-79A2-438C-BAEE-78B61BE71225}" srcOrd="0" destOrd="0" presId="urn:microsoft.com/office/officeart/2005/8/layout/orgChart1"/>
    <dgm:cxn modelId="{660A74BA-E725-4BAB-BEF8-B0DDB1A63251}" type="presParOf" srcId="{DCB8B67E-72AD-4141-851C-D17AC264557D}" destId="{18716201-2322-474C-A703-D61BE84BB4C2}" srcOrd="1" destOrd="0" presId="urn:microsoft.com/office/officeart/2005/8/layout/orgChart1"/>
    <dgm:cxn modelId="{42300F02-7A59-48CB-B597-2555F087C2CA}" type="presParOf" srcId="{18716201-2322-474C-A703-D61BE84BB4C2}" destId="{9771F0A6-5E5F-4755-847B-491B9A1FF1E0}" srcOrd="0" destOrd="0" presId="urn:microsoft.com/office/officeart/2005/8/layout/orgChart1"/>
    <dgm:cxn modelId="{5BA011DD-F789-4EB6-B9E2-6F807BF39A1E}" type="presParOf" srcId="{9771F0A6-5E5F-4755-847B-491B9A1FF1E0}" destId="{D09B0A82-98BB-4D68-BD5B-761CB1DBC7DD}" srcOrd="0" destOrd="0" presId="urn:microsoft.com/office/officeart/2005/8/layout/orgChart1"/>
    <dgm:cxn modelId="{0925F442-76BB-430B-89A5-2C78C7F89823}" type="presParOf" srcId="{9771F0A6-5E5F-4755-847B-491B9A1FF1E0}" destId="{C274165C-2227-4837-BEFB-E15FF0E91184}" srcOrd="1" destOrd="0" presId="urn:microsoft.com/office/officeart/2005/8/layout/orgChart1"/>
    <dgm:cxn modelId="{F2E2BF4B-274C-4AE2-81F7-661AE2078D73}" type="presParOf" srcId="{18716201-2322-474C-A703-D61BE84BB4C2}" destId="{73F41F65-DD1F-43D7-89FA-0EF62E7245A4}" srcOrd="1" destOrd="0" presId="urn:microsoft.com/office/officeart/2005/8/layout/orgChart1"/>
    <dgm:cxn modelId="{026E01A5-AB68-48A9-A0AE-A7483AD2D7D4}" type="presParOf" srcId="{18716201-2322-474C-A703-D61BE84BB4C2}" destId="{5AD16554-2956-44E3-8180-CC2105293146}" srcOrd="2" destOrd="0" presId="urn:microsoft.com/office/officeart/2005/8/layout/orgChart1"/>
    <dgm:cxn modelId="{051AC189-415F-4464-912B-BB3B70A89870}" type="presParOf" srcId="{DCB8B67E-72AD-4141-851C-D17AC264557D}" destId="{8DBD895C-E162-4EF0-BB9F-18CBC4722152}" srcOrd="2" destOrd="0" presId="urn:microsoft.com/office/officeart/2005/8/layout/orgChart1"/>
    <dgm:cxn modelId="{C9AB6DE7-EC34-497E-88AA-03D6DFD78C3C}" type="presParOf" srcId="{DCB8B67E-72AD-4141-851C-D17AC264557D}" destId="{09B282E0-7348-49DE-9EBE-450B572C76CE}" srcOrd="3" destOrd="0" presId="urn:microsoft.com/office/officeart/2005/8/layout/orgChart1"/>
    <dgm:cxn modelId="{D93A307D-9A2E-4F11-80FD-0F31971984CA}" type="presParOf" srcId="{09B282E0-7348-49DE-9EBE-450B572C76CE}" destId="{50F521C9-335E-41AD-8777-D2A3E9EDF7E5}" srcOrd="0" destOrd="0" presId="urn:microsoft.com/office/officeart/2005/8/layout/orgChart1"/>
    <dgm:cxn modelId="{3B2DCC89-9DE8-45E0-88A0-54961E9BA9D4}" type="presParOf" srcId="{50F521C9-335E-41AD-8777-D2A3E9EDF7E5}" destId="{B891F430-06B8-4ADC-B72B-C4ECB72F9F13}" srcOrd="0" destOrd="0" presId="urn:microsoft.com/office/officeart/2005/8/layout/orgChart1"/>
    <dgm:cxn modelId="{8BD70803-6298-4192-84CD-9DE1CF62D006}" type="presParOf" srcId="{50F521C9-335E-41AD-8777-D2A3E9EDF7E5}" destId="{1A28339E-762C-4E41-9E8F-9C570A3EFBBD}" srcOrd="1" destOrd="0" presId="urn:microsoft.com/office/officeart/2005/8/layout/orgChart1"/>
    <dgm:cxn modelId="{9B37CC54-DC48-4D62-B662-1F5ADDB4FFED}" type="presParOf" srcId="{09B282E0-7348-49DE-9EBE-450B572C76CE}" destId="{602D9979-EC76-4DC6-9AC2-65869FA4B53B}" srcOrd="1" destOrd="0" presId="urn:microsoft.com/office/officeart/2005/8/layout/orgChart1"/>
    <dgm:cxn modelId="{D11EA714-742B-4341-B231-F06E654B4674}" type="presParOf" srcId="{09B282E0-7348-49DE-9EBE-450B572C76CE}" destId="{95352410-1E13-42BB-94E8-1E5825763075}" srcOrd="2" destOrd="0" presId="urn:microsoft.com/office/officeart/2005/8/layout/orgChart1"/>
    <dgm:cxn modelId="{B0A978DE-FE29-4A5D-8EF4-06C440A02450}" type="presParOf" srcId="{DCB8B67E-72AD-4141-851C-D17AC264557D}" destId="{D14B9CEB-A434-46D9-B072-83E5B543B618}" srcOrd="4" destOrd="0" presId="urn:microsoft.com/office/officeart/2005/8/layout/orgChart1"/>
    <dgm:cxn modelId="{8C8CED91-FDDE-4D9A-AFF4-0664A0C57005}" type="presParOf" srcId="{DCB8B67E-72AD-4141-851C-D17AC264557D}" destId="{01114E7B-9BF7-4789-B70B-A1C3615C3555}" srcOrd="5" destOrd="0" presId="urn:microsoft.com/office/officeart/2005/8/layout/orgChart1"/>
    <dgm:cxn modelId="{61F25E8C-264E-42B2-BDB4-E8B9B244A347}" type="presParOf" srcId="{01114E7B-9BF7-4789-B70B-A1C3615C3555}" destId="{7225DD1F-712F-4A9D-A4F0-AC52E99523BF}" srcOrd="0" destOrd="0" presId="urn:microsoft.com/office/officeart/2005/8/layout/orgChart1"/>
    <dgm:cxn modelId="{08E376F6-C17C-4D14-A19B-CC77932D87FC}" type="presParOf" srcId="{7225DD1F-712F-4A9D-A4F0-AC52E99523BF}" destId="{CD678167-6470-4F43-9C2D-37952995E67B}" srcOrd="0" destOrd="0" presId="urn:microsoft.com/office/officeart/2005/8/layout/orgChart1"/>
    <dgm:cxn modelId="{042475E9-22E2-4DC3-8AD8-7C30ECE56E11}" type="presParOf" srcId="{7225DD1F-712F-4A9D-A4F0-AC52E99523BF}" destId="{426BD53D-FE1A-49EB-B483-ADE7DC35908F}" srcOrd="1" destOrd="0" presId="urn:microsoft.com/office/officeart/2005/8/layout/orgChart1"/>
    <dgm:cxn modelId="{DAD64E71-92A0-4297-9F36-831FBB982A41}" type="presParOf" srcId="{01114E7B-9BF7-4789-B70B-A1C3615C3555}" destId="{19AFDAAC-88FF-4386-B9E0-1B663363D1E7}" srcOrd="1" destOrd="0" presId="urn:microsoft.com/office/officeart/2005/8/layout/orgChart1"/>
    <dgm:cxn modelId="{A089CD74-2B84-4F97-A752-3E6D8C55EDA0}" type="presParOf" srcId="{01114E7B-9BF7-4789-B70B-A1C3615C3555}" destId="{4146A15A-3957-48AA-8244-34D670FA868E}" srcOrd="2" destOrd="0" presId="urn:microsoft.com/office/officeart/2005/8/layout/orgChart1"/>
    <dgm:cxn modelId="{9B28F005-B38B-43F9-948F-82BA35AB975A}" type="presParOf" srcId="{88C66E3F-8132-422B-BA0B-F27BB50C2F04}" destId="{A61DF315-A4C1-466E-88E1-7B5DBA3247AB}" srcOrd="2" destOrd="0" presId="urn:microsoft.com/office/officeart/2005/8/layout/orgChart1"/>
    <dgm:cxn modelId="{748DF990-A3B4-46BB-B8DE-0DC308989953}" type="presParOf" srcId="{8C90E2CA-96AB-4488-9894-622792B19EC0}" destId="{DEF371CA-1905-4631-9750-376689CDEBF3}" srcOrd="2" destOrd="0" presId="urn:microsoft.com/office/officeart/2005/8/layout/orgChart1"/>
    <dgm:cxn modelId="{372B49D5-AAAB-4FCE-AB11-EDBC471E584B}" type="presParOf" srcId="{8C90E2CA-96AB-4488-9894-622792B19EC0}" destId="{BB07644F-1A91-4E69-9C1D-5A8BF00D0194}" srcOrd="3" destOrd="0" presId="urn:microsoft.com/office/officeart/2005/8/layout/orgChart1"/>
    <dgm:cxn modelId="{263E65DF-D89C-4335-B3C6-F3789A1AC2D0}" type="presParOf" srcId="{BB07644F-1A91-4E69-9C1D-5A8BF00D0194}" destId="{D9B00DA8-DCC4-454D-9924-22A055E34BF7}" srcOrd="0" destOrd="0" presId="urn:microsoft.com/office/officeart/2005/8/layout/orgChart1"/>
    <dgm:cxn modelId="{FDC49E85-A4A9-4257-8284-F7F11B459BCD}" type="presParOf" srcId="{D9B00DA8-DCC4-454D-9924-22A055E34BF7}" destId="{BED0DBBE-FD66-4C0D-B92B-F2FFDAC63276}" srcOrd="0" destOrd="0" presId="urn:microsoft.com/office/officeart/2005/8/layout/orgChart1"/>
    <dgm:cxn modelId="{29202C1D-F974-413F-94F1-4295C2DED890}" type="presParOf" srcId="{D9B00DA8-DCC4-454D-9924-22A055E34BF7}" destId="{4B6ACDFA-A381-4534-8A7D-1DF97387FD31}" srcOrd="1" destOrd="0" presId="urn:microsoft.com/office/officeart/2005/8/layout/orgChart1"/>
    <dgm:cxn modelId="{AAC5E3B8-C4EF-49D9-BF3B-595641C4E661}" type="presParOf" srcId="{BB07644F-1A91-4E69-9C1D-5A8BF00D0194}" destId="{9B216CC9-89ED-40A8-8F9D-1C136F4D2DBB}" srcOrd="1" destOrd="0" presId="urn:microsoft.com/office/officeart/2005/8/layout/orgChart1"/>
    <dgm:cxn modelId="{791BD1A9-E6B9-4B10-A583-9A5C20F798DD}" type="presParOf" srcId="{9B216CC9-89ED-40A8-8F9D-1C136F4D2DBB}" destId="{59A54B52-1C64-40A2-9CDF-290BC7A6CE9D}" srcOrd="0" destOrd="0" presId="urn:microsoft.com/office/officeart/2005/8/layout/orgChart1"/>
    <dgm:cxn modelId="{D96B837E-A5D9-401B-8C09-C7BA2325AFD4}" type="presParOf" srcId="{9B216CC9-89ED-40A8-8F9D-1C136F4D2DBB}" destId="{4DE8CF58-B96D-451A-BF52-D514A2DD9095}" srcOrd="1" destOrd="0" presId="urn:microsoft.com/office/officeart/2005/8/layout/orgChart1"/>
    <dgm:cxn modelId="{7A734FAD-3661-40FC-87A6-03CC35912539}" type="presParOf" srcId="{4DE8CF58-B96D-451A-BF52-D514A2DD9095}" destId="{B1FB96C6-9FF6-45A1-8E63-9A0A56694A0A}" srcOrd="0" destOrd="0" presId="urn:microsoft.com/office/officeart/2005/8/layout/orgChart1"/>
    <dgm:cxn modelId="{323AD6D2-9D7E-455A-96CB-7E92C5A3B6AA}" type="presParOf" srcId="{B1FB96C6-9FF6-45A1-8E63-9A0A56694A0A}" destId="{D244C91F-3928-4E89-8FE0-C283D9165239}" srcOrd="0" destOrd="0" presId="urn:microsoft.com/office/officeart/2005/8/layout/orgChart1"/>
    <dgm:cxn modelId="{17148D40-D121-4355-A553-4B19B48F601A}" type="presParOf" srcId="{B1FB96C6-9FF6-45A1-8E63-9A0A56694A0A}" destId="{F7228A24-F6FB-484E-A4D2-BA71F47D5AFF}" srcOrd="1" destOrd="0" presId="urn:microsoft.com/office/officeart/2005/8/layout/orgChart1"/>
    <dgm:cxn modelId="{D8026614-22A9-426E-A2F6-A05679016DF0}" type="presParOf" srcId="{4DE8CF58-B96D-451A-BF52-D514A2DD9095}" destId="{670A2B7B-A1E0-4775-9D84-07F4CAD6CE3D}" srcOrd="1" destOrd="0" presId="urn:microsoft.com/office/officeart/2005/8/layout/orgChart1"/>
    <dgm:cxn modelId="{4BF623F8-A8FF-4EE9-A530-ADDD8330C702}" type="presParOf" srcId="{4DE8CF58-B96D-451A-BF52-D514A2DD9095}" destId="{594FB526-5F72-44A4-8B4D-C6AFCA72A01D}" srcOrd="2" destOrd="0" presId="urn:microsoft.com/office/officeart/2005/8/layout/orgChart1"/>
    <dgm:cxn modelId="{A9F0A3D1-60BB-49B2-AA31-83697478B8F1}" type="presParOf" srcId="{9B216CC9-89ED-40A8-8F9D-1C136F4D2DBB}" destId="{76C2EF31-8A23-4C9B-9F2A-D962C74CB28E}" srcOrd="2" destOrd="0" presId="urn:microsoft.com/office/officeart/2005/8/layout/orgChart1"/>
    <dgm:cxn modelId="{F06CCB01-5808-4C90-B132-B06EA8E27763}" type="presParOf" srcId="{9B216CC9-89ED-40A8-8F9D-1C136F4D2DBB}" destId="{08E4F6C2-B747-4230-ACA8-CA666A6E50C0}" srcOrd="3" destOrd="0" presId="urn:microsoft.com/office/officeart/2005/8/layout/orgChart1"/>
    <dgm:cxn modelId="{49160904-91A2-4AC1-A188-D7CBC2FD8BDA}" type="presParOf" srcId="{08E4F6C2-B747-4230-ACA8-CA666A6E50C0}" destId="{9A7C0FFC-9DF8-4C69-8F0E-5CDDEF8AB093}" srcOrd="0" destOrd="0" presId="urn:microsoft.com/office/officeart/2005/8/layout/orgChart1"/>
    <dgm:cxn modelId="{89808863-FB31-40BC-9FA2-D3C459C3E2F1}" type="presParOf" srcId="{9A7C0FFC-9DF8-4C69-8F0E-5CDDEF8AB093}" destId="{EA3B1624-349A-41F6-8F3A-93E4722A660E}" srcOrd="0" destOrd="0" presId="urn:microsoft.com/office/officeart/2005/8/layout/orgChart1"/>
    <dgm:cxn modelId="{84A489E6-3A3D-48E8-8D14-EB29FD5260C4}" type="presParOf" srcId="{9A7C0FFC-9DF8-4C69-8F0E-5CDDEF8AB093}" destId="{933BDB00-A2EA-4BDB-A2B8-EE7026FF8862}" srcOrd="1" destOrd="0" presId="urn:microsoft.com/office/officeart/2005/8/layout/orgChart1"/>
    <dgm:cxn modelId="{4F8D2D0B-9144-44E1-A0EF-A2E27364AFFC}" type="presParOf" srcId="{08E4F6C2-B747-4230-ACA8-CA666A6E50C0}" destId="{8EB0AFE4-BE6F-4009-AFE6-7D0476B64F32}" srcOrd="1" destOrd="0" presId="urn:microsoft.com/office/officeart/2005/8/layout/orgChart1"/>
    <dgm:cxn modelId="{7352D454-CF30-477B-8FCD-802DF5E23C44}" type="presParOf" srcId="{08E4F6C2-B747-4230-ACA8-CA666A6E50C0}" destId="{8E7685CD-3CD1-4CF8-B4E0-7FB8094BF49C}" srcOrd="2" destOrd="0" presId="urn:microsoft.com/office/officeart/2005/8/layout/orgChart1"/>
    <dgm:cxn modelId="{169F97B6-F858-47DB-917C-F635B2AEC419}" type="presParOf" srcId="{9B216CC9-89ED-40A8-8F9D-1C136F4D2DBB}" destId="{A1E70799-BB78-4D44-A1BB-75D6DB69D76A}" srcOrd="4" destOrd="0" presId="urn:microsoft.com/office/officeart/2005/8/layout/orgChart1"/>
    <dgm:cxn modelId="{26618BCA-7781-4394-8FEB-549D9AE070FC}" type="presParOf" srcId="{9B216CC9-89ED-40A8-8F9D-1C136F4D2DBB}" destId="{119A580C-F515-41F8-A852-E70500FCD1AD}" srcOrd="5" destOrd="0" presId="urn:microsoft.com/office/officeart/2005/8/layout/orgChart1"/>
    <dgm:cxn modelId="{12332F4A-ADD7-4155-848F-02EB3A361B6B}" type="presParOf" srcId="{119A580C-F515-41F8-A852-E70500FCD1AD}" destId="{9D865246-3340-4227-9268-E2BF9AAB5006}" srcOrd="0" destOrd="0" presId="urn:microsoft.com/office/officeart/2005/8/layout/orgChart1"/>
    <dgm:cxn modelId="{6BAE85FA-23AC-498A-B598-5034BCC483A9}" type="presParOf" srcId="{9D865246-3340-4227-9268-E2BF9AAB5006}" destId="{720ED4F4-5AEE-4B8B-BCB4-B3610F212AE7}" srcOrd="0" destOrd="0" presId="urn:microsoft.com/office/officeart/2005/8/layout/orgChart1"/>
    <dgm:cxn modelId="{A4917666-A278-4545-950E-A0E11FD9A573}" type="presParOf" srcId="{9D865246-3340-4227-9268-E2BF9AAB5006}" destId="{D38CA74C-67F8-42E3-A3A8-C04EAC90E4D3}" srcOrd="1" destOrd="0" presId="urn:microsoft.com/office/officeart/2005/8/layout/orgChart1"/>
    <dgm:cxn modelId="{33216E3E-7241-4ED6-8324-21D4330A478E}" type="presParOf" srcId="{119A580C-F515-41F8-A852-E70500FCD1AD}" destId="{C6E6D9B7-53A9-4EE7-A088-0BD8C5B08921}" srcOrd="1" destOrd="0" presId="urn:microsoft.com/office/officeart/2005/8/layout/orgChart1"/>
    <dgm:cxn modelId="{01F22D4A-8C08-4A16-9EE8-A16F6C3618BF}" type="presParOf" srcId="{119A580C-F515-41F8-A852-E70500FCD1AD}" destId="{99C4D60C-52C8-4EF2-8B3D-A3052C8556A4}" srcOrd="2" destOrd="0" presId="urn:microsoft.com/office/officeart/2005/8/layout/orgChart1"/>
    <dgm:cxn modelId="{C789D02B-48A7-4CB4-887F-41B8C9B658D2}" type="presParOf" srcId="{BB07644F-1A91-4E69-9C1D-5A8BF00D0194}" destId="{97852EE1-B1B3-4511-9247-092BB9993DF0}" srcOrd="2" destOrd="0" presId="urn:microsoft.com/office/officeart/2005/8/layout/orgChart1"/>
    <dgm:cxn modelId="{7B183D1C-44CC-4F70-B03C-A32FA4A3742D}" type="presParOf" srcId="{8C90E2CA-96AB-4488-9894-622792B19EC0}" destId="{408CED77-6B36-4CFB-A451-C59C766B6757}" srcOrd="4" destOrd="0" presId="urn:microsoft.com/office/officeart/2005/8/layout/orgChart1"/>
    <dgm:cxn modelId="{50DA3B40-1FAF-4D7D-B143-FED6FBF06D96}" type="presParOf" srcId="{8C90E2CA-96AB-4488-9894-622792B19EC0}" destId="{56BEF12B-0884-4679-8A8D-80526D9C3E43}" srcOrd="5" destOrd="0" presId="urn:microsoft.com/office/officeart/2005/8/layout/orgChart1"/>
    <dgm:cxn modelId="{6A1A2F7D-A90F-443A-89AD-76C0C740E568}" type="presParOf" srcId="{56BEF12B-0884-4679-8A8D-80526D9C3E43}" destId="{2A2701A5-DF8A-4D37-A4CD-529A9293BA81}" srcOrd="0" destOrd="0" presId="urn:microsoft.com/office/officeart/2005/8/layout/orgChart1"/>
    <dgm:cxn modelId="{949F0452-2C07-4F00-955F-34A16A6FCEA7}" type="presParOf" srcId="{2A2701A5-DF8A-4D37-A4CD-529A9293BA81}" destId="{109EF31E-5DA3-49A2-A768-F8977BDC7C60}" srcOrd="0" destOrd="0" presId="urn:microsoft.com/office/officeart/2005/8/layout/orgChart1"/>
    <dgm:cxn modelId="{CA995A98-C820-41DA-A36E-B98CA399332B}" type="presParOf" srcId="{2A2701A5-DF8A-4D37-A4CD-529A9293BA81}" destId="{53CC1FCB-F0BB-4C17-8289-11AE4EE57383}" srcOrd="1" destOrd="0" presId="urn:microsoft.com/office/officeart/2005/8/layout/orgChart1"/>
    <dgm:cxn modelId="{CAB16DCF-4A13-473D-838B-90925C1AD234}" type="presParOf" srcId="{56BEF12B-0884-4679-8A8D-80526D9C3E43}" destId="{26C399AE-1712-49F7-9368-3734543A8F86}" srcOrd="1" destOrd="0" presId="urn:microsoft.com/office/officeart/2005/8/layout/orgChart1"/>
    <dgm:cxn modelId="{65B26579-CC6D-47BB-9E0E-89E6C81BB68B}" type="presParOf" srcId="{26C399AE-1712-49F7-9368-3734543A8F86}" destId="{A172AA90-8982-4303-9CE3-52D83F3D4034}" srcOrd="0" destOrd="0" presId="urn:microsoft.com/office/officeart/2005/8/layout/orgChart1"/>
    <dgm:cxn modelId="{AEAC5B5F-E251-48B1-9CC3-61B68307C4AE}" type="presParOf" srcId="{26C399AE-1712-49F7-9368-3734543A8F86}" destId="{01FE5E9A-1C94-40AD-B73E-2CA66D66CA8B}" srcOrd="1" destOrd="0" presId="urn:microsoft.com/office/officeart/2005/8/layout/orgChart1"/>
    <dgm:cxn modelId="{64D92682-7B16-4553-91C4-46B487498C88}" type="presParOf" srcId="{01FE5E9A-1C94-40AD-B73E-2CA66D66CA8B}" destId="{C85265D8-2A53-4FF1-9040-68B3FC5CBDCD}" srcOrd="0" destOrd="0" presId="urn:microsoft.com/office/officeart/2005/8/layout/orgChart1"/>
    <dgm:cxn modelId="{778AB7E6-3BC7-4BF2-93A9-A55F2A2A5FBF}" type="presParOf" srcId="{C85265D8-2A53-4FF1-9040-68B3FC5CBDCD}" destId="{880E519B-3CB1-4D36-B721-5A39A960F5DB}" srcOrd="0" destOrd="0" presId="urn:microsoft.com/office/officeart/2005/8/layout/orgChart1"/>
    <dgm:cxn modelId="{B8F0E9A0-E718-4A46-BA9B-BE24C7D535C7}" type="presParOf" srcId="{C85265D8-2A53-4FF1-9040-68B3FC5CBDCD}" destId="{E445EC89-F6F0-4537-8770-6642865CF07B}" srcOrd="1" destOrd="0" presId="urn:microsoft.com/office/officeart/2005/8/layout/orgChart1"/>
    <dgm:cxn modelId="{249B9413-94EA-4DC6-AEDB-50BE30E19D6C}" type="presParOf" srcId="{01FE5E9A-1C94-40AD-B73E-2CA66D66CA8B}" destId="{0CF5D17E-8031-4FD9-9458-4E7625073C3F}" srcOrd="1" destOrd="0" presId="urn:microsoft.com/office/officeart/2005/8/layout/orgChart1"/>
    <dgm:cxn modelId="{4ECE4ADA-CB30-4D9E-97E5-50960F39BE67}" type="presParOf" srcId="{01FE5E9A-1C94-40AD-B73E-2CA66D66CA8B}" destId="{0971B236-680F-4F0B-AE33-87EE553EEE64}" srcOrd="2" destOrd="0" presId="urn:microsoft.com/office/officeart/2005/8/layout/orgChart1"/>
    <dgm:cxn modelId="{B550D746-FDB0-4A77-B775-D2DF290EFAF3}" type="presParOf" srcId="{26C399AE-1712-49F7-9368-3734543A8F86}" destId="{DD52474C-4982-4AF8-AF52-14336EAB4AD5}" srcOrd="2" destOrd="0" presId="urn:microsoft.com/office/officeart/2005/8/layout/orgChart1"/>
    <dgm:cxn modelId="{00B8B2C4-AFCD-46B7-B4B1-0D0CEBA13DFD}" type="presParOf" srcId="{26C399AE-1712-49F7-9368-3734543A8F86}" destId="{5F7335D1-7716-4823-A4DC-D8B69A127EF3}" srcOrd="3" destOrd="0" presId="urn:microsoft.com/office/officeart/2005/8/layout/orgChart1"/>
    <dgm:cxn modelId="{0E3BCBE0-A702-48D5-95EB-2C9565CE5A3B}" type="presParOf" srcId="{5F7335D1-7716-4823-A4DC-D8B69A127EF3}" destId="{A1DF00DC-A3F2-4996-99FF-9B35CEE04C09}" srcOrd="0" destOrd="0" presId="urn:microsoft.com/office/officeart/2005/8/layout/orgChart1"/>
    <dgm:cxn modelId="{AB0F7946-A9C6-4C48-B23C-272C466782D2}" type="presParOf" srcId="{A1DF00DC-A3F2-4996-99FF-9B35CEE04C09}" destId="{34308C2D-BDAB-4A34-8E20-5334A64E0E62}" srcOrd="0" destOrd="0" presId="urn:microsoft.com/office/officeart/2005/8/layout/orgChart1"/>
    <dgm:cxn modelId="{03EE83A1-677B-486B-A0A4-70F2D4FB152E}" type="presParOf" srcId="{A1DF00DC-A3F2-4996-99FF-9B35CEE04C09}" destId="{616F0504-2867-4053-9C8B-B8D9C1A47630}" srcOrd="1" destOrd="0" presId="urn:microsoft.com/office/officeart/2005/8/layout/orgChart1"/>
    <dgm:cxn modelId="{58E04A31-1D4C-445E-A601-B7AC6DAF5A7C}" type="presParOf" srcId="{5F7335D1-7716-4823-A4DC-D8B69A127EF3}" destId="{9174C83A-7DCB-47E5-A8F5-F3E83CEDD9AF}" srcOrd="1" destOrd="0" presId="urn:microsoft.com/office/officeart/2005/8/layout/orgChart1"/>
    <dgm:cxn modelId="{904A8AA1-BAEA-4563-8C82-29B56F1DBE1D}" type="presParOf" srcId="{5F7335D1-7716-4823-A4DC-D8B69A127EF3}" destId="{A7E30E8A-C9C3-4267-8BD6-A2BAEB01ADD6}" srcOrd="2" destOrd="0" presId="urn:microsoft.com/office/officeart/2005/8/layout/orgChart1"/>
    <dgm:cxn modelId="{B0807C3C-960D-4BDD-9FF9-36688D03C455}" type="presParOf" srcId="{56BEF12B-0884-4679-8A8D-80526D9C3E43}" destId="{845ED610-965D-4484-A0FC-CF2B2C552568}" srcOrd="2" destOrd="0" presId="urn:microsoft.com/office/officeart/2005/8/layout/orgChart1"/>
    <dgm:cxn modelId="{000D9140-AADC-4FAE-955E-4AF963EE277A}" type="presParOf" srcId="{8F18D4F3-F6C7-4E8C-A967-CEC1130C0DC2}" destId="{1D011E7A-DD53-4277-B3D9-239862C1539C}" srcOrd="2" destOrd="0" presId="urn:microsoft.com/office/officeart/2005/8/layout/orgChart1"/>
    <dgm:cxn modelId="{AA478E7E-E462-4DF0-95D0-3750B8D1E6CD}" type="presParOf" srcId="{86B05237-5BDB-42E8-AA50-64EF4968A5ED}" destId="{89CED1F6-B6DD-42CA-9A0C-9C286BBA047D}" srcOrd="2" destOrd="0" presId="urn:microsoft.com/office/officeart/2005/8/layout/orgChart1"/>
    <dgm:cxn modelId="{27CF6B7E-C211-4F53-B6E2-C831B0A0D48D}" type="presParOf" srcId="{86B05237-5BDB-42E8-AA50-64EF4968A5ED}" destId="{42F63095-3E07-48C5-A2F3-0D5F41B392DA}" srcOrd="3" destOrd="0" presId="urn:microsoft.com/office/officeart/2005/8/layout/orgChart1"/>
    <dgm:cxn modelId="{8671A7C6-61DF-4753-B347-94F4EE482066}" type="presParOf" srcId="{42F63095-3E07-48C5-A2F3-0D5F41B392DA}" destId="{5BF5BADB-878B-4F4B-9FFF-E68289903647}" srcOrd="0" destOrd="0" presId="urn:microsoft.com/office/officeart/2005/8/layout/orgChart1"/>
    <dgm:cxn modelId="{6415E959-63D6-4F68-AEB0-12BA0DFEE1F5}" type="presParOf" srcId="{5BF5BADB-878B-4F4B-9FFF-E68289903647}" destId="{F04FD56A-93DE-44B4-9094-6DED80169386}" srcOrd="0" destOrd="0" presId="urn:microsoft.com/office/officeart/2005/8/layout/orgChart1"/>
    <dgm:cxn modelId="{5E2CF532-35CB-4A2B-B880-AB8932A652A7}" type="presParOf" srcId="{5BF5BADB-878B-4F4B-9FFF-E68289903647}" destId="{A4361B5F-DB99-4C2D-864A-B823F5F7DB6E}" srcOrd="1" destOrd="0" presId="urn:microsoft.com/office/officeart/2005/8/layout/orgChart1"/>
    <dgm:cxn modelId="{F7FE7FCA-CAA8-4238-95BE-8C4FAE0D1BCF}" type="presParOf" srcId="{42F63095-3E07-48C5-A2F3-0D5F41B392DA}" destId="{1577746C-34E2-44BC-8C6A-14CFFA7EF77D}" srcOrd="1" destOrd="0" presId="urn:microsoft.com/office/officeart/2005/8/layout/orgChart1"/>
    <dgm:cxn modelId="{619CB839-8613-4B91-8A7B-2C3EBF449B2D}" type="presParOf" srcId="{1577746C-34E2-44BC-8C6A-14CFFA7EF77D}" destId="{CB6B30CF-CF58-49B0-A612-F1729E615774}" srcOrd="0" destOrd="0" presId="urn:microsoft.com/office/officeart/2005/8/layout/orgChart1"/>
    <dgm:cxn modelId="{44977813-98D4-4BC8-AA68-455095CED89E}" type="presParOf" srcId="{1577746C-34E2-44BC-8C6A-14CFFA7EF77D}" destId="{F4E08A63-05AF-4FC1-AA99-0187B5D4659A}" srcOrd="1" destOrd="0" presId="urn:microsoft.com/office/officeart/2005/8/layout/orgChart1"/>
    <dgm:cxn modelId="{E95B9DC6-4963-400B-9D59-486B1D06EF61}" type="presParOf" srcId="{F4E08A63-05AF-4FC1-AA99-0187B5D4659A}" destId="{2234DA52-E1E0-4D46-B26E-9A6BD5C40C76}" srcOrd="0" destOrd="0" presId="urn:microsoft.com/office/officeart/2005/8/layout/orgChart1"/>
    <dgm:cxn modelId="{AAB4397C-3106-40A0-A0EC-AB0169322FB7}" type="presParOf" srcId="{2234DA52-E1E0-4D46-B26E-9A6BD5C40C76}" destId="{E0257F7F-5E60-48B7-A03C-86BA5809E37D}" srcOrd="0" destOrd="0" presId="urn:microsoft.com/office/officeart/2005/8/layout/orgChart1"/>
    <dgm:cxn modelId="{75474226-439D-4208-B502-ED4B6AA14507}" type="presParOf" srcId="{2234DA52-E1E0-4D46-B26E-9A6BD5C40C76}" destId="{8130E45C-79AA-4CAE-8EA8-6B84762A626B}" srcOrd="1" destOrd="0" presId="urn:microsoft.com/office/officeart/2005/8/layout/orgChart1"/>
    <dgm:cxn modelId="{BC180E06-3322-43C1-BFA5-6F5003E8A6EC}" type="presParOf" srcId="{F4E08A63-05AF-4FC1-AA99-0187B5D4659A}" destId="{16C56840-5AB8-4F29-9F87-6FC358F53728}" srcOrd="1" destOrd="0" presId="urn:microsoft.com/office/officeart/2005/8/layout/orgChart1"/>
    <dgm:cxn modelId="{E17E7492-9380-4EEF-A8D8-8D4A2134FEC1}" type="presParOf" srcId="{F4E08A63-05AF-4FC1-AA99-0187B5D4659A}" destId="{36601242-93A6-4935-BB06-8905AC8A20EF}" srcOrd="2" destOrd="0" presId="urn:microsoft.com/office/officeart/2005/8/layout/orgChart1"/>
    <dgm:cxn modelId="{E92B7369-0381-4EF4-B82A-AC80918A8F1E}" type="presParOf" srcId="{1577746C-34E2-44BC-8C6A-14CFFA7EF77D}" destId="{C0FA82FC-E633-4D81-8475-765BBA6B5483}" srcOrd="2" destOrd="0" presId="urn:microsoft.com/office/officeart/2005/8/layout/orgChart1"/>
    <dgm:cxn modelId="{3EAD3CA1-40D5-4442-A2E6-82B8BB18BD7E}" type="presParOf" srcId="{1577746C-34E2-44BC-8C6A-14CFFA7EF77D}" destId="{60D54D01-2CFB-4A41-BC7D-8A3C1FB68677}" srcOrd="3" destOrd="0" presId="urn:microsoft.com/office/officeart/2005/8/layout/orgChart1"/>
    <dgm:cxn modelId="{2F7E1080-C669-4491-B693-FBA2286C05F9}" type="presParOf" srcId="{60D54D01-2CFB-4A41-BC7D-8A3C1FB68677}" destId="{2A9D7DB7-F3FE-4F2F-9C76-6B30B59213F0}" srcOrd="0" destOrd="0" presId="urn:microsoft.com/office/officeart/2005/8/layout/orgChart1"/>
    <dgm:cxn modelId="{D3B7C440-789F-48CA-9448-2B569B619AFD}" type="presParOf" srcId="{2A9D7DB7-F3FE-4F2F-9C76-6B30B59213F0}" destId="{B684F656-3ACD-42F4-8D95-4A36561CB45A}" srcOrd="0" destOrd="0" presId="urn:microsoft.com/office/officeart/2005/8/layout/orgChart1"/>
    <dgm:cxn modelId="{B26318DA-1B6C-4586-8FF3-A2D1C536AAAD}" type="presParOf" srcId="{2A9D7DB7-F3FE-4F2F-9C76-6B30B59213F0}" destId="{E464E29E-5E3A-41E0-8833-679AB60538BA}" srcOrd="1" destOrd="0" presId="urn:microsoft.com/office/officeart/2005/8/layout/orgChart1"/>
    <dgm:cxn modelId="{13888199-8626-48C2-B8CC-CA74F2A1265F}" type="presParOf" srcId="{60D54D01-2CFB-4A41-BC7D-8A3C1FB68677}" destId="{245B7C62-D148-4BCB-9A0D-00CD241BA88B}" srcOrd="1" destOrd="0" presId="urn:microsoft.com/office/officeart/2005/8/layout/orgChart1"/>
    <dgm:cxn modelId="{876439AB-7865-487E-81FB-C44AC7127823}" type="presParOf" srcId="{60D54D01-2CFB-4A41-BC7D-8A3C1FB68677}" destId="{23ABB436-8E65-43AE-8C8B-9AAEDD4DC465}" srcOrd="2" destOrd="0" presId="urn:microsoft.com/office/officeart/2005/8/layout/orgChart1"/>
    <dgm:cxn modelId="{D30E6A25-7799-4C76-8D38-F967C8D4A752}" type="presParOf" srcId="{1577746C-34E2-44BC-8C6A-14CFFA7EF77D}" destId="{DA9D4BAA-3C91-4628-838F-2D5F3693A535}" srcOrd="4" destOrd="0" presId="urn:microsoft.com/office/officeart/2005/8/layout/orgChart1"/>
    <dgm:cxn modelId="{9F2D6714-07B9-4BDB-9E78-6FB544910361}" type="presParOf" srcId="{1577746C-34E2-44BC-8C6A-14CFFA7EF77D}" destId="{99D3FDC2-8778-4FF3-B7CD-ED81FB590E43}" srcOrd="5" destOrd="0" presId="urn:microsoft.com/office/officeart/2005/8/layout/orgChart1"/>
    <dgm:cxn modelId="{0225E96D-2AE6-445E-B280-7A070E6BE18D}" type="presParOf" srcId="{99D3FDC2-8778-4FF3-B7CD-ED81FB590E43}" destId="{7F4A76F4-7DBD-41AA-B9F3-A9A7362354CC}" srcOrd="0" destOrd="0" presId="urn:microsoft.com/office/officeart/2005/8/layout/orgChart1"/>
    <dgm:cxn modelId="{7A90F079-0B57-4EDC-99E6-A328AF2CB55F}" type="presParOf" srcId="{7F4A76F4-7DBD-41AA-B9F3-A9A7362354CC}" destId="{2DA468E7-4C21-40EC-A76D-903E52944D67}" srcOrd="0" destOrd="0" presId="urn:microsoft.com/office/officeart/2005/8/layout/orgChart1"/>
    <dgm:cxn modelId="{C2FD66EF-EB8A-4667-95EF-59CC38E4CD7A}" type="presParOf" srcId="{7F4A76F4-7DBD-41AA-B9F3-A9A7362354CC}" destId="{0DFE323E-AF11-4CD6-AE10-BBFCBF8A6BC9}" srcOrd="1" destOrd="0" presId="urn:microsoft.com/office/officeart/2005/8/layout/orgChart1"/>
    <dgm:cxn modelId="{ED48526E-72FD-4D82-AFBF-5191274F0212}" type="presParOf" srcId="{99D3FDC2-8778-4FF3-B7CD-ED81FB590E43}" destId="{1E58CD29-BD92-41A9-98F2-99E3FF51358C}" srcOrd="1" destOrd="0" presId="urn:microsoft.com/office/officeart/2005/8/layout/orgChart1"/>
    <dgm:cxn modelId="{DF690A8B-17B8-43A8-9334-D58471C5CC60}" type="presParOf" srcId="{99D3FDC2-8778-4FF3-B7CD-ED81FB590E43}" destId="{B8ED2D65-572F-4EC8-A6B4-2FEC7E27EE2B}" srcOrd="2" destOrd="0" presId="urn:microsoft.com/office/officeart/2005/8/layout/orgChart1"/>
    <dgm:cxn modelId="{277ABF18-C0AD-4BFC-93FF-204D085C8B8F}" type="presParOf" srcId="{42F63095-3E07-48C5-A2F3-0D5F41B392DA}" destId="{B6735431-4C47-4047-951E-3845E43E4987}" srcOrd="2" destOrd="0" presId="urn:microsoft.com/office/officeart/2005/8/layout/orgChart1"/>
    <dgm:cxn modelId="{CFD1E144-03EA-4080-8043-356443460CF3}" type="presParOf" srcId="{86B05237-5BDB-42E8-AA50-64EF4968A5ED}" destId="{841364AE-F0AC-49D2-BF7F-A1D34CAB17EA}" srcOrd="4" destOrd="0" presId="urn:microsoft.com/office/officeart/2005/8/layout/orgChart1"/>
    <dgm:cxn modelId="{E6AFED58-7372-4D99-9E8C-980F4F945EA0}" type="presParOf" srcId="{86B05237-5BDB-42E8-AA50-64EF4968A5ED}" destId="{7C27B867-2722-4487-940B-812B0DFAA030}" srcOrd="5" destOrd="0" presId="urn:microsoft.com/office/officeart/2005/8/layout/orgChart1"/>
    <dgm:cxn modelId="{880BB810-5FC0-4DA3-B465-9493E2F2F630}" type="presParOf" srcId="{7C27B867-2722-4487-940B-812B0DFAA030}" destId="{3DF9C2F4-22D5-4277-BE13-8CBB594BB5A2}" srcOrd="0" destOrd="0" presId="urn:microsoft.com/office/officeart/2005/8/layout/orgChart1"/>
    <dgm:cxn modelId="{B0EB076F-7C9B-499E-ADB1-682308E09035}" type="presParOf" srcId="{3DF9C2F4-22D5-4277-BE13-8CBB594BB5A2}" destId="{7F970893-A537-41F4-A7D6-0B6E89BCBC64}" srcOrd="0" destOrd="0" presId="urn:microsoft.com/office/officeart/2005/8/layout/orgChart1"/>
    <dgm:cxn modelId="{D8E2ED2F-2B33-4873-BFE7-49BE768A7F34}" type="presParOf" srcId="{3DF9C2F4-22D5-4277-BE13-8CBB594BB5A2}" destId="{E8A8ED17-4F93-44C9-B6C9-04F83B76871C}" srcOrd="1" destOrd="0" presId="urn:microsoft.com/office/officeart/2005/8/layout/orgChart1"/>
    <dgm:cxn modelId="{59947DE8-1374-42BB-9591-6B2EF42DA686}" type="presParOf" srcId="{7C27B867-2722-4487-940B-812B0DFAA030}" destId="{21FE4B5B-ABC1-4E3D-A2E9-23D899A39A07}" srcOrd="1" destOrd="0" presId="urn:microsoft.com/office/officeart/2005/8/layout/orgChart1"/>
    <dgm:cxn modelId="{46FBADD6-68EA-465E-A1C9-B4A263A81D44}" type="presParOf" srcId="{21FE4B5B-ABC1-4E3D-A2E9-23D899A39A07}" destId="{07DD8F83-B6C0-45E8-8E55-03C76DA468AE}" srcOrd="0" destOrd="0" presId="urn:microsoft.com/office/officeart/2005/8/layout/orgChart1"/>
    <dgm:cxn modelId="{9AD2A2E8-B912-412A-AB84-067B129513AA}" type="presParOf" srcId="{21FE4B5B-ABC1-4E3D-A2E9-23D899A39A07}" destId="{94D79674-7AB6-4269-AB31-597DD779484A}" srcOrd="1" destOrd="0" presId="urn:microsoft.com/office/officeart/2005/8/layout/orgChart1"/>
    <dgm:cxn modelId="{00BBE297-AE60-4F0B-AF32-A44532295710}" type="presParOf" srcId="{94D79674-7AB6-4269-AB31-597DD779484A}" destId="{A586AC25-1F9C-4046-AE97-D969D0F89816}" srcOrd="0" destOrd="0" presId="urn:microsoft.com/office/officeart/2005/8/layout/orgChart1"/>
    <dgm:cxn modelId="{7E228F5E-6899-45CE-8F1A-B1ECCB02EB63}" type="presParOf" srcId="{A586AC25-1F9C-4046-AE97-D969D0F89816}" destId="{91FABC38-FB4A-406F-90AD-4E9CD03EA98E}" srcOrd="0" destOrd="0" presId="urn:microsoft.com/office/officeart/2005/8/layout/orgChart1"/>
    <dgm:cxn modelId="{0646A352-5680-4CD7-B7E3-BE6D5A51F25F}" type="presParOf" srcId="{A586AC25-1F9C-4046-AE97-D969D0F89816}" destId="{44F284EE-1B42-422E-B0DA-2D4B6E6FBB68}" srcOrd="1" destOrd="0" presId="urn:microsoft.com/office/officeart/2005/8/layout/orgChart1"/>
    <dgm:cxn modelId="{E8C64ABE-34A2-4CB7-B8CD-1953D9FC562D}" type="presParOf" srcId="{94D79674-7AB6-4269-AB31-597DD779484A}" destId="{6F07A2C0-F51D-449C-A824-0BFF965F9590}" srcOrd="1" destOrd="0" presId="urn:microsoft.com/office/officeart/2005/8/layout/orgChart1"/>
    <dgm:cxn modelId="{C0F7F9F4-B06E-400D-9DCF-EEF40483ED42}" type="presParOf" srcId="{94D79674-7AB6-4269-AB31-597DD779484A}" destId="{2597F005-68CA-404C-A514-15B0A95E51CB}" srcOrd="2" destOrd="0" presId="urn:microsoft.com/office/officeart/2005/8/layout/orgChart1"/>
    <dgm:cxn modelId="{A329DDE7-213D-4D33-A942-693606E536F7}" type="presParOf" srcId="{21FE4B5B-ABC1-4E3D-A2E9-23D899A39A07}" destId="{099F8471-01AF-4501-9390-232C1655A9B5}" srcOrd="2" destOrd="0" presId="urn:microsoft.com/office/officeart/2005/8/layout/orgChart1"/>
    <dgm:cxn modelId="{104CA19F-3E97-4CDE-A8E6-C198EB39AD73}" type="presParOf" srcId="{21FE4B5B-ABC1-4E3D-A2E9-23D899A39A07}" destId="{6AECD028-674E-4C07-BAC8-C8AE93FD2D1C}" srcOrd="3" destOrd="0" presId="urn:microsoft.com/office/officeart/2005/8/layout/orgChart1"/>
    <dgm:cxn modelId="{7B4D8D54-B450-42B1-8498-484BD1A9EA26}" type="presParOf" srcId="{6AECD028-674E-4C07-BAC8-C8AE93FD2D1C}" destId="{E9136B75-642B-4E0E-9D87-3AE9C070140A}" srcOrd="0" destOrd="0" presId="urn:microsoft.com/office/officeart/2005/8/layout/orgChart1"/>
    <dgm:cxn modelId="{87BE6C9D-C3EE-490F-BF8B-F2F979FBA7E5}" type="presParOf" srcId="{E9136B75-642B-4E0E-9D87-3AE9C070140A}" destId="{FEE279DF-ECA0-41C8-97F6-05A6A28DB205}" srcOrd="0" destOrd="0" presId="urn:microsoft.com/office/officeart/2005/8/layout/orgChart1"/>
    <dgm:cxn modelId="{C92EDD83-712E-489F-BD10-ED49E2AD0E76}" type="presParOf" srcId="{E9136B75-642B-4E0E-9D87-3AE9C070140A}" destId="{30AFD974-A125-4020-B7AF-F6637694BFBD}" srcOrd="1" destOrd="0" presId="urn:microsoft.com/office/officeart/2005/8/layout/orgChart1"/>
    <dgm:cxn modelId="{7F4E98BA-F100-44A4-87FB-8DC396CFBC44}" type="presParOf" srcId="{6AECD028-674E-4C07-BAC8-C8AE93FD2D1C}" destId="{214D9A98-484C-4B0F-A092-8985D4D525DE}" srcOrd="1" destOrd="0" presId="urn:microsoft.com/office/officeart/2005/8/layout/orgChart1"/>
    <dgm:cxn modelId="{8E8FC82A-9006-49EA-9B16-72010B42A7B9}" type="presParOf" srcId="{6AECD028-674E-4C07-BAC8-C8AE93FD2D1C}" destId="{57A38A79-F8E4-45E4-B6A2-2B4DE79BA0B3}" srcOrd="2" destOrd="0" presId="urn:microsoft.com/office/officeart/2005/8/layout/orgChart1"/>
    <dgm:cxn modelId="{960A7199-AC1B-4537-B863-9F540C42DBAF}" type="presParOf" srcId="{21FE4B5B-ABC1-4E3D-A2E9-23D899A39A07}" destId="{2E376884-00F2-4861-8FA6-A28892D522A6}" srcOrd="4" destOrd="0" presId="urn:microsoft.com/office/officeart/2005/8/layout/orgChart1"/>
    <dgm:cxn modelId="{7711F648-9A57-4B31-99DE-88AE222E3921}" type="presParOf" srcId="{21FE4B5B-ABC1-4E3D-A2E9-23D899A39A07}" destId="{DCA68EFD-3747-46BB-91AD-2D5A189196B5}" srcOrd="5" destOrd="0" presId="urn:microsoft.com/office/officeart/2005/8/layout/orgChart1"/>
    <dgm:cxn modelId="{7FB320E7-BFD7-4B24-AEAB-B7E4715C00CA}" type="presParOf" srcId="{DCA68EFD-3747-46BB-91AD-2D5A189196B5}" destId="{4CEEDC14-9593-4672-8D01-5DDBC5B71533}" srcOrd="0" destOrd="0" presId="urn:microsoft.com/office/officeart/2005/8/layout/orgChart1"/>
    <dgm:cxn modelId="{B9B122D6-7529-4155-96E6-2814670D1BCD}" type="presParOf" srcId="{4CEEDC14-9593-4672-8D01-5DDBC5B71533}" destId="{E31ADA3A-B4DE-433E-8574-34DFB22D2676}" srcOrd="0" destOrd="0" presId="urn:microsoft.com/office/officeart/2005/8/layout/orgChart1"/>
    <dgm:cxn modelId="{CFF67120-3FA9-4DCD-BCE7-532AE0694F84}" type="presParOf" srcId="{4CEEDC14-9593-4672-8D01-5DDBC5B71533}" destId="{C914D51E-8FF1-4EE3-9259-68394D1F2436}" srcOrd="1" destOrd="0" presId="urn:microsoft.com/office/officeart/2005/8/layout/orgChart1"/>
    <dgm:cxn modelId="{29A8F678-F952-4622-8DDB-DF9E4A0A5E00}" type="presParOf" srcId="{DCA68EFD-3747-46BB-91AD-2D5A189196B5}" destId="{482490B0-4A9A-4B87-8822-AE042C26F1BF}" srcOrd="1" destOrd="0" presId="urn:microsoft.com/office/officeart/2005/8/layout/orgChart1"/>
    <dgm:cxn modelId="{4CE90944-286B-4E81-9A8F-E0F23369AF32}" type="presParOf" srcId="{DCA68EFD-3747-46BB-91AD-2D5A189196B5}" destId="{BD9F9580-50FF-4274-A752-7BC130C0BB3D}" srcOrd="2" destOrd="0" presId="urn:microsoft.com/office/officeart/2005/8/layout/orgChart1"/>
    <dgm:cxn modelId="{1B8F44A9-3062-4D7B-B6EF-568052BD42C9}" type="presParOf" srcId="{21FE4B5B-ABC1-4E3D-A2E9-23D899A39A07}" destId="{B09AF9A2-BE76-4ED6-845F-BCBB528DD536}" srcOrd="6" destOrd="0" presId="urn:microsoft.com/office/officeart/2005/8/layout/orgChart1"/>
    <dgm:cxn modelId="{B57A19F7-12F3-4E29-9327-9FB04C25DAA4}" type="presParOf" srcId="{21FE4B5B-ABC1-4E3D-A2E9-23D899A39A07}" destId="{0691C907-22D3-4358-A14E-A3B01AD177C7}" srcOrd="7" destOrd="0" presId="urn:microsoft.com/office/officeart/2005/8/layout/orgChart1"/>
    <dgm:cxn modelId="{70F45DE1-7743-4092-A96B-0378981EA9FB}" type="presParOf" srcId="{0691C907-22D3-4358-A14E-A3B01AD177C7}" destId="{D2FC2E15-8415-4215-8058-A015C0704022}" srcOrd="0" destOrd="0" presId="urn:microsoft.com/office/officeart/2005/8/layout/orgChart1"/>
    <dgm:cxn modelId="{7AF23472-1F6F-4B1C-A811-BB3DA9CF590B}" type="presParOf" srcId="{D2FC2E15-8415-4215-8058-A015C0704022}" destId="{C25FD1FD-609E-4ECC-AFB1-301A529B9529}" srcOrd="0" destOrd="0" presId="urn:microsoft.com/office/officeart/2005/8/layout/orgChart1"/>
    <dgm:cxn modelId="{AF3219C9-0029-4140-B0AF-F1241181BA00}" type="presParOf" srcId="{D2FC2E15-8415-4215-8058-A015C0704022}" destId="{11F07573-4FBE-43D1-81ED-DF43701635CB}" srcOrd="1" destOrd="0" presId="urn:microsoft.com/office/officeart/2005/8/layout/orgChart1"/>
    <dgm:cxn modelId="{54BF6FF0-3B2D-4B79-B48A-391DEA368F50}" type="presParOf" srcId="{0691C907-22D3-4358-A14E-A3B01AD177C7}" destId="{60727E7B-9404-4AE5-A2EA-90372AC51452}" srcOrd="1" destOrd="0" presId="urn:microsoft.com/office/officeart/2005/8/layout/orgChart1"/>
    <dgm:cxn modelId="{DCEAE246-340C-4B8F-9446-79AC22FFB2DF}" type="presParOf" srcId="{0691C907-22D3-4358-A14E-A3B01AD177C7}" destId="{57F32F69-FC51-4F6C-AABB-F687096D42F3}" srcOrd="2" destOrd="0" presId="urn:microsoft.com/office/officeart/2005/8/layout/orgChart1"/>
    <dgm:cxn modelId="{2796C803-FF44-4A8A-B66D-43764596274C}" type="presParOf" srcId="{7C27B867-2722-4487-940B-812B0DFAA030}" destId="{12441837-7E34-4231-A330-67BC230C8D45}" srcOrd="2" destOrd="0" presId="urn:microsoft.com/office/officeart/2005/8/layout/orgChart1"/>
    <dgm:cxn modelId="{972F593E-B748-4647-976C-14FF534D77BF}" type="presParOf" srcId="{86B05237-5BDB-42E8-AA50-64EF4968A5ED}" destId="{334B0B90-CC00-4A52-ADBD-BCFB8C3DA4D8}" srcOrd="6" destOrd="0" presId="urn:microsoft.com/office/officeart/2005/8/layout/orgChart1"/>
    <dgm:cxn modelId="{5ECFCE26-4B60-4FAD-A6B1-0EB098F96CFA}" type="presParOf" srcId="{86B05237-5BDB-42E8-AA50-64EF4968A5ED}" destId="{AEBD0000-8A81-42E9-98FA-27B5248E701B}" srcOrd="7" destOrd="0" presId="urn:microsoft.com/office/officeart/2005/8/layout/orgChart1"/>
    <dgm:cxn modelId="{B5F2DF1B-79B6-4D75-B9BC-B4BC2D97A169}" type="presParOf" srcId="{AEBD0000-8A81-42E9-98FA-27B5248E701B}" destId="{E6CA7691-D76E-41C0-9869-F24597660C7E}" srcOrd="0" destOrd="0" presId="urn:microsoft.com/office/officeart/2005/8/layout/orgChart1"/>
    <dgm:cxn modelId="{7013D8B5-A5A3-4E5C-B5B4-AD8E34489ECE}" type="presParOf" srcId="{E6CA7691-D76E-41C0-9869-F24597660C7E}" destId="{58945E59-B42B-4FD0-A78B-2217DE0FB108}" srcOrd="0" destOrd="0" presId="urn:microsoft.com/office/officeart/2005/8/layout/orgChart1"/>
    <dgm:cxn modelId="{D13498ED-60CF-4924-97EC-6B035B419A81}" type="presParOf" srcId="{E6CA7691-D76E-41C0-9869-F24597660C7E}" destId="{82FFC4C2-75D4-4899-B3A7-612E7FE1AF4B}" srcOrd="1" destOrd="0" presId="urn:microsoft.com/office/officeart/2005/8/layout/orgChart1"/>
    <dgm:cxn modelId="{02F714CB-ED4E-4B9E-8D88-914A73CFA265}" type="presParOf" srcId="{AEBD0000-8A81-42E9-98FA-27B5248E701B}" destId="{5456CC49-2306-4CF9-A69D-76FC40FED9A8}" srcOrd="1" destOrd="0" presId="urn:microsoft.com/office/officeart/2005/8/layout/orgChart1"/>
    <dgm:cxn modelId="{C96CCD3A-7093-4AE4-93FA-77C50D5DE860}" type="presParOf" srcId="{AEBD0000-8A81-42E9-98FA-27B5248E701B}" destId="{1AD90B73-80CD-4CCB-AD4F-5F29339F1B7A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B0AA-358D-4FF0-9699-505B8547B8BB}">
      <dsp:nvSpPr>
        <dsp:cNvPr id="0" name=""/>
        <dsp:cNvSpPr/>
      </dsp:nvSpPr>
      <dsp:spPr>
        <a:xfrm>
          <a:off x="11137575" y="2361372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119C8-2678-4FEA-8974-834DFF16A05B}">
      <dsp:nvSpPr>
        <dsp:cNvPr id="0" name=""/>
        <dsp:cNvSpPr/>
      </dsp:nvSpPr>
      <dsp:spPr>
        <a:xfrm>
          <a:off x="11137575" y="2361372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E2B2-CAB7-4907-BB89-73997302189B}">
      <dsp:nvSpPr>
        <dsp:cNvPr id="0" name=""/>
        <dsp:cNvSpPr/>
      </dsp:nvSpPr>
      <dsp:spPr>
        <a:xfrm>
          <a:off x="11137575" y="2361372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2302-C302-49FE-83E3-FA9DA5D5BA28}">
      <dsp:nvSpPr>
        <dsp:cNvPr id="0" name=""/>
        <dsp:cNvSpPr/>
      </dsp:nvSpPr>
      <dsp:spPr>
        <a:xfrm>
          <a:off x="6534001" y="1713495"/>
          <a:ext cx="4968575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4968575" y="95812"/>
              </a:lnTo>
              <a:lnTo>
                <a:pt x="4968575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C0A4-014D-4885-8124-EA174873D26B}">
      <dsp:nvSpPr>
        <dsp:cNvPr id="0" name=""/>
        <dsp:cNvSpPr/>
      </dsp:nvSpPr>
      <dsp:spPr>
        <a:xfrm>
          <a:off x="7866254" y="2361372"/>
          <a:ext cx="2760319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2760319" y="95812"/>
              </a:lnTo>
              <a:lnTo>
                <a:pt x="2760319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B98E-ABE9-406E-A212-1BA35FB18D25}">
      <dsp:nvSpPr>
        <dsp:cNvPr id="0" name=""/>
        <dsp:cNvSpPr/>
      </dsp:nvSpPr>
      <dsp:spPr>
        <a:xfrm>
          <a:off x="9157445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DB779-28BC-49A5-A502-A30A575F045C}">
      <dsp:nvSpPr>
        <dsp:cNvPr id="0" name=""/>
        <dsp:cNvSpPr/>
      </dsp:nvSpPr>
      <dsp:spPr>
        <a:xfrm>
          <a:off x="9157445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C3CF-C057-42A9-80F2-25C51D35C146}">
      <dsp:nvSpPr>
        <dsp:cNvPr id="0" name=""/>
        <dsp:cNvSpPr/>
      </dsp:nvSpPr>
      <dsp:spPr>
        <a:xfrm>
          <a:off x="7866254" y="2361372"/>
          <a:ext cx="1656191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1656191" y="95812"/>
              </a:lnTo>
              <a:lnTo>
                <a:pt x="1656191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20462-DFEF-46A1-B916-157ED85B6B35}">
      <dsp:nvSpPr>
        <dsp:cNvPr id="0" name=""/>
        <dsp:cNvSpPr/>
      </dsp:nvSpPr>
      <dsp:spPr>
        <a:xfrm>
          <a:off x="8053317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A96C-7D4A-42F1-A507-D433AD9D75EF}">
      <dsp:nvSpPr>
        <dsp:cNvPr id="0" name=""/>
        <dsp:cNvSpPr/>
      </dsp:nvSpPr>
      <dsp:spPr>
        <a:xfrm>
          <a:off x="8053317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F8BEE-A1CD-4FAA-AA4F-AA5B75F976E3}">
      <dsp:nvSpPr>
        <dsp:cNvPr id="0" name=""/>
        <dsp:cNvSpPr/>
      </dsp:nvSpPr>
      <dsp:spPr>
        <a:xfrm>
          <a:off x="8053317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76AC7-84AA-4B86-AD90-3AE6063D83C5}">
      <dsp:nvSpPr>
        <dsp:cNvPr id="0" name=""/>
        <dsp:cNvSpPr/>
      </dsp:nvSpPr>
      <dsp:spPr>
        <a:xfrm>
          <a:off x="7866254" y="2361372"/>
          <a:ext cx="552063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552063" y="95812"/>
              </a:lnTo>
              <a:lnTo>
                <a:pt x="552063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18898-6FC0-4859-80BE-3B26A3B92910}">
      <dsp:nvSpPr>
        <dsp:cNvPr id="0" name=""/>
        <dsp:cNvSpPr/>
      </dsp:nvSpPr>
      <dsp:spPr>
        <a:xfrm>
          <a:off x="7314190" y="2361372"/>
          <a:ext cx="552063" cy="191625"/>
        </a:xfrm>
        <a:custGeom>
          <a:avLst/>
          <a:gdLst/>
          <a:ahLst/>
          <a:cxnLst/>
          <a:rect l="0" t="0" r="0" b="0"/>
          <a:pathLst>
            <a:path>
              <a:moveTo>
                <a:pt x="552063" y="0"/>
              </a:moveTo>
              <a:lnTo>
                <a:pt x="552063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0DCD-5AF6-4465-B80A-E34762ABEE8D}">
      <dsp:nvSpPr>
        <dsp:cNvPr id="0" name=""/>
        <dsp:cNvSpPr/>
      </dsp:nvSpPr>
      <dsp:spPr>
        <a:xfrm>
          <a:off x="5845061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E6FCD-2DBE-4D2D-8C94-00AAE214066C}">
      <dsp:nvSpPr>
        <dsp:cNvPr id="0" name=""/>
        <dsp:cNvSpPr/>
      </dsp:nvSpPr>
      <dsp:spPr>
        <a:xfrm>
          <a:off x="5845061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4598-19E6-467C-9F75-EDA255D16434}">
      <dsp:nvSpPr>
        <dsp:cNvPr id="0" name=""/>
        <dsp:cNvSpPr/>
      </dsp:nvSpPr>
      <dsp:spPr>
        <a:xfrm>
          <a:off x="6210062" y="2361372"/>
          <a:ext cx="1656191" cy="191625"/>
        </a:xfrm>
        <a:custGeom>
          <a:avLst/>
          <a:gdLst/>
          <a:ahLst/>
          <a:cxnLst/>
          <a:rect l="0" t="0" r="0" b="0"/>
          <a:pathLst>
            <a:path>
              <a:moveTo>
                <a:pt x="1656191" y="0"/>
              </a:moveTo>
              <a:lnTo>
                <a:pt x="1656191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2EC87-78AA-4202-B4B6-40FD5EB35608}">
      <dsp:nvSpPr>
        <dsp:cNvPr id="0" name=""/>
        <dsp:cNvSpPr/>
      </dsp:nvSpPr>
      <dsp:spPr>
        <a:xfrm>
          <a:off x="5105934" y="2361372"/>
          <a:ext cx="2760319" cy="191625"/>
        </a:xfrm>
        <a:custGeom>
          <a:avLst/>
          <a:gdLst/>
          <a:ahLst/>
          <a:cxnLst/>
          <a:rect l="0" t="0" r="0" b="0"/>
          <a:pathLst>
            <a:path>
              <a:moveTo>
                <a:pt x="2760319" y="0"/>
              </a:moveTo>
              <a:lnTo>
                <a:pt x="2760319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2C54E-A764-4134-B2FD-5B9546B0FA47}">
      <dsp:nvSpPr>
        <dsp:cNvPr id="0" name=""/>
        <dsp:cNvSpPr/>
      </dsp:nvSpPr>
      <dsp:spPr>
        <a:xfrm>
          <a:off x="6534001" y="1713495"/>
          <a:ext cx="1332253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1332253" y="95812"/>
              </a:lnTo>
              <a:lnTo>
                <a:pt x="1332253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1B395-6D44-4E53-A55E-F2C26012FF12}">
      <dsp:nvSpPr>
        <dsp:cNvPr id="0" name=""/>
        <dsp:cNvSpPr/>
      </dsp:nvSpPr>
      <dsp:spPr>
        <a:xfrm>
          <a:off x="3408680" y="2361372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6B8D-FDD4-4226-9DC6-AA907FA3B26A}">
      <dsp:nvSpPr>
        <dsp:cNvPr id="0" name=""/>
        <dsp:cNvSpPr/>
      </dsp:nvSpPr>
      <dsp:spPr>
        <a:xfrm>
          <a:off x="3408680" y="2361372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28067-BC28-4713-A85D-D11188B20BA6}">
      <dsp:nvSpPr>
        <dsp:cNvPr id="0" name=""/>
        <dsp:cNvSpPr/>
      </dsp:nvSpPr>
      <dsp:spPr>
        <a:xfrm>
          <a:off x="3773681" y="1713495"/>
          <a:ext cx="2760319" cy="191625"/>
        </a:xfrm>
        <a:custGeom>
          <a:avLst/>
          <a:gdLst/>
          <a:ahLst/>
          <a:cxnLst/>
          <a:rect l="0" t="0" r="0" b="0"/>
          <a:pathLst>
            <a:path>
              <a:moveTo>
                <a:pt x="2760319" y="0"/>
              </a:moveTo>
              <a:lnTo>
                <a:pt x="2760319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D623-AB2E-4220-817C-EF4B5E4D997E}">
      <dsp:nvSpPr>
        <dsp:cNvPr id="0" name=""/>
        <dsp:cNvSpPr/>
      </dsp:nvSpPr>
      <dsp:spPr>
        <a:xfrm>
          <a:off x="2304552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A435-E017-450D-B741-D77246EEB22F}">
      <dsp:nvSpPr>
        <dsp:cNvPr id="0" name=""/>
        <dsp:cNvSpPr/>
      </dsp:nvSpPr>
      <dsp:spPr>
        <a:xfrm>
          <a:off x="2304552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C5AC9-B0D0-43E9-959C-6C5D339C434C}">
      <dsp:nvSpPr>
        <dsp:cNvPr id="0" name=""/>
        <dsp:cNvSpPr/>
      </dsp:nvSpPr>
      <dsp:spPr>
        <a:xfrm>
          <a:off x="2304552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98F1-AEE4-406C-9196-2CBE2E16414B}">
      <dsp:nvSpPr>
        <dsp:cNvPr id="0" name=""/>
        <dsp:cNvSpPr/>
      </dsp:nvSpPr>
      <dsp:spPr>
        <a:xfrm>
          <a:off x="1565425" y="2361372"/>
          <a:ext cx="1104127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1104127" y="95812"/>
              </a:lnTo>
              <a:lnTo>
                <a:pt x="1104127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8BBD8-00A5-4025-AC4A-CA10359D0D19}">
      <dsp:nvSpPr>
        <dsp:cNvPr id="0" name=""/>
        <dsp:cNvSpPr/>
      </dsp:nvSpPr>
      <dsp:spPr>
        <a:xfrm>
          <a:off x="1200424" y="3009248"/>
          <a:ext cx="136875" cy="236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81"/>
              </a:lnTo>
              <a:lnTo>
                <a:pt x="136875" y="236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262FE-717F-4FD3-8C12-CF3AFB710B83}">
      <dsp:nvSpPr>
        <dsp:cNvPr id="0" name=""/>
        <dsp:cNvSpPr/>
      </dsp:nvSpPr>
      <dsp:spPr>
        <a:xfrm>
          <a:off x="1200424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7BAAF-BD1D-4FEE-97D1-0A0D6FFF9B2E}">
      <dsp:nvSpPr>
        <dsp:cNvPr id="0" name=""/>
        <dsp:cNvSpPr/>
      </dsp:nvSpPr>
      <dsp:spPr>
        <a:xfrm>
          <a:off x="1200424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0AEE-78F0-4D6D-9679-D01A42FA5E26}">
      <dsp:nvSpPr>
        <dsp:cNvPr id="0" name=""/>
        <dsp:cNvSpPr/>
      </dsp:nvSpPr>
      <dsp:spPr>
        <a:xfrm>
          <a:off x="1200424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3DC-38DC-4D56-B3B7-122F0B31ADD8}">
      <dsp:nvSpPr>
        <dsp:cNvPr id="0" name=""/>
        <dsp:cNvSpPr/>
      </dsp:nvSpPr>
      <dsp:spPr>
        <a:xfrm>
          <a:off x="1519705" y="2361372"/>
          <a:ext cx="91440" cy="191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16311-C860-4E73-A00C-3F5386D25908}">
      <dsp:nvSpPr>
        <dsp:cNvPr id="0" name=""/>
        <dsp:cNvSpPr/>
      </dsp:nvSpPr>
      <dsp:spPr>
        <a:xfrm>
          <a:off x="96296" y="3009248"/>
          <a:ext cx="136875" cy="236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81"/>
              </a:lnTo>
              <a:lnTo>
                <a:pt x="136875" y="236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23D8-6F34-4E08-9D1D-80B9892C8B39}">
      <dsp:nvSpPr>
        <dsp:cNvPr id="0" name=""/>
        <dsp:cNvSpPr/>
      </dsp:nvSpPr>
      <dsp:spPr>
        <a:xfrm>
          <a:off x="96296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41E5-6F89-420A-9B2E-2FA8CD8124B5}">
      <dsp:nvSpPr>
        <dsp:cNvPr id="0" name=""/>
        <dsp:cNvSpPr/>
      </dsp:nvSpPr>
      <dsp:spPr>
        <a:xfrm>
          <a:off x="96296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7B61-219A-4455-8D53-B32295C0C39D}">
      <dsp:nvSpPr>
        <dsp:cNvPr id="0" name=""/>
        <dsp:cNvSpPr/>
      </dsp:nvSpPr>
      <dsp:spPr>
        <a:xfrm>
          <a:off x="96296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9F24-6C1F-4158-B05B-C92D208DDC74}">
      <dsp:nvSpPr>
        <dsp:cNvPr id="0" name=""/>
        <dsp:cNvSpPr/>
      </dsp:nvSpPr>
      <dsp:spPr>
        <a:xfrm>
          <a:off x="461297" y="2361372"/>
          <a:ext cx="1104127" cy="191625"/>
        </a:xfrm>
        <a:custGeom>
          <a:avLst/>
          <a:gdLst/>
          <a:ahLst/>
          <a:cxnLst/>
          <a:rect l="0" t="0" r="0" b="0"/>
          <a:pathLst>
            <a:path>
              <a:moveTo>
                <a:pt x="1104127" y="0"/>
              </a:moveTo>
              <a:lnTo>
                <a:pt x="1104127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5BF71-CC66-4627-9830-2A9F4C8E67BD}">
      <dsp:nvSpPr>
        <dsp:cNvPr id="0" name=""/>
        <dsp:cNvSpPr/>
      </dsp:nvSpPr>
      <dsp:spPr>
        <a:xfrm>
          <a:off x="1565425" y="1713495"/>
          <a:ext cx="4968575" cy="191625"/>
        </a:xfrm>
        <a:custGeom>
          <a:avLst/>
          <a:gdLst/>
          <a:ahLst/>
          <a:cxnLst/>
          <a:rect l="0" t="0" r="0" b="0"/>
          <a:pathLst>
            <a:path>
              <a:moveTo>
                <a:pt x="4968575" y="0"/>
              </a:moveTo>
              <a:lnTo>
                <a:pt x="4968575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3A89-A75D-4C9D-98DF-3F0F34F077E5}">
      <dsp:nvSpPr>
        <dsp:cNvPr id="0" name=""/>
        <dsp:cNvSpPr/>
      </dsp:nvSpPr>
      <dsp:spPr>
        <a:xfrm>
          <a:off x="6077749" y="1257244"/>
          <a:ext cx="912502" cy="456251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Jeu</a:t>
          </a:r>
        </a:p>
      </dsp:txBody>
      <dsp:txXfrm>
        <a:off x="6077749" y="1257244"/>
        <a:ext cx="912502" cy="456251"/>
      </dsp:txXfrm>
    </dsp:sp>
    <dsp:sp modelId="{77AC34E0-BB07-48B0-B9A6-679A1512271B}">
      <dsp:nvSpPr>
        <dsp:cNvPr id="0" name=""/>
        <dsp:cNvSpPr/>
      </dsp:nvSpPr>
      <dsp:spPr>
        <a:xfrm>
          <a:off x="1109174" y="1905120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Menu</a:t>
          </a:r>
        </a:p>
      </dsp:txBody>
      <dsp:txXfrm>
        <a:off x="1109174" y="1905120"/>
        <a:ext cx="912502" cy="456251"/>
      </dsp:txXfrm>
    </dsp:sp>
    <dsp:sp modelId="{7E3A4818-65DB-4B04-BE47-798CF5138F05}">
      <dsp:nvSpPr>
        <dsp:cNvPr id="0" name=""/>
        <dsp:cNvSpPr/>
      </dsp:nvSpPr>
      <dsp:spPr>
        <a:xfrm>
          <a:off x="5046" y="255299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Accueil</a:t>
          </a:r>
        </a:p>
      </dsp:txBody>
      <dsp:txXfrm>
        <a:off x="5046" y="2552997"/>
        <a:ext cx="912502" cy="456251"/>
      </dsp:txXfrm>
    </dsp:sp>
    <dsp:sp modelId="{D311F373-5493-4C5F-87FA-794DB6DF9A6B}">
      <dsp:nvSpPr>
        <dsp:cNvPr id="0" name=""/>
        <dsp:cNvSpPr/>
      </dsp:nvSpPr>
      <dsp:spPr>
        <a:xfrm>
          <a:off x="233171" y="320087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Jouer</a:t>
          </a:r>
        </a:p>
      </dsp:txBody>
      <dsp:txXfrm>
        <a:off x="233171" y="3200874"/>
        <a:ext cx="912502" cy="456251"/>
      </dsp:txXfrm>
    </dsp:sp>
    <dsp:sp modelId="{16612FBC-5253-4DBF-8A0E-DE80AC81042F}">
      <dsp:nvSpPr>
        <dsp:cNvPr id="0" name=""/>
        <dsp:cNvSpPr/>
      </dsp:nvSpPr>
      <dsp:spPr>
        <a:xfrm>
          <a:off x="233171" y="3848751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Options</a:t>
          </a:r>
        </a:p>
      </dsp:txBody>
      <dsp:txXfrm>
        <a:off x="233171" y="3848751"/>
        <a:ext cx="912502" cy="456251"/>
      </dsp:txXfrm>
    </dsp:sp>
    <dsp:sp modelId="{C11F4A87-40A1-4DB9-90DD-61CE9B0EBD73}">
      <dsp:nvSpPr>
        <dsp:cNvPr id="0" name=""/>
        <dsp:cNvSpPr/>
      </dsp:nvSpPr>
      <dsp:spPr>
        <a:xfrm>
          <a:off x="233171" y="449662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Customisation de la voiture</a:t>
          </a:r>
        </a:p>
      </dsp:txBody>
      <dsp:txXfrm>
        <a:off x="233171" y="4496627"/>
        <a:ext cx="912502" cy="456251"/>
      </dsp:txXfrm>
    </dsp:sp>
    <dsp:sp modelId="{D0A0E7D0-E750-4D24-BC27-F61D21AD908F}">
      <dsp:nvSpPr>
        <dsp:cNvPr id="0" name=""/>
        <dsp:cNvSpPr/>
      </dsp:nvSpPr>
      <dsp:spPr>
        <a:xfrm>
          <a:off x="233171" y="514450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Quitter</a:t>
          </a:r>
        </a:p>
      </dsp:txBody>
      <dsp:txXfrm>
        <a:off x="233171" y="5144504"/>
        <a:ext cx="912502" cy="456251"/>
      </dsp:txXfrm>
    </dsp:sp>
    <dsp:sp modelId="{A58DA27A-1F30-499D-8794-6FD121E35C2C}">
      <dsp:nvSpPr>
        <dsp:cNvPr id="0" name=""/>
        <dsp:cNvSpPr/>
      </dsp:nvSpPr>
      <dsp:spPr>
        <a:xfrm>
          <a:off x="1109174" y="255299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En jeu</a:t>
          </a:r>
        </a:p>
      </dsp:txBody>
      <dsp:txXfrm>
        <a:off x="1109174" y="2552997"/>
        <a:ext cx="912502" cy="456251"/>
      </dsp:txXfrm>
    </dsp:sp>
    <dsp:sp modelId="{D9FBE6DD-5BE5-4ED0-A9F3-0753AF8FCE2D}">
      <dsp:nvSpPr>
        <dsp:cNvPr id="0" name=""/>
        <dsp:cNvSpPr/>
      </dsp:nvSpPr>
      <dsp:spPr>
        <a:xfrm>
          <a:off x="1337299" y="320087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Pause</a:t>
          </a:r>
        </a:p>
      </dsp:txBody>
      <dsp:txXfrm>
        <a:off x="1337299" y="3200874"/>
        <a:ext cx="912502" cy="456251"/>
      </dsp:txXfrm>
    </dsp:sp>
    <dsp:sp modelId="{D5B6F2B2-6C82-4F61-A876-009A2D7FCFD0}">
      <dsp:nvSpPr>
        <dsp:cNvPr id="0" name=""/>
        <dsp:cNvSpPr/>
      </dsp:nvSpPr>
      <dsp:spPr>
        <a:xfrm>
          <a:off x="1337299" y="3848751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Reprise</a:t>
          </a:r>
        </a:p>
      </dsp:txBody>
      <dsp:txXfrm>
        <a:off x="1337299" y="3848751"/>
        <a:ext cx="912502" cy="456251"/>
      </dsp:txXfrm>
    </dsp:sp>
    <dsp:sp modelId="{C346AC1F-2F36-429F-A3EA-0E9489CE387F}">
      <dsp:nvSpPr>
        <dsp:cNvPr id="0" name=""/>
        <dsp:cNvSpPr/>
      </dsp:nvSpPr>
      <dsp:spPr>
        <a:xfrm>
          <a:off x="1337299" y="449662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Options</a:t>
          </a:r>
        </a:p>
      </dsp:txBody>
      <dsp:txXfrm>
        <a:off x="1337299" y="4496627"/>
        <a:ext cx="912502" cy="456251"/>
      </dsp:txXfrm>
    </dsp:sp>
    <dsp:sp modelId="{0619DC5D-65CD-4F1E-9F1C-14EF10477802}">
      <dsp:nvSpPr>
        <dsp:cNvPr id="0" name=""/>
        <dsp:cNvSpPr/>
      </dsp:nvSpPr>
      <dsp:spPr>
        <a:xfrm>
          <a:off x="1337299" y="514450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Retour accueil</a:t>
          </a:r>
        </a:p>
      </dsp:txBody>
      <dsp:txXfrm>
        <a:off x="1337299" y="5144504"/>
        <a:ext cx="912502" cy="456251"/>
      </dsp:txXfrm>
    </dsp:sp>
    <dsp:sp modelId="{31AAC313-56B1-4281-B6C5-1D9AC0E00EEE}">
      <dsp:nvSpPr>
        <dsp:cNvPr id="0" name=""/>
        <dsp:cNvSpPr/>
      </dsp:nvSpPr>
      <dsp:spPr>
        <a:xfrm>
          <a:off x="2213302" y="255299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Fin de partie</a:t>
          </a:r>
        </a:p>
      </dsp:txBody>
      <dsp:txXfrm>
        <a:off x="2213302" y="2552997"/>
        <a:ext cx="912502" cy="456251"/>
      </dsp:txXfrm>
    </dsp:sp>
    <dsp:sp modelId="{F6DF1720-9993-4A7A-A177-D5CD412ECDDD}">
      <dsp:nvSpPr>
        <dsp:cNvPr id="0" name=""/>
        <dsp:cNvSpPr/>
      </dsp:nvSpPr>
      <dsp:spPr>
        <a:xfrm>
          <a:off x="2441427" y="320087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Réseaux sociaux</a:t>
          </a:r>
        </a:p>
      </dsp:txBody>
      <dsp:txXfrm>
        <a:off x="2441427" y="3200874"/>
        <a:ext cx="912502" cy="456251"/>
      </dsp:txXfrm>
    </dsp:sp>
    <dsp:sp modelId="{50AF31A6-F05A-4090-BB4D-3B5FCF588226}">
      <dsp:nvSpPr>
        <dsp:cNvPr id="0" name=""/>
        <dsp:cNvSpPr/>
      </dsp:nvSpPr>
      <dsp:spPr>
        <a:xfrm>
          <a:off x="2441427" y="3848751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Stats</a:t>
          </a:r>
        </a:p>
      </dsp:txBody>
      <dsp:txXfrm>
        <a:off x="2441427" y="3848751"/>
        <a:ext cx="912502" cy="456251"/>
      </dsp:txXfrm>
    </dsp:sp>
    <dsp:sp modelId="{56CC7145-4BB2-4554-BE8D-8DDA77005712}">
      <dsp:nvSpPr>
        <dsp:cNvPr id="0" name=""/>
        <dsp:cNvSpPr/>
      </dsp:nvSpPr>
      <dsp:spPr>
        <a:xfrm>
          <a:off x="2441427" y="449662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Retour accueil</a:t>
          </a:r>
        </a:p>
      </dsp:txBody>
      <dsp:txXfrm>
        <a:off x="2441427" y="4496627"/>
        <a:ext cx="912502" cy="456251"/>
      </dsp:txXfrm>
    </dsp:sp>
    <dsp:sp modelId="{98CD120B-645F-4AD7-87A1-DFC729C99B10}">
      <dsp:nvSpPr>
        <dsp:cNvPr id="0" name=""/>
        <dsp:cNvSpPr/>
      </dsp:nvSpPr>
      <dsp:spPr>
        <a:xfrm>
          <a:off x="3317430" y="1905120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Graphismes</a:t>
          </a:r>
        </a:p>
      </dsp:txBody>
      <dsp:txXfrm>
        <a:off x="3317430" y="1905120"/>
        <a:ext cx="912502" cy="456251"/>
      </dsp:txXfrm>
    </dsp:sp>
    <dsp:sp modelId="{4E2859AC-28A7-4C2E-8E3F-6DEB4E2F41F6}">
      <dsp:nvSpPr>
        <dsp:cNvPr id="0" name=""/>
        <dsp:cNvSpPr/>
      </dsp:nvSpPr>
      <dsp:spPr>
        <a:xfrm>
          <a:off x="3545555" y="2552997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Voitures</a:t>
          </a:r>
        </a:p>
      </dsp:txBody>
      <dsp:txXfrm>
        <a:off x="3545555" y="2552997"/>
        <a:ext cx="912502" cy="456251"/>
      </dsp:txXfrm>
    </dsp:sp>
    <dsp:sp modelId="{FDA0D5FB-1121-4EAF-8EA3-3AAB26DEA91E}">
      <dsp:nvSpPr>
        <dsp:cNvPr id="0" name=""/>
        <dsp:cNvSpPr/>
      </dsp:nvSpPr>
      <dsp:spPr>
        <a:xfrm>
          <a:off x="3545555" y="3200874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Décors</a:t>
          </a:r>
        </a:p>
      </dsp:txBody>
      <dsp:txXfrm>
        <a:off x="3545555" y="3200874"/>
        <a:ext cx="912502" cy="456251"/>
      </dsp:txXfrm>
    </dsp:sp>
    <dsp:sp modelId="{242A6CFE-266E-409F-B3BE-1401A28E89A2}">
      <dsp:nvSpPr>
        <dsp:cNvPr id="0" name=""/>
        <dsp:cNvSpPr/>
      </dsp:nvSpPr>
      <dsp:spPr>
        <a:xfrm>
          <a:off x="7410003" y="1905120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Gameplay</a:t>
          </a:r>
        </a:p>
      </dsp:txBody>
      <dsp:txXfrm>
        <a:off x="7410003" y="1905120"/>
        <a:ext cx="912502" cy="456251"/>
      </dsp:txXfrm>
    </dsp:sp>
    <dsp:sp modelId="{2A3C25A8-3A61-4E5C-8117-2C86DF65D1A4}">
      <dsp:nvSpPr>
        <dsp:cNvPr id="0" name=""/>
        <dsp:cNvSpPr/>
      </dsp:nvSpPr>
      <dsp:spPr>
        <a:xfrm>
          <a:off x="4649683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Multijoueur</a:t>
          </a:r>
        </a:p>
      </dsp:txBody>
      <dsp:txXfrm>
        <a:off x="4649683" y="2552997"/>
        <a:ext cx="912502" cy="456251"/>
      </dsp:txXfrm>
    </dsp:sp>
    <dsp:sp modelId="{E784262F-9629-4309-8486-4FCACFBDCD22}">
      <dsp:nvSpPr>
        <dsp:cNvPr id="0" name=""/>
        <dsp:cNvSpPr/>
      </dsp:nvSpPr>
      <dsp:spPr>
        <a:xfrm>
          <a:off x="5753811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Joueur</a:t>
          </a:r>
        </a:p>
      </dsp:txBody>
      <dsp:txXfrm>
        <a:off x="5753811" y="2552997"/>
        <a:ext cx="912502" cy="456251"/>
      </dsp:txXfrm>
    </dsp:sp>
    <dsp:sp modelId="{BA4E6E08-36E3-4F01-BF4C-DDFB79F9EC1D}">
      <dsp:nvSpPr>
        <dsp:cNvPr id="0" name=""/>
        <dsp:cNvSpPr/>
      </dsp:nvSpPr>
      <dsp:spPr>
        <a:xfrm>
          <a:off x="5981937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Inventaire</a:t>
          </a:r>
        </a:p>
      </dsp:txBody>
      <dsp:txXfrm>
        <a:off x="5981937" y="3200874"/>
        <a:ext cx="912502" cy="456251"/>
      </dsp:txXfrm>
    </dsp:sp>
    <dsp:sp modelId="{B4F0CD5F-077D-48AC-A55A-4FAA5D5F96D3}">
      <dsp:nvSpPr>
        <dsp:cNvPr id="0" name=""/>
        <dsp:cNvSpPr/>
      </dsp:nvSpPr>
      <dsp:spPr>
        <a:xfrm>
          <a:off x="5981937" y="3848751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Interactions</a:t>
          </a:r>
        </a:p>
      </dsp:txBody>
      <dsp:txXfrm>
        <a:off x="5981937" y="3848751"/>
        <a:ext cx="912502" cy="456251"/>
      </dsp:txXfrm>
    </dsp:sp>
    <dsp:sp modelId="{AE38E18D-745D-4D9B-ABBD-D0C5B911FD7A}">
      <dsp:nvSpPr>
        <dsp:cNvPr id="0" name=""/>
        <dsp:cNvSpPr/>
      </dsp:nvSpPr>
      <dsp:spPr>
        <a:xfrm>
          <a:off x="6857939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Bot</a:t>
          </a:r>
        </a:p>
      </dsp:txBody>
      <dsp:txXfrm>
        <a:off x="6857939" y="2552997"/>
        <a:ext cx="912502" cy="456251"/>
      </dsp:txXfrm>
    </dsp:sp>
    <dsp:sp modelId="{761D3A5A-503C-4434-8A88-7EA2AC299F51}">
      <dsp:nvSpPr>
        <dsp:cNvPr id="0" name=""/>
        <dsp:cNvSpPr/>
      </dsp:nvSpPr>
      <dsp:spPr>
        <a:xfrm>
          <a:off x="7962067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Collectables</a:t>
          </a:r>
        </a:p>
      </dsp:txBody>
      <dsp:txXfrm>
        <a:off x="7962067" y="2552997"/>
        <a:ext cx="912502" cy="456251"/>
      </dsp:txXfrm>
    </dsp:sp>
    <dsp:sp modelId="{0F0F1623-DED9-4B8F-BA6C-AA4DC40BEEBA}">
      <dsp:nvSpPr>
        <dsp:cNvPr id="0" name=""/>
        <dsp:cNvSpPr/>
      </dsp:nvSpPr>
      <dsp:spPr>
        <a:xfrm>
          <a:off x="8190193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Equipement</a:t>
          </a:r>
        </a:p>
      </dsp:txBody>
      <dsp:txXfrm>
        <a:off x="8190193" y="3200874"/>
        <a:ext cx="912502" cy="456251"/>
      </dsp:txXfrm>
    </dsp:sp>
    <dsp:sp modelId="{FE6A171B-0F50-488A-B6EF-F88A4AE188A3}">
      <dsp:nvSpPr>
        <dsp:cNvPr id="0" name=""/>
        <dsp:cNvSpPr/>
      </dsp:nvSpPr>
      <dsp:spPr>
        <a:xfrm>
          <a:off x="8190193" y="3848751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Consommables</a:t>
          </a:r>
        </a:p>
      </dsp:txBody>
      <dsp:txXfrm>
        <a:off x="8190193" y="3848751"/>
        <a:ext cx="912502" cy="456251"/>
      </dsp:txXfrm>
    </dsp:sp>
    <dsp:sp modelId="{7A722623-18CC-4792-A2FB-96B0593AFBA8}">
      <dsp:nvSpPr>
        <dsp:cNvPr id="0" name=""/>
        <dsp:cNvSpPr/>
      </dsp:nvSpPr>
      <dsp:spPr>
        <a:xfrm>
          <a:off x="8190193" y="449662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Ferraille</a:t>
          </a:r>
        </a:p>
      </dsp:txBody>
      <dsp:txXfrm>
        <a:off x="8190193" y="4496627"/>
        <a:ext cx="912502" cy="456251"/>
      </dsp:txXfrm>
    </dsp:sp>
    <dsp:sp modelId="{56BF6EDF-7273-48D2-83AB-663338B5465E}">
      <dsp:nvSpPr>
        <dsp:cNvPr id="0" name=""/>
        <dsp:cNvSpPr/>
      </dsp:nvSpPr>
      <dsp:spPr>
        <a:xfrm>
          <a:off x="9066195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Bâtiments</a:t>
          </a:r>
        </a:p>
      </dsp:txBody>
      <dsp:txXfrm>
        <a:off x="9066195" y="2552997"/>
        <a:ext cx="912502" cy="456251"/>
      </dsp:txXfrm>
    </dsp:sp>
    <dsp:sp modelId="{5464EFC4-0F70-447D-8774-9EF15B272B3C}">
      <dsp:nvSpPr>
        <dsp:cNvPr id="0" name=""/>
        <dsp:cNvSpPr/>
      </dsp:nvSpPr>
      <dsp:spPr>
        <a:xfrm>
          <a:off x="9294321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Usine</a:t>
          </a:r>
        </a:p>
      </dsp:txBody>
      <dsp:txXfrm>
        <a:off x="9294321" y="3200874"/>
        <a:ext cx="912502" cy="456251"/>
      </dsp:txXfrm>
    </dsp:sp>
    <dsp:sp modelId="{D27CFE97-B4CD-49BA-BC86-F466550B9ACA}">
      <dsp:nvSpPr>
        <dsp:cNvPr id="0" name=""/>
        <dsp:cNvSpPr/>
      </dsp:nvSpPr>
      <dsp:spPr>
        <a:xfrm>
          <a:off x="9294321" y="3848751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Garage</a:t>
          </a:r>
        </a:p>
      </dsp:txBody>
      <dsp:txXfrm>
        <a:off x="9294321" y="3848751"/>
        <a:ext cx="912502" cy="456251"/>
      </dsp:txXfrm>
    </dsp:sp>
    <dsp:sp modelId="{2FA62901-D3A4-43CF-9A80-9109F3DE40FC}">
      <dsp:nvSpPr>
        <dsp:cNvPr id="0" name=""/>
        <dsp:cNvSpPr/>
      </dsp:nvSpPr>
      <dsp:spPr>
        <a:xfrm>
          <a:off x="10170323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Temps</a:t>
          </a:r>
        </a:p>
      </dsp:txBody>
      <dsp:txXfrm>
        <a:off x="10170323" y="2552997"/>
        <a:ext cx="912502" cy="456251"/>
      </dsp:txXfrm>
    </dsp:sp>
    <dsp:sp modelId="{672F341C-2B61-4B5A-9154-09A3CA1013F9}">
      <dsp:nvSpPr>
        <dsp:cNvPr id="0" name=""/>
        <dsp:cNvSpPr/>
      </dsp:nvSpPr>
      <dsp:spPr>
        <a:xfrm>
          <a:off x="11046325" y="1905120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Audio</a:t>
          </a:r>
        </a:p>
      </dsp:txBody>
      <dsp:txXfrm>
        <a:off x="11046325" y="1905120"/>
        <a:ext cx="912502" cy="456251"/>
      </dsp:txXfrm>
    </dsp:sp>
    <dsp:sp modelId="{8899B9B9-0368-4ECE-B85A-1D5365473652}">
      <dsp:nvSpPr>
        <dsp:cNvPr id="0" name=""/>
        <dsp:cNvSpPr/>
      </dsp:nvSpPr>
      <dsp:spPr>
        <a:xfrm>
          <a:off x="11274451" y="2552997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Musique ambiance</a:t>
          </a:r>
        </a:p>
      </dsp:txBody>
      <dsp:txXfrm>
        <a:off x="11274451" y="2552997"/>
        <a:ext cx="912502" cy="456251"/>
      </dsp:txXfrm>
    </dsp:sp>
    <dsp:sp modelId="{EAA38E6E-23A2-4609-94D5-C87CA0EECFEC}">
      <dsp:nvSpPr>
        <dsp:cNvPr id="0" name=""/>
        <dsp:cNvSpPr/>
      </dsp:nvSpPr>
      <dsp:spPr>
        <a:xfrm>
          <a:off x="11274451" y="3200874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Effets sonores</a:t>
          </a:r>
        </a:p>
      </dsp:txBody>
      <dsp:txXfrm>
        <a:off x="11274451" y="3200874"/>
        <a:ext cx="912502" cy="456251"/>
      </dsp:txXfrm>
    </dsp:sp>
    <dsp:sp modelId="{9E453EC3-5562-4EEA-8303-AEE7A26F7E17}">
      <dsp:nvSpPr>
        <dsp:cNvPr id="0" name=""/>
        <dsp:cNvSpPr/>
      </dsp:nvSpPr>
      <dsp:spPr>
        <a:xfrm>
          <a:off x="11274451" y="3848751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Voix</a:t>
          </a:r>
        </a:p>
      </dsp:txBody>
      <dsp:txXfrm>
        <a:off x="11274451" y="3848751"/>
        <a:ext cx="912502" cy="456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B0B90-CC00-4A52-ADBD-BCFB8C3DA4D8}">
      <dsp:nvSpPr>
        <dsp:cNvPr id="0" name=""/>
        <dsp:cNvSpPr/>
      </dsp:nvSpPr>
      <dsp:spPr>
        <a:xfrm>
          <a:off x="4761067" y="952262"/>
          <a:ext cx="2788270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788270" y="120978"/>
              </a:lnTo>
              <a:lnTo>
                <a:pt x="278827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F9A2-BE76-4ED6-845F-BCBB528DD536}">
      <dsp:nvSpPr>
        <dsp:cNvPr id="0" name=""/>
        <dsp:cNvSpPr/>
      </dsp:nvSpPr>
      <dsp:spPr>
        <a:xfrm>
          <a:off x="5694331" y="1770308"/>
          <a:ext cx="172826" cy="29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4140"/>
              </a:lnTo>
              <a:lnTo>
                <a:pt x="172826" y="29841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76884-00F2-4861-8FA6-A28892D522A6}">
      <dsp:nvSpPr>
        <dsp:cNvPr id="0" name=""/>
        <dsp:cNvSpPr/>
      </dsp:nvSpPr>
      <dsp:spPr>
        <a:xfrm>
          <a:off x="5694331" y="1770308"/>
          <a:ext cx="172826" cy="216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094"/>
              </a:lnTo>
              <a:lnTo>
                <a:pt x="172826" y="2166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8471-01AF-4501-9390-232C1655A9B5}">
      <dsp:nvSpPr>
        <dsp:cNvPr id="0" name=""/>
        <dsp:cNvSpPr/>
      </dsp:nvSpPr>
      <dsp:spPr>
        <a:xfrm>
          <a:off x="5694331" y="1770308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D8F83-B6C0-45E8-8E55-03C76DA468AE}">
      <dsp:nvSpPr>
        <dsp:cNvPr id="0" name=""/>
        <dsp:cNvSpPr/>
      </dsp:nvSpPr>
      <dsp:spPr>
        <a:xfrm>
          <a:off x="5694331" y="1770308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64AE-F0AC-49D2-BF7F-A1D34CAB17EA}">
      <dsp:nvSpPr>
        <dsp:cNvPr id="0" name=""/>
        <dsp:cNvSpPr/>
      </dsp:nvSpPr>
      <dsp:spPr>
        <a:xfrm>
          <a:off x="4761067" y="952262"/>
          <a:ext cx="1394135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1394135" y="120978"/>
              </a:lnTo>
              <a:lnTo>
                <a:pt x="1394135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4BAA-3C91-4628-838F-2D5F3693A535}">
      <dsp:nvSpPr>
        <dsp:cNvPr id="0" name=""/>
        <dsp:cNvSpPr/>
      </dsp:nvSpPr>
      <dsp:spPr>
        <a:xfrm>
          <a:off x="4300196" y="1770308"/>
          <a:ext cx="172826" cy="216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094"/>
              </a:lnTo>
              <a:lnTo>
                <a:pt x="172826" y="2166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82FC-E633-4D81-8475-765BBA6B5483}">
      <dsp:nvSpPr>
        <dsp:cNvPr id="0" name=""/>
        <dsp:cNvSpPr/>
      </dsp:nvSpPr>
      <dsp:spPr>
        <a:xfrm>
          <a:off x="4300196" y="1770308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B30CF-CF58-49B0-A612-F1729E615774}">
      <dsp:nvSpPr>
        <dsp:cNvPr id="0" name=""/>
        <dsp:cNvSpPr/>
      </dsp:nvSpPr>
      <dsp:spPr>
        <a:xfrm>
          <a:off x="4300196" y="1770308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ED1F6-B6DD-42CA-9A0C-9C286BBA047D}">
      <dsp:nvSpPr>
        <dsp:cNvPr id="0" name=""/>
        <dsp:cNvSpPr/>
      </dsp:nvSpPr>
      <dsp:spPr>
        <a:xfrm>
          <a:off x="4715347" y="952262"/>
          <a:ext cx="91440" cy="24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2474C-4982-4AF8-AF52-14336EAB4AD5}">
      <dsp:nvSpPr>
        <dsp:cNvPr id="0" name=""/>
        <dsp:cNvSpPr/>
      </dsp:nvSpPr>
      <dsp:spPr>
        <a:xfrm>
          <a:off x="2906061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2AA90-8982-4303-9CE3-52D83F3D4034}">
      <dsp:nvSpPr>
        <dsp:cNvPr id="0" name=""/>
        <dsp:cNvSpPr/>
      </dsp:nvSpPr>
      <dsp:spPr>
        <a:xfrm>
          <a:off x="2906061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CED77-6B36-4CFB-A451-C59C766B6757}">
      <dsp:nvSpPr>
        <dsp:cNvPr id="0" name=""/>
        <dsp:cNvSpPr/>
      </dsp:nvSpPr>
      <dsp:spPr>
        <a:xfrm>
          <a:off x="1972797" y="1770308"/>
          <a:ext cx="1394135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1394135" y="120978"/>
              </a:lnTo>
              <a:lnTo>
                <a:pt x="1394135" y="241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0799-BB78-4D44-A1BB-75D6DB69D76A}">
      <dsp:nvSpPr>
        <dsp:cNvPr id="0" name=""/>
        <dsp:cNvSpPr/>
      </dsp:nvSpPr>
      <dsp:spPr>
        <a:xfrm>
          <a:off x="1511926" y="2588354"/>
          <a:ext cx="172826" cy="216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094"/>
              </a:lnTo>
              <a:lnTo>
                <a:pt x="172826" y="2166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EF31-8A23-4C9B-9F2A-D962C74CB28E}">
      <dsp:nvSpPr>
        <dsp:cNvPr id="0" name=""/>
        <dsp:cNvSpPr/>
      </dsp:nvSpPr>
      <dsp:spPr>
        <a:xfrm>
          <a:off x="1511926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4B52-1C64-40A2-9CDF-290BC7A6CE9D}">
      <dsp:nvSpPr>
        <dsp:cNvPr id="0" name=""/>
        <dsp:cNvSpPr/>
      </dsp:nvSpPr>
      <dsp:spPr>
        <a:xfrm>
          <a:off x="1511926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371CA-1905-4631-9750-376689CDEBF3}">
      <dsp:nvSpPr>
        <dsp:cNvPr id="0" name=""/>
        <dsp:cNvSpPr/>
      </dsp:nvSpPr>
      <dsp:spPr>
        <a:xfrm>
          <a:off x="1927077" y="1770308"/>
          <a:ext cx="91440" cy="24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B9CEB-A434-46D9-B072-83E5B543B618}">
      <dsp:nvSpPr>
        <dsp:cNvPr id="0" name=""/>
        <dsp:cNvSpPr/>
      </dsp:nvSpPr>
      <dsp:spPr>
        <a:xfrm>
          <a:off x="117791" y="2588354"/>
          <a:ext cx="172826" cy="216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094"/>
              </a:lnTo>
              <a:lnTo>
                <a:pt x="172826" y="2166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895C-E162-4EF0-BB9F-18CBC4722152}">
      <dsp:nvSpPr>
        <dsp:cNvPr id="0" name=""/>
        <dsp:cNvSpPr/>
      </dsp:nvSpPr>
      <dsp:spPr>
        <a:xfrm>
          <a:off x="117791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48FB2-79A2-438C-BAEE-78B61BE71225}">
      <dsp:nvSpPr>
        <dsp:cNvPr id="0" name=""/>
        <dsp:cNvSpPr/>
      </dsp:nvSpPr>
      <dsp:spPr>
        <a:xfrm>
          <a:off x="117791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8149F-6F9D-4F5C-B6BB-DDECDAB43C4D}">
      <dsp:nvSpPr>
        <dsp:cNvPr id="0" name=""/>
        <dsp:cNvSpPr/>
      </dsp:nvSpPr>
      <dsp:spPr>
        <a:xfrm>
          <a:off x="578662" y="1770308"/>
          <a:ext cx="1394135" cy="241957"/>
        </a:xfrm>
        <a:custGeom>
          <a:avLst/>
          <a:gdLst/>
          <a:ahLst/>
          <a:cxnLst/>
          <a:rect l="0" t="0" r="0" b="0"/>
          <a:pathLst>
            <a:path>
              <a:moveTo>
                <a:pt x="1394135" y="0"/>
              </a:moveTo>
              <a:lnTo>
                <a:pt x="1394135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47A2-5605-48B8-902D-DD666AB0FA60}">
      <dsp:nvSpPr>
        <dsp:cNvPr id="0" name=""/>
        <dsp:cNvSpPr/>
      </dsp:nvSpPr>
      <dsp:spPr>
        <a:xfrm>
          <a:off x="1972797" y="952262"/>
          <a:ext cx="2788270" cy="241957"/>
        </a:xfrm>
        <a:custGeom>
          <a:avLst/>
          <a:gdLst/>
          <a:ahLst/>
          <a:cxnLst/>
          <a:rect l="0" t="0" r="0" b="0"/>
          <a:pathLst>
            <a:path>
              <a:moveTo>
                <a:pt x="2788270" y="0"/>
              </a:moveTo>
              <a:lnTo>
                <a:pt x="2788270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4184978" y="376173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Jeu</a:t>
          </a:r>
        </a:p>
      </dsp:txBody>
      <dsp:txXfrm>
        <a:off x="4184978" y="376173"/>
        <a:ext cx="1152177" cy="576088"/>
      </dsp:txXfrm>
    </dsp:sp>
    <dsp:sp modelId="{E0D67A5D-F08D-4569-B32A-DCCB31D987AA}">
      <dsp:nvSpPr>
        <dsp:cNvPr id="0" name=""/>
        <dsp:cNvSpPr/>
      </dsp:nvSpPr>
      <dsp:spPr>
        <a:xfrm>
          <a:off x="1396708" y="1194219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Menu</a:t>
          </a:r>
        </a:p>
      </dsp:txBody>
      <dsp:txXfrm>
        <a:off x="1396708" y="1194219"/>
        <a:ext cx="1152177" cy="576088"/>
      </dsp:txXfrm>
    </dsp:sp>
    <dsp:sp modelId="{4BBB4C79-5F1E-4D81-9A9A-41A2929059DB}">
      <dsp:nvSpPr>
        <dsp:cNvPr id="0" name=""/>
        <dsp:cNvSpPr/>
      </dsp:nvSpPr>
      <dsp:spPr>
        <a:xfrm>
          <a:off x="2573" y="2012265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Accueil</a:t>
          </a:r>
        </a:p>
      </dsp:txBody>
      <dsp:txXfrm>
        <a:off x="2573" y="2012265"/>
        <a:ext cx="1152177" cy="576088"/>
      </dsp:txXfrm>
    </dsp:sp>
    <dsp:sp modelId="{D09B0A82-98BB-4D68-BD5B-761CB1DBC7DD}">
      <dsp:nvSpPr>
        <dsp:cNvPr id="0" name=""/>
        <dsp:cNvSpPr/>
      </dsp:nvSpPr>
      <dsp:spPr>
        <a:xfrm>
          <a:off x="290617" y="2830312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Code d’interaction des boutons</a:t>
          </a:r>
        </a:p>
      </dsp:txBody>
      <dsp:txXfrm>
        <a:off x="290617" y="2830312"/>
        <a:ext cx="1152177" cy="576088"/>
      </dsp:txXfrm>
    </dsp:sp>
    <dsp:sp modelId="{B891F430-06B8-4ADC-B72B-C4ECB72F9F13}">
      <dsp:nvSpPr>
        <dsp:cNvPr id="0" name=""/>
        <dsp:cNvSpPr/>
      </dsp:nvSpPr>
      <dsp:spPr>
        <a:xfrm>
          <a:off x="290617" y="3648358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Graphisme des boutons</a:t>
          </a:r>
        </a:p>
      </dsp:txBody>
      <dsp:txXfrm>
        <a:off x="290617" y="3648358"/>
        <a:ext cx="1152177" cy="576088"/>
      </dsp:txXfrm>
    </dsp:sp>
    <dsp:sp modelId="{CD678167-6470-4F43-9C2D-37952995E67B}">
      <dsp:nvSpPr>
        <dsp:cNvPr id="0" name=""/>
        <dsp:cNvSpPr/>
      </dsp:nvSpPr>
      <dsp:spPr>
        <a:xfrm>
          <a:off x="290617" y="4466404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Configuration des options</a:t>
          </a:r>
        </a:p>
      </dsp:txBody>
      <dsp:txXfrm>
        <a:off x="290617" y="4466404"/>
        <a:ext cx="1152177" cy="576088"/>
      </dsp:txXfrm>
    </dsp:sp>
    <dsp:sp modelId="{BED0DBBE-FD66-4C0D-B92B-F2FFDAC63276}">
      <dsp:nvSpPr>
        <dsp:cNvPr id="0" name=""/>
        <dsp:cNvSpPr/>
      </dsp:nvSpPr>
      <dsp:spPr>
        <a:xfrm>
          <a:off x="1396708" y="2012265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En jeu</a:t>
          </a:r>
        </a:p>
      </dsp:txBody>
      <dsp:txXfrm>
        <a:off x="1396708" y="2012265"/>
        <a:ext cx="1152177" cy="576088"/>
      </dsp:txXfrm>
    </dsp:sp>
    <dsp:sp modelId="{D244C91F-3928-4E89-8FE0-C283D9165239}">
      <dsp:nvSpPr>
        <dsp:cNvPr id="0" name=""/>
        <dsp:cNvSpPr/>
      </dsp:nvSpPr>
      <dsp:spPr>
        <a:xfrm>
          <a:off x="1684752" y="2830312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Code d’interaction des boutons</a:t>
          </a:r>
        </a:p>
      </dsp:txBody>
      <dsp:txXfrm>
        <a:off x="1684752" y="2830312"/>
        <a:ext cx="1152177" cy="576088"/>
      </dsp:txXfrm>
    </dsp:sp>
    <dsp:sp modelId="{EA3B1624-349A-41F6-8F3A-93E4722A660E}">
      <dsp:nvSpPr>
        <dsp:cNvPr id="0" name=""/>
        <dsp:cNvSpPr/>
      </dsp:nvSpPr>
      <dsp:spPr>
        <a:xfrm>
          <a:off x="1684752" y="3648358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Graphisme des boutons</a:t>
          </a:r>
        </a:p>
      </dsp:txBody>
      <dsp:txXfrm>
        <a:off x="1684752" y="3648358"/>
        <a:ext cx="1152177" cy="576088"/>
      </dsp:txXfrm>
    </dsp:sp>
    <dsp:sp modelId="{720ED4F4-5AEE-4B8B-BCB4-B3610F212AE7}">
      <dsp:nvSpPr>
        <dsp:cNvPr id="0" name=""/>
        <dsp:cNvSpPr/>
      </dsp:nvSpPr>
      <dsp:spPr>
        <a:xfrm>
          <a:off x="1684752" y="4466404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Pause globale</a:t>
          </a:r>
        </a:p>
      </dsp:txBody>
      <dsp:txXfrm>
        <a:off x="1684752" y="4466404"/>
        <a:ext cx="1152177" cy="576088"/>
      </dsp:txXfrm>
    </dsp:sp>
    <dsp:sp modelId="{109EF31E-5DA3-49A2-A768-F8977BDC7C60}">
      <dsp:nvSpPr>
        <dsp:cNvPr id="0" name=""/>
        <dsp:cNvSpPr/>
      </dsp:nvSpPr>
      <dsp:spPr>
        <a:xfrm>
          <a:off x="2790843" y="2012265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Fin de partie</a:t>
          </a:r>
        </a:p>
      </dsp:txBody>
      <dsp:txXfrm>
        <a:off x="2790843" y="2012265"/>
        <a:ext cx="1152177" cy="576088"/>
      </dsp:txXfrm>
    </dsp:sp>
    <dsp:sp modelId="{880E519B-3CB1-4D36-B721-5A39A960F5DB}">
      <dsp:nvSpPr>
        <dsp:cNvPr id="0" name=""/>
        <dsp:cNvSpPr/>
      </dsp:nvSpPr>
      <dsp:spPr>
        <a:xfrm>
          <a:off x="3078888" y="2830312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Code d’interaction des boutons</a:t>
          </a:r>
        </a:p>
      </dsp:txBody>
      <dsp:txXfrm>
        <a:off x="3078888" y="2830312"/>
        <a:ext cx="1152177" cy="576088"/>
      </dsp:txXfrm>
    </dsp:sp>
    <dsp:sp modelId="{34308C2D-BDAB-4A34-8E20-5334A64E0E62}">
      <dsp:nvSpPr>
        <dsp:cNvPr id="0" name=""/>
        <dsp:cNvSpPr/>
      </dsp:nvSpPr>
      <dsp:spPr>
        <a:xfrm>
          <a:off x="3078888" y="3648358"/>
          <a:ext cx="1152177" cy="5760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Intégration du plugin réseaux sociaux</a:t>
          </a:r>
        </a:p>
      </dsp:txBody>
      <dsp:txXfrm>
        <a:off x="3078888" y="3648358"/>
        <a:ext cx="1152177" cy="576088"/>
      </dsp:txXfrm>
    </dsp:sp>
    <dsp:sp modelId="{F04FD56A-93DE-44B4-9094-6DED80169386}">
      <dsp:nvSpPr>
        <dsp:cNvPr id="0" name=""/>
        <dsp:cNvSpPr/>
      </dsp:nvSpPr>
      <dsp:spPr>
        <a:xfrm>
          <a:off x="4184978" y="1194219"/>
          <a:ext cx="1152177" cy="57608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Graphismes</a:t>
          </a:r>
        </a:p>
      </dsp:txBody>
      <dsp:txXfrm>
        <a:off x="4184978" y="1194219"/>
        <a:ext cx="1152177" cy="576088"/>
      </dsp:txXfrm>
    </dsp:sp>
    <dsp:sp modelId="{E0257F7F-5E60-48B7-A03C-86BA5809E37D}">
      <dsp:nvSpPr>
        <dsp:cNvPr id="0" name=""/>
        <dsp:cNvSpPr/>
      </dsp:nvSpPr>
      <dsp:spPr>
        <a:xfrm>
          <a:off x="4473023" y="2012265"/>
          <a:ext cx="1152177" cy="57608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Modélisation</a:t>
          </a:r>
        </a:p>
      </dsp:txBody>
      <dsp:txXfrm>
        <a:off x="4473023" y="2012265"/>
        <a:ext cx="1152177" cy="576088"/>
      </dsp:txXfrm>
    </dsp:sp>
    <dsp:sp modelId="{B684F656-3ACD-42F4-8D95-4A36561CB45A}">
      <dsp:nvSpPr>
        <dsp:cNvPr id="0" name=""/>
        <dsp:cNvSpPr/>
      </dsp:nvSpPr>
      <dsp:spPr>
        <a:xfrm>
          <a:off x="4473023" y="2830312"/>
          <a:ext cx="1152177" cy="57608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Texturing</a:t>
          </a:r>
        </a:p>
      </dsp:txBody>
      <dsp:txXfrm>
        <a:off x="4473023" y="2830312"/>
        <a:ext cx="1152177" cy="576088"/>
      </dsp:txXfrm>
    </dsp:sp>
    <dsp:sp modelId="{2DA468E7-4C21-40EC-A76D-903E52944D67}">
      <dsp:nvSpPr>
        <dsp:cNvPr id="0" name=""/>
        <dsp:cNvSpPr/>
      </dsp:nvSpPr>
      <dsp:spPr>
        <a:xfrm>
          <a:off x="4473023" y="3648358"/>
          <a:ext cx="1152177" cy="57608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Animation</a:t>
          </a:r>
        </a:p>
      </dsp:txBody>
      <dsp:txXfrm>
        <a:off x="4473023" y="3648358"/>
        <a:ext cx="1152177" cy="576088"/>
      </dsp:txXfrm>
    </dsp:sp>
    <dsp:sp modelId="{7F970893-A537-41F4-A7D6-0B6E89BCBC64}">
      <dsp:nvSpPr>
        <dsp:cNvPr id="0" name=""/>
        <dsp:cNvSpPr/>
      </dsp:nvSpPr>
      <dsp:spPr>
        <a:xfrm>
          <a:off x="5579113" y="1194219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Gameplay</a:t>
          </a:r>
        </a:p>
      </dsp:txBody>
      <dsp:txXfrm>
        <a:off x="5579113" y="1194219"/>
        <a:ext cx="1152177" cy="576088"/>
      </dsp:txXfrm>
    </dsp:sp>
    <dsp:sp modelId="{91FABC38-FB4A-406F-90AD-4E9CD03EA98E}">
      <dsp:nvSpPr>
        <dsp:cNvPr id="0" name=""/>
        <dsp:cNvSpPr/>
      </dsp:nvSpPr>
      <dsp:spPr>
        <a:xfrm>
          <a:off x="5867158" y="2012265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Multijoueur</a:t>
          </a:r>
        </a:p>
      </dsp:txBody>
      <dsp:txXfrm>
        <a:off x="5867158" y="2012265"/>
        <a:ext cx="1152177" cy="576088"/>
      </dsp:txXfrm>
    </dsp:sp>
    <dsp:sp modelId="{FEE279DF-ECA0-41C8-97F6-05A6A28DB205}">
      <dsp:nvSpPr>
        <dsp:cNvPr id="0" name=""/>
        <dsp:cNvSpPr/>
      </dsp:nvSpPr>
      <dsp:spPr>
        <a:xfrm>
          <a:off x="5867158" y="2830312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Joueur</a:t>
          </a:r>
        </a:p>
      </dsp:txBody>
      <dsp:txXfrm>
        <a:off x="5867158" y="2830312"/>
        <a:ext cx="1152177" cy="576088"/>
      </dsp:txXfrm>
    </dsp:sp>
    <dsp:sp modelId="{E31ADA3A-B4DE-433E-8574-34DFB22D2676}">
      <dsp:nvSpPr>
        <dsp:cNvPr id="0" name=""/>
        <dsp:cNvSpPr/>
      </dsp:nvSpPr>
      <dsp:spPr>
        <a:xfrm>
          <a:off x="5867158" y="3648358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Bot</a:t>
          </a:r>
        </a:p>
      </dsp:txBody>
      <dsp:txXfrm>
        <a:off x="5867158" y="3648358"/>
        <a:ext cx="1152177" cy="576088"/>
      </dsp:txXfrm>
    </dsp:sp>
    <dsp:sp modelId="{C25FD1FD-609E-4ECC-AFB1-301A529B9529}">
      <dsp:nvSpPr>
        <dsp:cNvPr id="0" name=""/>
        <dsp:cNvSpPr/>
      </dsp:nvSpPr>
      <dsp:spPr>
        <a:xfrm>
          <a:off x="5867158" y="4466404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5867158" y="4466404"/>
        <a:ext cx="1152177" cy="576088"/>
      </dsp:txXfrm>
    </dsp:sp>
    <dsp:sp modelId="{58945E59-B42B-4FD0-A78B-2217DE0FB108}">
      <dsp:nvSpPr>
        <dsp:cNvPr id="0" name=""/>
        <dsp:cNvSpPr/>
      </dsp:nvSpPr>
      <dsp:spPr>
        <a:xfrm>
          <a:off x="6973248" y="1194219"/>
          <a:ext cx="1152177" cy="57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Audio</a:t>
          </a:r>
        </a:p>
      </dsp:txBody>
      <dsp:txXfrm>
        <a:off x="6973248" y="1194219"/>
        <a:ext cx="1152177" cy="57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91950-BE85-4226-B48C-EC0BC61AB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398213-8369-499A-9B89-0094CA75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8DC0F-EA6C-4EB9-BED4-4A880BE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932D8-C0D3-4802-AB29-1B4FEC8D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0B2A7-EAB2-4C16-90A9-4ED7E83A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C2E7-D7E5-4308-A4F1-EAE66668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576349-BB85-4B01-B700-CF30219D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7028E-9BD8-4157-A097-0BDA0F8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77757-E755-4A4D-9931-2586B132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1B976-E1D6-4FBE-9E1B-FB9E53C8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1516EB-4E3E-4956-95B2-1337EC34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741AEC-94E7-479C-BCB2-4E627A9D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A49AB-9B11-49FF-8434-4F99845D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00707-7956-48C8-BD69-396984C5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0E5F2-DEB9-44AD-8115-C510ED6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D5978-9059-4A9D-9932-AB29E1EF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3BAE5-291B-4402-A643-9731A5D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EC4D1-21B6-4C51-BAB9-61BE263A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D8617-C667-41B8-A7EC-7415D02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8BBB9-193E-431A-99D0-42BB3789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A3152-760E-41AE-813C-2CEC4A9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B0986-6A3E-4817-A8A9-3A8D4895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DEDC2-4046-409D-801C-208C3AA6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BDDC7-030D-4F48-B49E-E2152210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F3D82-B41A-43BF-A019-65EC935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8A1E-494F-4422-B02D-25F575E2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B5A1-782D-41EB-9F22-A3F76944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0DBD3-2B8D-4403-8C04-5AA392C5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788600-78EB-4A4F-9F32-3DD81A82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B10BC-F3A5-4D43-9DE0-FD104C56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AACEB5-49AD-4EC7-A139-351E677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EC0FC-2FC5-415D-BFC4-A91189F0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412BC-D1B5-4B0D-B078-7C10A249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63FEB8-5702-4A73-A182-79F7A5C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EB0C4-8648-4919-864E-7A8CD45A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EF6E95-5103-411B-8E45-1B92F439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C94E88-7958-43D6-B56C-B5827F5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5552A6-8D84-4CDC-BB3B-0D3CA4AB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B16216-8AB6-4415-A060-3C3EBD8C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E18C-B0DA-4EA4-A2AA-47C602FD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2E8E1-71F8-4CBE-BA08-C5299CE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7D6A0-9875-40D2-AC1A-C49E510A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74694-245B-4E54-888B-8978D08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743A3E-EBA3-472E-A93B-7BFCF3C3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660A5-DFA7-4C72-BF7B-8FBE877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600EFD-9FBC-4A64-89A6-6F6DA7F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6E08-9A3B-4625-BD4E-756ED769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26FD3-83E9-48C6-9C39-4B98F2A9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9F79CF-DAAA-4463-8447-6A11F50F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D8FD9-4112-4FBB-AD53-9C31519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2230C4-9953-4CE4-843F-4F1371F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A41C5-3C49-4D09-B831-B6CF35C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9992-E621-48ED-BD1C-2EC85EEF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9B463-00E5-4F97-8F17-23DF28FC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9583D-79A0-42F0-8661-CA10C7BD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14534-D0E6-479F-9F9F-87B3D70A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D26C2-EEFA-4489-BE76-32DE5DF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36237-0AF8-4B19-A0B4-F48B6BA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5763A-A7BA-4F38-8C3D-D5476407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0F0FB-92FC-4D66-A1EB-10C5951A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43EF3-3407-4B40-B634-8E409B5A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7AF-7C29-41B1-B2E5-E00CE317FC2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CE185-586B-45EE-B8B5-B1B599D0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19DAB-3DDE-44AA-AA8B-D97335CA4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7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434B40F-8405-4F77-B429-7EA6D3117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78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9AE8A26-B864-42B0-9E13-02D4325287F4}"/>
              </a:ext>
            </a:extLst>
          </p:cNvPr>
          <p:cNvSpPr txBox="1"/>
          <p:nvPr/>
        </p:nvSpPr>
        <p:spPr>
          <a:xfrm>
            <a:off x="1097280" y="34290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PBS</a:t>
            </a:r>
          </a:p>
        </p:txBody>
      </p:sp>
    </p:spTree>
    <p:extLst>
      <p:ext uri="{BB962C8B-B14F-4D97-AF65-F5344CB8AC3E}">
        <p14:creationId xmlns:p14="http://schemas.microsoft.com/office/powerpoint/2010/main" val="5527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E9D20BB-237E-42D4-8AA2-59270B7E7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5075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D5193B6D-D4EF-4493-8832-62DFC6432CCD}"/>
              </a:ext>
            </a:extLst>
          </p:cNvPr>
          <p:cNvSpPr txBox="1"/>
          <p:nvPr/>
        </p:nvSpPr>
        <p:spPr>
          <a:xfrm>
            <a:off x="1097280" y="34290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15303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95</Words>
  <Application>Microsoft Office PowerPoint</Application>
  <PresentationFormat>Grand écran</PresentationFormat>
  <Paragraphs>61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jacquin</dc:creator>
  <cp:lastModifiedBy>arthur jacquin</cp:lastModifiedBy>
  <cp:revision>14</cp:revision>
  <dcterms:created xsi:type="dcterms:W3CDTF">2018-12-10T13:15:32Z</dcterms:created>
  <dcterms:modified xsi:type="dcterms:W3CDTF">2018-12-10T16:13:03Z</dcterms:modified>
</cp:coreProperties>
</file>