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8E5D1-EDE9-4FEA-8EF4-8D65423DFC04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6EC5-C486-4102-A5A2-8DF1E0EB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50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5E41195-E0B4-4973-A834-5FF6B854DD51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04810-E51B-4EDA-BA5F-724546EFE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4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BF28DDC-8D8E-4C83-936D-1F40BAB7A166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6CE6F-D6F3-4125-B2FA-D7ACB43F8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47722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BF28DDC-8D8E-4C83-936D-1F40BAB7A166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6CE6F-D6F3-4125-B2FA-D7ACB43F889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19332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BF28DDC-8D8E-4C83-936D-1F40BAB7A166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6CE6F-D6F3-4125-B2FA-D7ACB43F8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8605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BF28DDC-8D8E-4C83-936D-1F40BAB7A166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6CE6F-D6F3-4125-B2FA-D7ACB43F889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45255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BF28DDC-8D8E-4C83-936D-1F40BAB7A166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6CE6F-D6F3-4125-B2FA-D7ACB43F8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07913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FE93CB-0626-4C08-83C5-5CF6B8E16F96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64DB5F-2CE5-41A3-B929-9C2ADD41C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51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EA9A4A3-BC9A-4720-9446-F41A87CDEC2E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B31DFF-B8EE-4730-832C-E807FE0109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58012E-A11B-4980-905C-8499F47AC210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71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F088F5-13E5-40B8-9B10-38FEA6CD7820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4BD3EB-3893-44AF-933F-D3740E3A0C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19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CD64DE5-5FD7-4643-AFB0-F8F40C60F78B}" type="datetime1">
              <a:rPr lang="fr-FR" smtClean="0"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CA934-7205-4FFE-9046-8CC55339A7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84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F2C1C6E-6367-4C17-BAA1-F9B672A395C1}" type="datetime1">
              <a:rPr lang="fr-FR" smtClean="0"/>
              <a:t>20/02/2019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772E99-7488-48B1-A1FE-391A637A9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86F7995-33CB-4EC0-91B2-024076936B71}" type="datetime1">
              <a:rPr lang="fr-FR" smtClean="0"/>
              <a:t>20/02/2019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78C71-4ABE-442C-8798-D33EC5BEF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8F14928-33F5-45FE-8930-223B4DE22572}" type="datetime1">
              <a:rPr lang="fr-FR" smtClean="0"/>
              <a:t>20/02/2019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10A4E7-93C4-48EB-B969-A86351E019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55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68CC89-1A6E-4282-A217-9DCF43109B08}" type="datetime1">
              <a:rPr lang="fr-FR" smtClean="0"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91094B-8451-46F6-B13A-789075695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E5A34F-F56F-41D2-B3AF-3CB81962FCCE}" type="datetime1">
              <a:rPr lang="fr-FR" smtClean="0"/>
              <a:t>20/02/2019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77AB2D-8DAD-4A94-9CCE-E0E8078CC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3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BF28DDC-8D8E-4C83-936D-1F40BAB7A166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3F66CE6F-D6F3-4125-B2FA-D7ACB43F8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217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D2BF3-640D-43B7-AC5A-76A65B2B1130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/>
              <a:t>Drivers </a:t>
            </a:r>
            <a:r>
              <a:rPr lang="fr-FR" dirty="0" err="1"/>
              <a:t>Fight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811A17-6B4F-4F43-94F8-FDB460A0EB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 dirty="0"/>
              <a:t>Projet annuel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3CE01-CC33-480D-92C2-A82E6C28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7F2333B-0BCF-42D0-94AD-B7DC92654D41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C1AE90-E58D-4E27-A9E6-772D7B4E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04810-E51B-4EDA-BA5F-724546EFED18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D42250-48B1-4F86-8DB5-8CB8BDD5D001}"/>
              </a:ext>
            </a:extLst>
          </p:cNvPr>
          <p:cNvSpPr txBox="1"/>
          <p:nvPr/>
        </p:nvSpPr>
        <p:spPr>
          <a:xfrm>
            <a:off x="6344371" y="5271381"/>
            <a:ext cx="292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Arthur JACQUIN</a:t>
            </a:r>
          </a:p>
          <a:p>
            <a:pPr algn="r"/>
            <a:r>
              <a:rPr lang="fr-FR" sz="1200" dirty="0"/>
              <a:t>Baptiste FAUVERT</a:t>
            </a:r>
          </a:p>
          <a:p>
            <a:pPr algn="r"/>
            <a:r>
              <a:rPr lang="fr-FR" sz="1200" dirty="0"/>
              <a:t>Benoît REMY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A3738-7CCB-4049-B38C-9A9B6E89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AEDE2-2984-48EE-9C46-9536583F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Contexte</a:t>
            </a:r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  <a:p>
            <a:r>
              <a:rPr lang="fr-FR" dirty="0"/>
              <a:t>Prévision pour l’Alpha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C16AB-9DB7-4272-82DC-D5924847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58012E-A11B-4980-905C-8499F47AC210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D6E58B-47A6-4A98-A43A-FFD82B26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7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0D6CA-4FF8-4E2E-8CC5-F8E26BBE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54878-788F-4093-B29E-984C90A8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Création d’un battle royale</a:t>
            </a:r>
          </a:p>
          <a:p>
            <a:endParaRPr lang="fr-FR" dirty="0"/>
          </a:p>
          <a:p>
            <a:r>
              <a:rPr lang="fr-FR" dirty="0"/>
              <a:t>Contraintes :</a:t>
            </a:r>
          </a:p>
          <a:p>
            <a:pPr lvl="1"/>
            <a:r>
              <a:rPr lang="fr-FR" dirty="0"/>
              <a:t>Défi technique : Bots non naïfs</a:t>
            </a:r>
          </a:p>
          <a:p>
            <a:pPr lvl="1"/>
            <a:r>
              <a:rPr lang="fr-FR" dirty="0"/>
              <a:t>Défi technologique : Réseaux sociaux</a:t>
            </a:r>
          </a:p>
          <a:p>
            <a:pPr lvl="1"/>
            <a:endParaRPr lang="fr-FR" dirty="0"/>
          </a:p>
          <a:p>
            <a:r>
              <a:rPr lang="fr-FR" dirty="0"/>
              <a:t>Idées :</a:t>
            </a:r>
          </a:p>
          <a:p>
            <a:pPr lvl="1"/>
            <a:r>
              <a:rPr lang="fr-FR" dirty="0"/>
              <a:t>Jeux de voiture type « Destruction Derby »</a:t>
            </a:r>
          </a:p>
          <a:p>
            <a:pPr lvl="1"/>
            <a:r>
              <a:rPr lang="fr-FR" dirty="0"/>
              <a:t>8 joueurs en ligne</a:t>
            </a:r>
          </a:p>
          <a:p>
            <a:pPr lvl="1"/>
            <a:r>
              <a:rPr lang="fr-FR" dirty="0"/>
              <a:t>Cible : 15-25 ans</a:t>
            </a:r>
          </a:p>
          <a:p>
            <a:pPr lvl="1"/>
            <a:r>
              <a:rPr lang="fr-FR" dirty="0"/>
              <a:t>Low-Poly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44E235-EE02-419A-A7F2-2F60C131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58012E-A11B-4980-905C-8499F47AC210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FE4D0D-FCA6-4BDC-8525-86BEBFA5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26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60FA4-3389-4AA6-98E7-7A04906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764D68-AF77-4D31-A25B-A61D9C44B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EA33C-5F6B-482D-AD65-E1BEFC56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F088F5-13E5-40B8-9B10-38FEA6CD7820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83D5FE-5018-441C-8DB3-EF323148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4BD3EB-3893-44AF-933F-D3740E3A0C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8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35C77-3FA2-4515-B348-EF591E64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Prévision pour l’Alpha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2B45F-351A-4036-9B0E-91D5445F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Inventaire</a:t>
            </a:r>
          </a:p>
          <a:p>
            <a:r>
              <a:rPr lang="fr-FR" dirty="0"/>
              <a:t>Equipements</a:t>
            </a:r>
          </a:p>
          <a:p>
            <a:r>
              <a:rPr lang="fr-FR" dirty="0"/>
              <a:t>Graphismes des voitures et de l’environnement</a:t>
            </a:r>
          </a:p>
          <a:p>
            <a:r>
              <a:rPr lang="fr-FR" dirty="0"/>
              <a:t>Bots non naïfs</a:t>
            </a:r>
          </a:p>
          <a:p>
            <a:r>
              <a:rPr lang="fr-FR" dirty="0" err="1"/>
              <a:t>Minimap</a:t>
            </a:r>
            <a:endParaRPr lang="fr-FR" dirty="0"/>
          </a:p>
          <a:p>
            <a:r>
              <a:rPr lang="fr-FR" dirty="0"/>
              <a:t>Bâtiments</a:t>
            </a:r>
          </a:p>
          <a:p>
            <a:r>
              <a:rPr lang="fr-FR" dirty="0"/>
              <a:t>Améliorations des menus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D3EE96-0843-418E-9E7F-6A7F54D7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258012E-A11B-4980-905C-8499F47AC210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07F444-ABED-41B2-8509-E3B1FD27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16BB92-9FD5-491C-BC7E-054D103F39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9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60FA4-3389-4AA6-98E7-7A04906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764D68-AF77-4D31-A25B-A61D9C44B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EA33C-5F6B-482D-AD65-E1BEFC56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F088F5-13E5-40B8-9B10-38FEA6CD7820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83D5FE-5018-441C-8DB3-EF323148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4BD3EB-3893-44AF-933F-D3740E3A0C2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36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75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Drivers Fight</vt:lpstr>
      <vt:lpstr>Sommaire</vt:lpstr>
      <vt:lpstr>Contexte</vt:lpstr>
      <vt:lpstr>Démonstration</vt:lpstr>
      <vt:lpstr>Prévision pour l’Alpha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FAUVERT</dc:creator>
  <cp:lastModifiedBy>Baptiste FAUVERT</cp:lastModifiedBy>
  <cp:revision>26</cp:revision>
  <dcterms:created xsi:type="dcterms:W3CDTF">2018-12-10T15:38:19Z</dcterms:created>
  <dcterms:modified xsi:type="dcterms:W3CDTF">2019-02-20T18:27:56Z</dcterms:modified>
</cp:coreProperties>
</file>