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0" r:id="rId5"/>
    <p:sldId id="257" r:id="rId6"/>
    <p:sldId id="258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9F200-097A-468B-ACF4-963F09120A8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F14D8-3D55-410C-B81A-C78DFC1C5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D3F9-C792-444A-BACA-232E14D14751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6FBA-D9AB-4F77-9A7A-FCB5E7092E32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867-9333-43F8-BEB3-72AE8230CF74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705D-6EBC-4214-B970-6675FB5D5DD3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2982-8CF2-4163-B191-3A7C309730F2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34E2-D8DC-4BB7-BBF2-652E5D4E6FB1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AB22-2640-4C47-8B00-203E561E2BF3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5BAE-1740-44E0-97EC-8457F6F3F536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90F0-C297-4EA9-AE3E-8A50E7C9562D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4613-DACC-4EDB-A4C4-DF8BB39D7818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8D04-DE86-401C-8BFD-3D18A4F277FF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3DF3-10AD-42FF-9AFF-660BEEF0C93A}" type="datetime1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Lab 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 dirty="0" smtClean="0"/>
              <a:t>Mar. 05</a:t>
            </a:r>
            <a:r>
              <a:rPr lang="en-GB" altLang="zh-CN" dirty="0" smtClean="0"/>
              <a:t>, 201</a:t>
            </a:r>
            <a:r>
              <a:rPr lang="en-US" altLang="en-GB" dirty="0" smtClean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Tool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http://www.fon.hum.uva.nl/praat/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" y="2152209"/>
            <a:ext cx="9114721" cy="4705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52425"/>
            <a:ext cx="6048375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4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 smtClean="0"/>
              <a:t>Colea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38" y="1431356"/>
            <a:ext cx="9144000" cy="297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1) Speech recording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Under </a:t>
            </a:r>
            <a:r>
              <a:rPr lang="en-GB" altLang="zh-CN" dirty="0" err="1" smtClean="0"/>
              <a:t>Matlab</a:t>
            </a:r>
            <a:r>
              <a:rPr lang="en-GB" altLang="zh-CN" dirty="0" smtClean="0"/>
              <a:t> environment, learn to use </a:t>
            </a:r>
            <a:r>
              <a:rPr lang="en-GB" altLang="zh-CN" dirty="0" err="1" smtClean="0"/>
              <a:t>Matlab</a:t>
            </a:r>
            <a:r>
              <a:rPr lang="en-GB" altLang="zh-CN" dirty="0" smtClean="0"/>
              <a:t> codes </a:t>
            </a:r>
            <a:r>
              <a:rPr lang="en-GB" altLang="zh-CN" dirty="0" err="1" smtClean="0"/>
              <a:t>wavrecord</a:t>
            </a:r>
            <a:r>
              <a:rPr lang="en-GB" altLang="zh-CN" dirty="0" smtClean="0"/>
              <a:t>, </a:t>
            </a:r>
            <a:r>
              <a:rPr lang="en-GB" altLang="zh-CN" dirty="0" err="1" smtClean="0"/>
              <a:t>wavwrite</a:t>
            </a:r>
            <a:r>
              <a:rPr lang="en-GB" altLang="zh-CN" dirty="0" smtClean="0"/>
              <a:t>, </a:t>
            </a:r>
            <a:r>
              <a:rPr lang="en-GB" altLang="zh-CN" dirty="0" err="1" smtClean="0"/>
              <a:t>wavread</a:t>
            </a:r>
            <a:r>
              <a:rPr lang="en-GB" altLang="zh-CN" dirty="0" smtClean="0"/>
              <a:t>, </a:t>
            </a:r>
            <a:r>
              <a:rPr lang="en-GB" altLang="zh-CN" dirty="0" err="1" smtClean="0"/>
              <a:t>wavplay</a:t>
            </a:r>
            <a:r>
              <a:rPr lang="en-GB" altLang="zh-CN" dirty="0" smtClean="0"/>
              <a:t> to record vowel /a:/ /</a:t>
            </a:r>
            <a:r>
              <a:rPr lang="en-GB" altLang="zh-CN" dirty="0" err="1" smtClean="0"/>
              <a:t>i</a:t>
            </a:r>
            <a:r>
              <a:rPr lang="en-GB" altLang="zh-CN" dirty="0" smtClean="0"/>
              <a:t>/ /u/.</a:t>
            </a:r>
          </a:p>
          <a:p>
            <a:r>
              <a:rPr lang="en-GB" altLang="zh-CN" dirty="0" smtClean="0"/>
              <a:t>Use FFT to analyse the spectrum of the recorded vowels.</a:t>
            </a:r>
          </a:p>
          <a:p>
            <a:r>
              <a:rPr lang="en-GB" altLang="zh-CN" dirty="0" smtClean="0">
                <a:solidFill>
                  <a:srgbClr val="FF0000"/>
                </a:solidFill>
              </a:rPr>
              <a:t>Plot</a:t>
            </a:r>
            <a:r>
              <a:rPr lang="en-GB" altLang="zh-CN" dirty="0" smtClean="0"/>
              <a:t> the spectra, and find the frequencies for peaks of spectral envelope</a:t>
            </a:r>
          </a:p>
          <a:p>
            <a:r>
              <a:rPr lang="en-GB" altLang="zh-CN" dirty="0" smtClean="0"/>
              <a:t>Mark the positions of F1, F2, F3 in spectra.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Download </a:t>
            </a:r>
            <a:r>
              <a:rPr lang="en-GB" altLang="zh-CN" dirty="0" err="1" smtClean="0"/>
              <a:t>Praat</a:t>
            </a:r>
            <a:r>
              <a:rPr lang="en-GB" altLang="zh-CN" dirty="0" smtClean="0"/>
              <a:t>, and learn to use </a:t>
            </a:r>
            <a:r>
              <a:rPr lang="en-GB" altLang="zh-CN" dirty="0" err="1" smtClean="0"/>
              <a:t>Praat</a:t>
            </a:r>
            <a:r>
              <a:rPr lang="en-GB" altLang="zh-CN" dirty="0" smtClean="0"/>
              <a:t> to analyse recorded vowels.</a:t>
            </a:r>
          </a:p>
          <a:p>
            <a:pPr lvl="1"/>
            <a:r>
              <a:rPr lang="en-GB" altLang="zh-CN" dirty="0" smtClean="0"/>
              <a:t>Learn to use </a:t>
            </a:r>
            <a:r>
              <a:rPr lang="en-GB" altLang="zh-CN" dirty="0" err="1" smtClean="0"/>
              <a:t>Praat</a:t>
            </a:r>
            <a:r>
              <a:rPr lang="en-GB" altLang="zh-CN" dirty="0" smtClean="0"/>
              <a:t> to record speech</a:t>
            </a:r>
          </a:p>
          <a:p>
            <a:pPr lvl="1"/>
            <a:r>
              <a:rPr lang="en-GB" altLang="zh-CN" dirty="0" smtClean="0">
                <a:solidFill>
                  <a:srgbClr val="FF0000"/>
                </a:solidFill>
              </a:rPr>
              <a:t>Extract</a:t>
            </a:r>
            <a:r>
              <a:rPr lang="en-GB" altLang="zh-CN" dirty="0" smtClean="0"/>
              <a:t> the spectra from </a:t>
            </a:r>
            <a:r>
              <a:rPr lang="en-GB" altLang="zh-CN" dirty="0" err="1" smtClean="0"/>
              <a:t>Praat</a:t>
            </a:r>
            <a:r>
              <a:rPr lang="en-GB" altLang="zh-CN" dirty="0" smtClean="0"/>
              <a:t>, </a:t>
            </a:r>
            <a:r>
              <a:rPr lang="en-GB" altLang="zh-CN" dirty="0"/>
              <a:t>and find the frequencies for peaks of spectral </a:t>
            </a:r>
            <a:r>
              <a:rPr lang="en-GB" altLang="zh-CN" dirty="0" smtClean="0"/>
              <a:t>envelope</a:t>
            </a:r>
          </a:p>
          <a:p>
            <a:pPr lvl="1"/>
            <a:r>
              <a:rPr lang="en-GB" altLang="zh-CN" dirty="0" smtClean="0"/>
              <a:t>Compare with those computed with FFT in </a:t>
            </a:r>
            <a:r>
              <a:rPr lang="en-GB" altLang="zh-CN" dirty="0" err="1" smtClean="0"/>
              <a:t>Matlab</a:t>
            </a:r>
            <a:endParaRPr lang="en-GB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/>
              <a:t>2) Synthesize vowels using pure tones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Sample the spectral envelopes in task 1)</a:t>
            </a:r>
          </a:p>
          <a:p>
            <a:r>
              <a:rPr lang="en-GB" altLang="zh-CN" dirty="0" smtClean="0"/>
              <a:t>Use </a:t>
            </a:r>
            <a:r>
              <a:rPr lang="en-GB" altLang="zh-CN" dirty="0" err="1" smtClean="0"/>
              <a:t>pu</a:t>
            </a:r>
            <a:r>
              <a:rPr lang="en-US" altLang="zh-CN" dirty="0" smtClean="0"/>
              <a:t>re</a:t>
            </a:r>
            <a:r>
              <a:rPr lang="en-GB" altLang="zh-CN" dirty="0" smtClean="0"/>
              <a:t> tones to synthesize vowels </a:t>
            </a:r>
            <a:r>
              <a:rPr lang="en-GB" altLang="zh-CN" dirty="0"/>
              <a:t>/a:/ /</a:t>
            </a:r>
            <a:r>
              <a:rPr lang="en-GB" altLang="zh-CN" dirty="0" err="1"/>
              <a:t>i</a:t>
            </a:r>
            <a:r>
              <a:rPr lang="en-GB" altLang="zh-CN" dirty="0"/>
              <a:t>/ /u</a:t>
            </a:r>
            <a:r>
              <a:rPr lang="en-GB" altLang="zh-CN" dirty="0" smtClean="0"/>
              <a:t>/</a:t>
            </a:r>
          </a:p>
          <a:p>
            <a:r>
              <a:rPr lang="en-GB" altLang="zh-CN" dirty="0" smtClean="0"/>
              <a:t>Plot the waveforms of the three synthesized vowels.</a:t>
            </a:r>
          </a:p>
          <a:p>
            <a:r>
              <a:rPr lang="en-GB" altLang="zh-CN" dirty="0" smtClean="0"/>
              <a:t>Attached the three vowels with lab report.</a:t>
            </a:r>
            <a:endParaRPr lang="zh-CN" altLang="en-US" dirty="0"/>
          </a:p>
        </p:txBody>
      </p:sp>
      <p:pic>
        <p:nvPicPr>
          <p:cNvPr id="4" name="Picture 2" descr="ch03fig1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5" t="51137" b="10984"/>
          <a:stretch/>
        </p:blipFill>
        <p:spPr bwMode="auto">
          <a:xfrm>
            <a:off x="3131840" y="4861942"/>
            <a:ext cx="2159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9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182</Words>
  <Application>Microsoft Office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SimSun</vt:lpstr>
      <vt:lpstr>Arial</vt:lpstr>
      <vt:lpstr>Calibri</vt:lpstr>
      <vt:lpstr>Office 主题</vt:lpstr>
      <vt:lpstr>Lab I</vt:lpstr>
      <vt:lpstr>Tool introduction</vt:lpstr>
      <vt:lpstr>PowerPoint 演示文稿</vt:lpstr>
      <vt:lpstr>Colea</vt:lpstr>
      <vt:lpstr>1) Speech recording</vt:lpstr>
      <vt:lpstr>Cont.</vt:lpstr>
      <vt:lpstr>2) Synthesize vowels using pure 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I</dc:title>
  <dc:creator>Administrator</dc:creator>
  <cp:lastModifiedBy>daxiao wang</cp:lastModifiedBy>
  <cp:revision>44</cp:revision>
  <dcterms:created xsi:type="dcterms:W3CDTF">2017-02-13T13:26:00Z</dcterms:created>
  <dcterms:modified xsi:type="dcterms:W3CDTF">2018-03-10T11:06:11Z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