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7" r:id="rId4"/>
    <p:sldId id="439" r:id="rId5"/>
    <p:sldId id="440" r:id="rId6"/>
    <p:sldId id="441" r:id="rId7"/>
    <p:sldId id="442" r:id="rId8"/>
    <p:sldId id="447" r:id="rId9"/>
    <p:sldId id="443" r:id="rId10"/>
    <p:sldId id="444" r:id="rId11"/>
    <p:sldId id="448" r:id="rId12"/>
    <p:sldId id="445" r:id="rId13"/>
    <p:sldId id="446" r:id="rId14"/>
    <p:sldId id="449" r:id="rId15"/>
    <p:sldId id="450" r:id="rId16"/>
    <p:sldId id="416" r:id="rId17"/>
    <p:sldId id="451" r:id="rId18"/>
    <p:sldId id="43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0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E76CB522-063C-4334-8637-97AE96CE7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1FF28336-5BB1-4345-A8B6-A9CB3F1E0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1CB941-69AD-4E6C-AA87-7E04863E7B35}" type="datetimeFigureOut">
              <a:rPr lang="en-US" altLang="zh-CN"/>
              <a:pPr>
                <a:defRPr/>
              </a:pPr>
              <a:t>6/14/2018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47BB12A5-DAD5-481C-9C8E-5F5C317E8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C0FA3E16-78E2-4232-9D50-BE176A269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80431A-7CB5-40C7-ACDB-1A3AC9EAF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21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3C49F939-3C39-479D-944D-4415793FC3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3FB9CBBF-A2B5-4E64-A6B5-E8484880B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87D7CD1D-83A5-461F-B699-103997521F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="" xmlns:a16="http://schemas.microsoft.com/office/drawing/2014/main" id="{577B9827-BA1E-4004-95E2-BBB1034A4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="" xmlns:a16="http://schemas.microsoft.com/office/drawing/2014/main" id="{6579FDA9-7F25-4C42-B37F-2BE0A8025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="" xmlns:a16="http://schemas.microsoft.com/office/drawing/2014/main" id="{8594F320-7541-47E1-8974-4F6AF227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32EDB-A0EA-4211-B0DD-CA91767D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13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>
            <a:extLst>
              <a:ext uri="{FF2B5EF4-FFF2-40B4-BE49-F238E27FC236}">
                <a16:creationId xmlns="" xmlns:a16="http://schemas.microsoft.com/office/drawing/2014/main" id="{EC3C8F7D-833E-43DE-A6AC-EF11F430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>
            <a:extLst>
              <a:ext uri="{FF2B5EF4-FFF2-40B4-BE49-F238E27FC236}">
                <a16:creationId xmlns="" xmlns:a16="http://schemas.microsoft.com/office/drawing/2014/main" id="{389768CC-7F5A-49CE-AFE7-AA960A3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>
            <a:extLst>
              <a:ext uri="{FF2B5EF4-FFF2-40B4-BE49-F238E27FC236}">
                <a16:creationId xmlns="" xmlns:a16="http://schemas.microsoft.com/office/drawing/2014/main" id="{5BA5B0CF-DD84-460E-9ADC-5E6EE6C76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14A2B-584F-4A57-9276-95B3F5A7A44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9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="" xmlns:a16="http://schemas.microsoft.com/office/drawing/2014/main" id="{750F7EFC-738B-40F4-9228-80138CA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="" xmlns:a16="http://schemas.microsoft.com/office/drawing/2014/main" id="{A8BF059F-E7DC-474A-BE4E-D8D52EB4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FBB55CE5-91D8-4D08-83DA-0DEDB2ADF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8EA6-3C8C-4E4B-A9FE-5C7DE6CE6E50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C58A5409-A0DD-4267-9925-17BCB34C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B0C2239C-9B9F-446B-8FD7-2836F089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1CE5-1F77-47B3-9B8E-4E3300BEB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7BC324B-21BF-46E8-979C-0D030E9B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8E3E6-6A29-4AD8-A4A4-655C225B5EB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DB84B02-B344-4624-87BA-EA01364FB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70ED082-D478-4A11-8003-89087A2F4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1506-0F37-49A2-802C-F983B4CF4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E9577C0-2E7B-488E-A10E-3BBD17FE4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44D79-814F-42BA-8D3C-101EC87D2892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4B3C37B-B762-468B-BA68-1DDAF00C0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760838C-7777-4119-88CD-4E09EC6AB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0777-B3A3-47F7-891C-2DE847CE7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49B014D-7241-4E18-AB5A-4C46ED058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9260-7974-4282-823A-547CC4DC15C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7722A8C-F6DB-41A2-9448-70324F8B3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DCE198D-04AD-48C0-84E7-17D0BF50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BF5-094E-45D9-B7A6-4A1AD2CEB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140A0DF-FC79-4CCC-B828-C4D504832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ED5CE-FD1B-46DA-8629-710C5D755D6A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3CB3378-EC84-499D-8783-5F96E8F3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6BD10CE-E746-4821-9F60-9AB249B1B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BAF8-EA20-4CB2-93D4-84329F94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6810D0-2ACA-402F-B6BE-1FEC9EC74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A4F3-A385-4DC0-8082-F8D7AA2B23F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BF396A8-A290-48E2-A3E8-03A0A0056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7051A76-03F9-4828-B950-7A2D88B17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4761-A7FD-432E-B8E4-301484B6F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AF525112-F03B-4073-BAC4-872C33216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61D4-11BE-4146-8672-4159D6D541A4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C7C32BD4-CE63-4425-BE82-11E5CC1F4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1D1371EF-C441-4B96-A23A-A7AC3C829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789D-69FF-40AC-96F8-4BB351578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81744BEC-618E-4446-8389-33E024CB6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BB4D-F568-4497-A027-E057EFA471B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1474A5BD-30F3-4C7E-AC68-5C45BA919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4CE630B-0F4B-4B03-9D85-7E9166752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0A-C235-4AA4-A4D0-14EC29D29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9423D919-F1A7-419D-BDFF-8FCEE3745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BE04-B8A3-44F0-864C-CD01D370506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24FA310-1868-40EB-8CC9-3E57A5D01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988301E-8CFE-43F6-A5AC-3F956931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F7BB-9303-44CC-94F1-478A97748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B9D794-1AD6-4F84-A1B1-9D5E26F6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A686-B599-4057-BC54-D8698877A53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1753F8-35B8-4FA7-B585-B8230C5ED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647C9DE-8024-47FA-9275-DDACB077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D9B3-09B2-432D-891E-F02899D2B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1F19CE6-5EFD-43DC-8341-C001D1EC7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0A2C-D1B0-4297-A03A-CC697C7D6E95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831FE9B-DC75-48EA-B7D3-BE027C625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D344D9F-8881-4D4F-98DD-72F9F62D8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8409-8EAC-4876-9074-43BC85B0F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D7261492-9218-424C-9F14-3630BCD8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586D1FB6-B989-45DC-8A27-73391A50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="" xmlns:a16="http://schemas.microsoft.com/office/drawing/2014/main" id="{D64214E5-B94E-4E3B-A185-6D49F6004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617C3A3E-483C-46BB-92B9-D2039FAB0021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="" xmlns:a16="http://schemas.microsoft.com/office/drawing/2014/main" id="{6445AC17-FD62-474A-81A5-1F634F7AB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="" xmlns:a16="http://schemas.microsoft.com/office/drawing/2014/main" id="{DE84DF5B-2093-4567-8988-316B46575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FA95526E-3614-43A4-A891-29750A63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="" xmlns:a16="http://schemas.microsoft.com/office/drawing/2014/main" id="{1045231D-3107-4D0F-B6B9-84A7137E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="" xmlns:a16="http://schemas.microsoft.com/office/drawing/2014/main" id="{5CBE764C-7F1D-41CE-B35C-C16E8D74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harlesThaCat/FPGA-Sequencer-and-Synthesizer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FAB6A4D5-CC55-4B47-B964-4430E6BA7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600" b="1" dirty="0" smtClean="0">
                <a:ea typeface="新細明體" panose="02020500000000000000" pitchFamily="18" charset="-120"/>
              </a:rPr>
              <a:t>16-Steps Sequencer and Synthesizer</a:t>
            </a:r>
            <a:endParaRPr lang="en-US" altLang="zh-TW" sz="4600" b="1" dirty="0"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5EABE032-D161-4123-841F-A13306CACD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6438" y="3948113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Zhuowen 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 &amp; </a:t>
            </a:r>
            <a:r>
              <a:rPr lang="en-US" altLang="zh-TW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Jinyue</a:t>
            </a:r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Guo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11510818 &amp; 11510478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Information Engineering,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SUSTech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5E073E5D-FF66-46A7-AA04-D9EA500CB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D414BF-132C-43E5-A329-922573680C3B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ea typeface="新細明體" panose="02020500000000000000" pitchFamily="18" charset="-120"/>
              </a:rPr>
              <a:t>Counter – Tone / Switch Tracker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Keep track of the tone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Speaker knows which tone to be played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Seven segment display knows which number to be displayed</a:t>
            </a:r>
          </a:p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Keep track of the switch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Speaker knows which switch position to be played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Counter increasing speed: BPM</a:t>
            </a:r>
          </a:p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T flip-flop</a:t>
            </a:r>
            <a:endParaRPr lang="en-US" altLang="zh-CN" sz="13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4 bits </a:t>
            </a:r>
            <a:r>
              <a:rPr lang="en-US" altLang="zh-CN" sz="1700" kern="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 4 T flip-flops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Least </a:t>
            </a:r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significant </a:t>
            </a:r>
            <a:r>
              <a:rPr lang="en-US" altLang="zh-CN" sz="1700" kern="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bit: toggle </a:t>
            </a:r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each </a:t>
            </a:r>
            <a:r>
              <a:rPr lang="en-US" altLang="zh-CN" sz="1700" kern="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time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The other bits: toggle when all </a:t>
            </a:r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of bits below them are equal to one. </a:t>
            </a:r>
          </a:p>
          <a:p>
            <a:pPr lvl="1" eaLnBrk="1" hangingPunct="1"/>
            <a:endParaRPr lang="en-US" altLang="zh-CN" sz="1700" kern="0" dirty="0" smtClean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 smtClean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ea typeface="新細明體" panose="02020500000000000000" pitchFamily="18" charset="-120"/>
              </a:rPr>
              <a:t>D Flip-Flop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Remember the tone of 16 switches</a:t>
            </a:r>
          </a:p>
          <a:p>
            <a:pPr lvl="1" eaLnBrk="1" hangingPunct="1"/>
            <a:endParaRPr lang="en-US" altLang="zh-CN" sz="1700" kern="0" dirty="0" smtClean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4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Seven Segment Display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Course Lab 3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Hexadecimal number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7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Square Wave Generator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Change frequency dividing factor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72142"/>
              </p:ext>
            </p:extLst>
          </p:nvPr>
        </p:nvGraphicFramePr>
        <p:xfrm>
          <a:off x="677947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/>
                <a:gridCol w="1352037"/>
                <a:gridCol w="1352037"/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227272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191114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170262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150372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127552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95556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6799"/>
              </p:ext>
            </p:extLst>
          </p:nvPr>
        </p:nvGraphicFramePr>
        <p:xfrm>
          <a:off x="4851436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/>
                <a:gridCol w="1352037"/>
                <a:gridCol w="1352037"/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85131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75843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63776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56818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47778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42566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37922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31888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ea typeface="新細明體" panose="02020500000000000000" pitchFamily="18" charset="-120"/>
              </a:rPr>
              <a:t>Connecting Components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endParaRPr lang="en-US" altLang="zh-CN" sz="1700" kern="0" dirty="0" smtClean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0" y="1268760"/>
            <a:ext cx="5180466" cy="44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 smtClean="0">
                <a:ea typeface="新細明體" panose="02020500000000000000" pitchFamily="18" charset="-120"/>
              </a:rPr>
              <a:t>Result Demonstration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14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GitHub Page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0EF0483-A2DA-4C2C-A631-D629F736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  <a:hlinkClick r:id="rId2"/>
              </a:rPr>
              <a:t>https://</a:t>
            </a:r>
            <a:r>
              <a:rPr lang="en-US" altLang="zh-CN" sz="2100" kern="0" dirty="0" smtClean="0">
                <a:ea typeface="新細明體" panose="02020500000000000000" pitchFamily="18" charset="-120"/>
                <a:hlinkClick r:id="rId2"/>
              </a:rPr>
              <a:t>github.com/CharlesThaCat/FPGA-Sequencer-and-Synthesizer</a:t>
            </a:r>
            <a:r>
              <a:rPr lang="en-US" altLang="zh-CN" sz="2100" kern="0" dirty="0" smtClean="0">
                <a:ea typeface="新細明體" panose="02020500000000000000" pitchFamily="18" charset="-120"/>
              </a:rPr>
              <a:t> </a:t>
            </a:r>
            <a:endParaRPr lang="en-US" altLang="zh-CN" sz="21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640288" cy="37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b="1" dirty="0">
                <a:ea typeface="新細明體" panose="02020500000000000000" pitchFamily="18" charset="-120"/>
              </a:rPr>
              <a:t>Thank You!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5FD2D989-1AB5-4288-93BB-8C63D751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Speech 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B89574CA-10BF-4AEB-8714-D32A0D9ED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Inputs &amp; Outputs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Components of the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circuit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Result demonstration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Further enhancements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09ADBB6-FF92-45B7-BD03-6264CA377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03B4F-432D-40B0-91D5-7C9B34764966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74" y="3501008"/>
            <a:ext cx="3317326" cy="2475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 smtClean="0">
                <a:ea typeface="新細明體" panose="02020500000000000000" pitchFamily="18" charset="-120"/>
              </a:rPr>
              <a:t>Inputs &amp; Outputs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Inputs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Switches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Each of the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16 </a:t>
            </a:r>
            <a:r>
              <a:rPr lang="en-US" altLang="zh-CN" sz="1700" kern="0" dirty="0">
                <a:ea typeface="新細明體" panose="02020500000000000000" pitchFamily="18" charset="-120"/>
              </a:rPr>
              <a:t>switches is assigned to a note at a specific time. </a:t>
            </a:r>
            <a:endParaRPr lang="en-US" altLang="zh-CN" sz="1700" kern="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When </a:t>
            </a:r>
            <a:r>
              <a:rPr lang="en-US" altLang="zh-CN" sz="1700" kern="0" dirty="0">
                <a:ea typeface="新細明體" panose="02020500000000000000" pitchFamily="18" charset="-120"/>
              </a:rPr>
              <a:t>the time passes it, a note of the selected frequency will play. </a:t>
            </a:r>
            <a:endParaRPr lang="en-US" altLang="zh-CN" sz="1700" kern="0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Buttons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BTNR</a:t>
            </a:r>
            <a:r>
              <a:rPr lang="en-US" altLang="zh-CN" sz="1700" kern="0" dirty="0">
                <a:ea typeface="新細明體" panose="02020500000000000000" pitchFamily="18" charset="-120"/>
              </a:rPr>
              <a:t>: Save: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assign any </a:t>
            </a:r>
            <a:r>
              <a:rPr lang="en-US" altLang="zh-CN" sz="1700" kern="0" dirty="0">
                <a:ea typeface="新細明體" panose="02020500000000000000" pitchFamily="18" charset="-120"/>
              </a:rPr>
              <a:t>switch that is in the on position with the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current </a:t>
            </a:r>
            <a:r>
              <a:rPr lang="en-US" altLang="zh-CN" sz="1700" kern="0" dirty="0">
                <a:ea typeface="新細明體" panose="02020500000000000000" pitchFamily="18" charset="-120"/>
              </a:rPr>
              <a:t>frequency. </a:t>
            </a:r>
            <a:endParaRPr lang="en-US" altLang="zh-CN" sz="1700" kern="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BTNU: Switch frequency: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rotate through </a:t>
            </a:r>
            <a:r>
              <a:rPr lang="en-US" altLang="zh-CN" sz="1700" kern="0" dirty="0">
                <a:ea typeface="新細明體" panose="02020500000000000000" pitchFamily="18" charset="-120"/>
              </a:rPr>
              <a:t>the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16 frequencies. 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BTNC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Play/Pause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BTNL: Reset: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erase </a:t>
            </a:r>
            <a:r>
              <a:rPr lang="en-US" altLang="zh-CN" sz="1700" kern="0" dirty="0">
                <a:ea typeface="新細明體" panose="02020500000000000000" pitchFamily="18" charset="-120"/>
              </a:rPr>
              <a:t>all assigned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tones.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5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Outputs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LEDs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LEDs above </a:t>
            </a:r>
            <a:r>
              <a:rPr lang="en-US" altLang="zh-CN" sz="1700" kern="0" dirty="0">
                <a:ea typeface="新細明體" panose="02020500000000000000" pitchFamily="18" charset="-120"/>
              </a:rPr>
              <a:t>each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switch.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Light </a:t>
            </a:r>
            <a:r>
              <a:rPr lang="en-US" altLang="zh-CN" sz="1700" kern="0" dirty="0">
                <a:ea typeface="新細明體" panose="02020500000000000000" pitchFamily="18" charset="-120"/>
              </a:rPr>
              <a:t>up when a tone is playing on that particular switch. </a:t>
            </a:r>
            <a:endParaRPr lang="en-US" altLang="zh-CN" sz="1700" kern="0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Seven </a:t>
            </a:r>
            <a:r>
              <a:rPr lang="en-US" altLang="zh-CN" sz="2100" kern="0" dirty="0">
                <a:ea typeface="新細明體" panose="02020500000000000000" pitchFamily="18" charset="-120"/>
              </a:rPr>
              <a:t>Segment </a:t>
            </a:r>
            <a:r>
              <a:rPr lang="en-US" altLang="zh-CN" sz="2100" kern="0" dirty="0" smtClean="0">
                <a:ea typeface="新細明體" panose="02020500000000000000" pitchFamily="18" charset="-120"/>
              </a:rPr>
              <a:t>Display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Show </a:t>
            </a:r>
            <a:r>
              <a:rPr lang="en-US" altLang="zh-CN" sz="1700" kern="0" dirty="0">
                <a:ea typeface="新細明體" panose="02020500000000000000" pitchFamily="18" charset="-120"/>
              </a:rPr>
              <a:t>which frequency is being worked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with.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Rotate from 0 to F.</a:t>
            </a:r>
          </a:p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Speaker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Sound wave at different frequencies.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2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 smtClean="0">
                <a:ea typeface="新細明體" panose="02020500000000000000" pitchFamily="18" charset="-120"/>
              </a:rPr>
              <a:t>Components of the Circuit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0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Button Toggle – Play &amp; Pause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FSM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Toggle between two states exactly one time when the button is pressed</a:t>
            </a:r>
          </a:p>
          <a:p>
            <a:pPr lvl="1" eaLnBrk="1" hangingPunct="1"/>
            <a:endParaRPr lang="en-US" altLang="zh-CN" sz="1700" kern="0" dirty="0" smtClean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54" y="2348880"/>
            <a:ext cx="3671491" cy="3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Button </a:t>
            </a:r>
            <a:r>
              <a:rPr lang="en-US" altLang="zh-TW" b="1" dirty="0" err="1" smtClean="0">
                <a:ea typeface="新細明體" panose="02020500000000000000" pitchFamily="18" charset="-120"/>
              </a:rPr>
              <a:t>Debouncer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Button bounce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Switch between states in FSM</a:t>
            </a:r>
          </a:p>
          <a:p>
            <a:pPr eaLnBrk="1" hangingPunct="1"/>
            <a:r>
              <a:rPr lang="en-US" altLang="zh-CN" sz="2100" kern="0" dirty="0" err="1" smtClean="0">
                <a:ea typeface="新細明體" panose="02020500000000000000" pitchFamily="18" charset="-120"/>
              </a:rPr>
              <a:t>Debouncer</a:t>
            </a:r>
            <a:r>
              <a:rPr lang="en-US" altLang="zh-CN" sz="2100" kern="0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By </a:t>
            </a:r>
            <a:r>
              <a:rPr lang="en-US" altLang="zh-CN" sz="1700" kern="0" dirty="0">
                <a:ea typeface="新細明體" panose="02020500000000000000" pitchFamily="18" charset="-120"/>
              </a:rPr>
              <a:t>Scott Larson of 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Digi-key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10.5 </a:t>
            </a:r>
            <a:r>
              <a:rPr lang="en-US" altLang="zh-CN" sz="1700" kern="0" dirty="0" err="1" smtClean="0">
                <a:ea typeface="新細明體" panose="02020500000000000000" pitchFamily="18" charset="-120"/>
              </a:rPr>
              <a:t>ms</a:t>
            </a:r>
            <a:r>
              <a:rPr lang="en-US" altLang="zh-CN" sz="1700" kern="0" dirty="0" smtClean="0">
                <a:ea typeface="新細明體" panose="02020500000000000000" pitchFamily="18" charset="-120"/>
              </a:rPr>
              <a:t> stable input time</a:t>
            </a:r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ea typeface="新細明體" panose="02020500000000000000" pitchFamily="18" charset="-120"/>
              </a:rPr>
              <a:t>Clock </a:t>
            </a:r>
            <a:r>
              <a:rPr lang="en-US" altLang="zh-CN" b="1" dirty="0" err="1" smtClean="0">
                <a:ea typeface="新細明體" panose="02020500000000000000" pitchFamily="18" charset="-120"/>
              </a:rPr>
              <a:t>Dividor</a:t>
            </a:r>
            <a:r>
              <a:rPr lang="en-US" altLang="zh-CN" b="1" dirty="0" smtClean="0">
                <a:ea typeface="新細明體" panose="02020500000000000000" pitchFamily="18" charset="-120"/>
              </a:rPr>
              <a:t> – BPM setting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smtClean="0">
                <a:ea typeface="新細明體" panose="02020500000000000000" pitchFamily="18" charset="-120"/>
              </a:rPr>
              <a:t>Convert 100 MHz to lower frequencies</a:t>
            </a:r>
          </a:p>
          <a:p>
            <a:pPr lvl="1" eaLnBrk="1" hangingPunct="1"/>
            <a:r>
              <a:rPr lang="en-US" altLang="zh-CN" sz="1700" kern="0" dirty="0" smtClean="0">
                <a:ea typeface="新細明體" panose="02020500000000000000" pitchFamily="18" charset="-120"/>
              </a:rPr>
              <a:t>Used to set BPM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 smtClean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=""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78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1220</TotalTime>
  <Words>496</Words>
  <Application>Microsoft Office PowerPoint</Application>
  <PresentationFormat>全屏显示(4:3)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新細明體</vt:lpstr>
      <vt:lpstr>宋体</vt:lpstr>
      <vt:lpstr>Arial</vt:lpstr>
      <vt:lpstr>Garamond</vt:lpstr>
      <vt:lpstr>Times New Roman</vt:lpstr>
      <vt:lpstr>Wingdings</vt:lpstr>
      <vt:lpstr>Edge</vt:lpstr>
      <vt:lpstr>16-Steps Sequencer and Synthesizer</vt:lpstr>
      <vt:lpstr>Speech Outline</vt:lpstr>
      <vt:lpstr>Inputs &amp; Outputs</vt:lpstr>
      <vt:lpstr>Inputs </vt:lpstr>
      <vt:lpstr>Outputs </vt:lpstr>
      <vt:lpstr>Components of the Circuit</vt:lpstr>
      <vt:lpstr>Button Toggle – Play &amp; Pause </vt:lpstr>
      <vt:lpstr>Button Debouncer </vt:lpstr>
      <vt:lpstr>Clock Dividor – BPM setting </vt:lpstr>
      <vt:lpstr>Counter – Tone / Switch Tracker </vt:lpstr>
      <vt:lpstr>D Flip-Flop </vt:lpstr>
      <vt:lpstr>Seven Segment Display </vt:lpstr>
      <vt:lpstr>Square Wave Generator </vt:lpstr>
      <vt:lpstr>Connecting Components </vt:lpstr>
      <vt:lpstr>Result Demonstration</vt:lpstr>
      <vt:lpstr>Q&amp;A</vt:lpstr>
      <vt:lpstr>GitHub Page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林 卓文</cp:lastModifiedBy>
  <cp:revision>460</cp:revision>
  <dcterms:created xsi:type="dcterms:W3CDTF">2010-02-22T08:33:03Z</dcterms:created>
  <dcterms:modified xsi:type="dcterms:W3CDTF">2018-06-13T18:00:46Z</dcterms:modified>
</cp:coreProperties>
</file>