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1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20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504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993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23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78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14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52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12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00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0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94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77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8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96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05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226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60619"/>
            <a:ext cx="9144000" cy="1294797"/>
          </a:xfrm>
        </p:spPr>
        <p:txBody>
          <a:bodyPr/>
          <a:lstStyle/>
          <a:p>
            <a:pPr algn="ctr"/>
            <a:r>
              <a:rPr lang="pt-BR" dirty="0" err="1" smtClean="0"/>
              <a:t>DAH</a:t>
            </a:r>
            <a:r>
              <a:rPr lang="pt-BR" dirty="0" smtClean="0"/>
              <a:t> </a:t>
            </a:r>
            <a:r>
              <a:rPr lang="pt-BR" dirty="0" err="1" smtClean="0"/>
              <a:t>HelpDesk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22500"/>
            <a:ext cx="9144000" cy="1655762"/>
          </a:xfrm>
        </p:spPr>
        <p:txBody>
          <a:bodyPr/>
          <a:lstStyle/>
          <a:p>
            <a:r>
              <a:rPr lang="pt-BR" dirty="0" smtClean="0"/>
              <a:t>Arthur Lima de Souza, Douglas de Freitas e Henrique </a:t>
            </a:r>
            <a:r>
              <a:rPr lang="pt-BR" dirty="0" err="1" smtClean="0"/>
              <a:t>Ostermamm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2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Definição de escopo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470243" cy="4195481"/>
          </a:xfrm>
        </p:spPr>
        <p:txBody>
          <a:bodyPr>
            <a:normAutofit/>
          </a:bodyPr>
          <a:lstStyle/>
          <a:p>
            <a:r>
              <a:rPr lang="pt-BR" sz="2400" dirty="0" smtClean="0"/>
              <a:t> O </a:t>
            </a:r>
            <a:r>
              <a:rPr lang="pt-BR" sz="2400" dirty="0" err="1" smtClean="0"/>
              <a:t>DAH</a:t>
            </a:r>
            <a:r>
              <a:rPr lang="pt-BR" sz="2400" dirty="0"/>
              <a:t> </a:t>
            </a:r>
            <a:r>
              <a:rPr lang="pt-BR" sz="2400" dirty="0" err="1" smtClean="0"/>
              <a:t>HelpDesk</a:t>
            </a:r>
            <a:r>
              <a:rPr lang="pt-BR" sz="2400" dirty="0" smtClean="0"/>
              <a:t> é um serviço de </a:t>
            </a:r>
            <a:r>
              <a:rPr lang="pt-BR" sz="2400" dirty="0"/>
              <a:t>atendimento aos </a:t>
            </a:r>
            <a:r>
              <a:rPr lang="pt-BR" sz="2400" dirty="0" smtClean="0"/>
              <a:t>funcionários </a:t>
            </a:r>
            <a:r>
              <a:rPr lang="pt-BR" sz="2400" dirty="0"/>
              <a:t>que procuram por soluções, esclarecimentos sobre dúvidas e outras solicitações para problemas técnicos relacionados </a:t>
            </a:r>
            <a:r>
              <a:rPr lang="pt-BR" sz="2400" dirty="0" smtClean="0"/>
              <a:t>à  </a:t>
            </a:r>
            <a:r>
              <a:rPr lang="pt-BR" sz="2400" b="1" dirty="0" smtClean="0">
                <a:solidFill>
                  <a:srgbClr val="FFC000"/>
                </a:solidFill>
              </a:rPr>
              <a:t>Manutenção de hardware</a:t>
            </a:r>
            <a:r>
              <a:rPr lang="pt-BR" sz="2400" dirty="0" smtClean="0"/>
              <a:t>, </a:t>
            </a:r>
            <a:r>
              <a:rPr lang="pt-BR" sz="2400" b="1" dirty="0" smtClean="0">
                <a:solidFill>
                  <a:srgbClr val="FFC000"/>
                </a:solidFill>
              </a:rPr>
              <a:t>acesso à internet</a:t>
            </a:r>
            <a:r>
              <a:rPr lang="pt-BR" sz="2400" b="1" dirty="0" smtClean="0"/>
              <a:t> </a:t>
            </a:r>
            <a:r>
              <a:rPr lang="pt-BR" sz="2400" dirty="0" smtClean="0"/>
              <a:t>e </a:t>
            </a:r>
            <a:r>
              <a:rPr lang="pt-BR" sz="2400" b="1" dirty="0" smtClean="0">
                <a:solidFill>
                  <a:srgbClr val="FFC000"/>
                </a:solidFill>
              </a:rPr>
              <a:t>aplicação de vendas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smtClean="0"/>
              <a:t>dentro da empresa. Com ele é possível criar chamados solicitando o suporte e acompanha-lo tendo acesso ao status atual e previsão de correção do problema</a:t>
            </a:r>
            <a:r>
              <a:rPr lang="pt-BR" sz="2400" dirty="0" smtClean="0"/>
              <a:t>. O serviço permite também que gerentes e administradores tenham total controle dos chamados e do desempenho dos técnicos.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040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de módulo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751528"/>
            <a:ext cx="8946541" cy="4496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</a:t>
            </a:r>
            <a:r>
              <a:rPr lang="pt-BR" sz="2400" b="1" dirty="0" smtClean="0">
                <a:solidFill>
                  <a:srgbClr val="FF0000"/>
                </a:solidFill>
              </a:rPr>
              <a:t>Não</a:t>
            </a:r>
            <a:r>
              <a:rPr lang="pt-BR" sz="2400" dirty="0" smtClean="0"/>
              <a:t> faz parte do projeto: </a:t>
            </a:r>
          </a:p>
          <a:p>
            <a:r>
              <a:rPr lang="pt-BR" sz="2400" dirty="0"/>
              <a:t>S</a:t>
            </a:r>
            <a:r>
              <a:rPr lang="pt-BR" sz="2400" dirty="0" smtClean="0"/>
              <a:t>uporte para outras empresas que não sejam a </a:t>
            </a:r>
            <a:r>
              <a:rPr lang="pt-BR" sz="2400" dirty="0" err="1" smtClean="0"/>
              <a:t>DAH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Suporte para problemas não relacionados à manutenção </a:t>
            </a:r>
            <a:r>
              <a:rPr lang="pt-BR" sz="2400" dirty="0"/>
              <a:t>de hardware, acesso à internet e aplicação de </a:t>
            </a:r>
            <a:r>
              <a:rPr lang="pt-BR" sz="2400" dirty="0" smtClean="0"/>
              <a:t>vendas.</a:t>
            </a:r>
          </a:p>
          <a:p>
            <a:r>
              <a:rPr lang="pt-BR" sz="2400" dirty="0" smtClean="0"/>
              <a:t>Suporte não relacionado à emprese, seja de funcionário ou não funcionário.</a:t>
            </a:r>
          </a:p>
        </p:txBody>
      </p:sp>
    </p:spTree>
    <p:extLst>
      <p:ext uri="{BB962C8B-B14F-4D97-AF65-F5344CB8AC3E}">
        <p14:creationId xmlns:p14="http://schemas.microsoft.com/office/powerpoint/2010/main" val="1394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195481"/>
          </a:xfrm>
        </p:spPr>
        <p:txBody>
          <a:bodyPr>
            <a:normAutofit/>
          </a:bodyPr>
          <a:lstStyle/>
          <a:p>
            <a:r>
              <a:rPr lang="pt-BR" sz="2400" dirty="0" smtClean="0"/>
              <a:t>Solicitação de chamado de usuário final:</a:t>
            </a:r>
            <a:r>
              <a:rPr lang="pt-BR" sz="2400" dirty="0"/>
              <a:t> </a:t>
            </a:r>
            <a:r>
              <a:rPr lang="pt-BR" sz="2400" dirty="0" smtClean="0"/>
              <a:t>usuário faz cadastro, sistema valida </a:t>
            </a:r>
            <a:r>
              <a:rPr lang="pt-BR" sz="2400" dirty="0" smtClean="0"/>
              <a:t>seu e-mail(verifica se é da empresa), </a:t>
            </a:r>
            <a:r>
              <a:rPr lang="pt-BR" sz="2400" dirty="0" smtClean="0"/>
              <a:t>usuário </a:t>
            </a:r>
            <a:r>
              <a:rPr lang="pt-BR" sz="2400" dirty="0" smtClean="0"/>
              <a:t>faz </a:t>
            </a:r>
            <a:r>
              <a:rPr lang="pt-BR" sz="2400" dirty="0" err="1" smtClean="0"/>
              <a:t>login</a:t>
            </a:r>
            <a:r>
              <a:rPr lang="pt-BR" sz="2400" dirty="0" smtClean="0"/>
              <a:t> no sistema, faz a solicitação de chamada informando os dados necessários, em seguida ele pode acompanhar a situação de seu chamado e também a  data de previsão do </a:t>
            </a:r>
            <a:r>
              <a:rPr lang="pt-BR" sz="2400" dirty="0" smtClean="0"/>
              <a:t>solução </a:t>
            </a:r>
            <a:r>
              <a:rPr lang="pt-BR" sz="2400" dirty="0" smtClean="0"/>
              <a:t>do problema informado</a:t>
            </a:r>
            <a:r>
              <a:rPr lang="pt-BR" sz="2400" dirty="0"/>
              <a:t>. Após um chamado ser encerrado o usuário pode classificar o nível de qualidade do serviço.</a:t>
            </a:r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8767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Após um usuário fazer um chamado, o operador do </a:t>
            </a:r>
            <a:r>
              <a:rPr lang="pt-BR" sz="2400" dirty="0" err="1" smtClean="0"/>
              <a:t>DAH</a:t>
            </a:r>
            <a:r>
              <a:rPr lang="pt-BR" sz="2400" dirty="0" smtClean="0"/>
              <a:t> </a:t>
            </a:r>
            <a:r>
              <a:rPr lang="pt-BR" sz="2400" dirty="0" err="1" smtClean="0"/>
              <a:t>HelpDesk</a:t>
            </a:r>
            <a:r>
              <a:rPr lang="pt-BR" sz="2400" dirty="0" smtClean="0"/>
              <a:t> recebe uma notificação a partir do painel de solicitações de chamado. Neste ambiente o operador tem capacidade de definir a data de previsão de correção de chamado, após corrigir o problema é possível também manter o usuário ciente da situação atual de sua solicitação</a:t>
            </a:r>
            <a:r>
              <a:rPr lang="pt-BR" sz="2400" dirty="0" smtClean="0"/>
              <a:t>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253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Estimativas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48496"/>
            <a:ext cx="8946541" cy="459990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Estimativa de quantidade de telas: </a:t>
            </a:r>
            <a:r>
              <a:rPr lang="pt-BR" sz="2800" b="1" u="sng" dirty="0"/>
              <a:t>8</a:t>
            </a:r>
            <a:r>
              <a:rPr lang="pt-BR" sz="2800" b="1" u="sng" dirty="0" smtClean="0"/>
              <a:t> telas</a:t>
            </a:r>
            <a:r>
              <a:rPr lang="pt-BR" sz="2400" u="sng" dirty="0" smtClean="0"/>
              <a:t> </a:t>
            </a:r>
          </a:p>
          <a:p>
            <a:pPr marL="0" indent="0">
              <a:buNone/>
            </a:pPr>
            <a:r>
              <a:rPr lang="pt-BR" sz="2400" dirty="0" smtClean="0"/>
              <a:t>Cadastro, </a:t>
            </a:r>
            <a:r>
              <a:rPr lang="pt-BR" sz="2400" dirty="0" err="1"/>
              <a:t>L</a:t>
            </a:r>
            <a:r>
              <a:rPr lang="pt-BR" sz="2400" dirty="0" err="1" smtClean="0"/>
              <a:t>ogin</a:t>
            </a:r>
            <a:r>
              <a:rPr lang="pt-BR" sz="2400" dirty="0" smtClean="0"/>
              <a:t>, Solicitação de chamado, Consulta de solicitação de chamado, Painel de Gerência, Painel Administrativo, Menu de navegação.</a:t>
            </a:r>
          </a:p>
          <a:p>
            <a:r>
              <a:rPr lang="pt-BR" sz="2400" dirty="0" smtClean="0"/>
              <a:t>Tempo total estimado: </a:t>
            </a:r>
            <a:r>
              <a:rPr lang="pt-BR" sz="2800" b="1" u="sng" dirty="0" smtClean="0"/>
              <a:t>63 Horas</a:t>
            </a:r>
          </a:p>
          <a:p>
            <a:pPr marL="0" indent="0">
              <a:buNone/>
            </a:pPr>
            <a:r>
              <a:rPr lang="pt-BR" sz="2400" dirty="0" smtClean="0"/>
              <a:t>    </a:t>
            </a:r>
            <a:r>
              <a:rPr lang="pt-BR" dirty="0" smtClean="0"/>
              <a:t>Análise e modelagem: </a:t>
            </a:r>
            <a:r>
              <a:rPr lang="pt-BR" b="1" dirty="0" smtClean="0"/>
              <a:t>8 Horas</a:t>
            </a:r>
          </a:p>
          <a:p>
            <a:pPr marL="0" indent="0">
              <a:buNone/>
            </a:pPr>
            <a:r>
              <a:rPr lang="pt-BR" dirty="0" smtClean="0"/>
              <a:t>     Desenvolvimento: </a:t>
            </a:r>
            <a:r>
              <a:rPr lang="pt-BR" b="1" dirty="0" smtClean="0"/>
              <a:t>30 horas</a:t>
            </a:r>
          </a:p>
          <a:p>
            <a:pPr marL="0" indent="0">
              <a:buNone/>
            </a:pPr>
            <a:r>
              <a:rPr lang="pt-BR" dirty="0" smtClean="0"/>
              <a:t>     Estilização de Interface gráfica: </a:t>
            </a:r>
            <a:r>
              <a:rPr lang="pt-BR" b="1" dirty="0" smtClean="0"/>
              <a:t>15 horas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/>
              <a:t> </a:t>
            </a:r>
            <a:r>
              <a:rPr lang="pt-BR" dirty="0" smtClean="0"/>
              <a:t>  Testes: </a:t>
            </a:r>
            <a:r>
              <a:rPr lang="pt-BR" b="1" dirty="0" smtClean="0"/>
              <a:t>10 horas   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907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606</TotalTime>
  <Words>359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DAH HelpDesk</vt:lpstr>
      <vt:lpstr>Definição de escopo</vt:lpstr>
      <vt:lpstr>Limitações de módulo</vt:lpstr>
      <vt:lpstr>Caso de uso 1</vt:lpstr>
      <vt:lpstr>Caso de uso 2</vt:lpstr>
      <vt:lpstr>Modelo ER</vt:lpstr>
      <vt:lpstr>Estimativas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DAH HelpDesk</dc:title>
  <dc:creator>Arthur</dc:creator>
  <cp:lastModifiedBy>Arthur</cp:lastModifiedBy>
  <cp:revision>20</cp:revision>
  <dcterms:created xsi:type="dcterms:W3CDTF">2016-10-15T17:04:18Z</dcterms:created>
  <dcterms:modified xsi:type="dcterms:W3CDTF">2016-10-17T10:30:51Z</dcterms:modified>
</cp:coreProperties>
</file>