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9" r:id="rId7"/>
    <p:sldId id="272" r:id="rId8"/>
    <p:sldId id="267" r:id="rId9"/>
    <p:sldId id="259" r:id="rId10"/>
    <p:sldId id="270" r:id="rId11"/>
    <p:sldId id="263" r:id="rId12"/>
    <p:sldId id="271" r:id="rId13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59" autoAdjust="0"/>
    <p:restoredTop sz="96437" autoAdjust="0"/>
  </p:normalViewPr>
  <p:slideViewPr>
    <p:cSldViewPr>
      <p:cViewPr>
        <p:scale>
          <a:sx n="100" d="100"/>
          <a:sy n="100" d="100"/>
        </p:scale>
        <p:origin x="-762" y="-81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lvl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800" kern="1200" noProof="0" dirty="0" smtClean="0"/>
            <a:t>Tâche 1</a:t>
          </a:r>
          <a:endParaRPr lang="fr-FR" sz="5800" kern="1200" noProof="0" dirty="0"/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lvl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800" kern="1200" noProof="0" dirty="0" smtClean="0"/>
            <a:t>Tâche 2</a:t>
          </a:r>
          <a:endParaRPr lang="fr-FR" sz="5800" kern="1200" noProof="0" dirty="0"/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lvl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800" kern="1200" noProof="0" dirty="0" smtClean="0"/>
            <a:t>Tâche 3</a:t>
          </a:r>
          <a:endParaRPr lang="fr-FR" sz="5800" kern="1200" noProof="0" dirty="0"/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pPr algn="r" rtl="0"/>
              <a:t>12/02/2018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6699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04533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86934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172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1119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1911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9966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958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1813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234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184144" cy="2000251"/>
          </a:xfrm>
        </p:spPr>
        <p:txBody>
          <a:bodyPr rtlCol="0"/>
          <a:lstStyle/>
          <a:p>
            <a:pPr rtl="0"/>
            <a:r>
              <a:rPr lang="fr-FR" dirty="0" smtClean="0"/>
              <a:t>Projet BTS Systèmes Numérique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Pilote automatique de bateau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236628" y="214290"/>
            <a:ext cx="10360501" cy="928694"/>
          </a:xfrm>
        </p:spPr>
        <p:txBody>
          <a:bodyPr rtlCol="0"/>
          <a:lstStyle/>
          <a:p>
            <a:pPr rtl="0"/>
            <a:r>
              <a:rPr lang="fr-FR" dirty="0" smtClean="0"/>
              <a:t>Cahier des charges :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93818" y="1500174"/>
            <a:ext cx="10074749" cy="485778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dirty="0" smtClean="0"/>
              <a:t>Acquisition des paramètres utiles à la navigation</a:t>
            </a:r>
          </a:p>
          <a:p>
            <a:pPr lvl="1"/>
            <a:r>
              <a:rPr lang="fr-FR" dirty="0" smtClean="0"/>
              <a:t>Compas magnétique</a:t>
            </a:r>
          </a:p>
          <a:p>
            <a:pPr lvl="1"/>
            <a:r>
              <a:rPr lang="fr-FR" dirty="0" smtClean="0"/>
              <a:t>GPS</a:t>
            </a:r>
          </a:p>
          <a:p>
            <a:pPr lvl="1"/>
            <a:r>
              <a:rPr lang="fr-FR" dirty="0" smtClean="0"/>
              <a:t>Capteurs environnementaux</a:t>
            </a:r>
          </a:p>
          <a:p>
            <a:pPr rtl="0"/>
            <a:r>
              <a:rPr lang="fr-FR" dirty="0" smtClean="0"/>
              <a:t>Affichage des informations</a:t>
            </a:r>
          </a:p>
          <a:p>
            <a:pPr lvl="1"/>
            <a:r>
              <a:rPr lang="fr-FR" dirty="0" smtClean="0"/>
              <a:t>Changement d’unités</a:t>
            </a:r>
          </a:p>
          <a:p>
            <a:pPr rtl="0"/>
            <a:r>
              <a:rPr lang="fr-FR" dirty="0" smtClean="0"/>
              <a:t>Pilote automatique</a:t>
            </a:r>
          </a:p>
          <a:p>
            <a:pPr lvl="1"/>
            <a:r>
              <a:rPr lang="fr-FR" dirty="0" smtClean="0"/>
              <a:t>Mode automatique</a:t>
            </a:r>
            <a:endParaRPr lang="fr-FR" dirty="0"/>
          </a:p>
          <a:p>
            <a:pPr lvl="1"/>
            <a:r>
              <a:rPr lang="fr-FR" dirty="0" smtClean="0"/>
              <a:t>Mode manuel</a:t>
            </a:r>
          </a:p>
          <a:p>
            <a:pPr lvl="1"/>
            <a:r>
              <a:rPr lang="fr-FR" dirty="0" smtClean="0"/>
              <a:t>Calibrage</a:t>
            </a:r>
          </a:p>
          <a:p>
            <a:r>
              <a:rPr lang="fr-FR" dirty="0" smtClean="0"/>
              <a:t>Alimentation autonome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Action mécanique du système</a:t>
            </a:r>
            <a:endParaRPr lang="fr-FR" dirty="0"/>
          </a:p>
        </p:txBody>
      </p:sp>
      <p:pic>
        <p:nvPicPr>
          <p:cNvPr id="8" name="Picture 2" descr="C:\Users\langloia\Documents\Projet presentation\Schema simple pilote auto bateau.png"/>
          <p:cNvPicPr>
            <a:picLocks noChangeAspect="1" noChangeArrowheads="1"/>
          </p:cNvPicPr>
          <p:nvPr/>
        </p:nvPicPr>
        <p:blipFill>
          <a:blip r:embed="rId3"/>
          <a:srcRect l="16456" t="22463" r="11392" b="23625"/>
          <a:stretch>
            <a:fillRect/>
          </a:stretch>
        </p:blipFill>
        <p:spPr bwMode="auto">
          <a:xfrm>
            <a:off x="2879702" y="2500306"/>
            <a:ext cx="6447279" cy="27146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4191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6"/>
          <p:cNvSpPr>
            <a:spLocks noGrp="1"/>
          </p:cNvSpPr>
          <p:nvPr>
            <p:ph type="title"/>
          </p:nvPr>
        </p:nvSpPr>
        <p:spPr>
          <a:xfrm>
            <a:off x="1522381" y="71414"/>
            <a:ext cx="6500858" cy="796909"/>
          </a:xfrm>
        </p:spPr>
        <p:txBody>
          <a:bodyPr rtlCol="0"/>
          <a:lstStyle/>
          <a:p>
            <a:pPr rtl="0"/>
            <a:r>
              <a:rPr lang="fr-FR" dirty="0" smtClean="0"/>
              <a:t>Diagramme d’exigences</a:t>
            </a:r>
            <a:endParaRPr lang="fr-FR" dirty="0"/>
          </a:p>
        </p:txBody>
      </p:sp>
      <p:pic>
        <p:nvPicPr>
          <p:cNvPr id="2051" name="Picture 3" descr="C:\Users\langloia\Documents\Projet presentation\Exigenc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9648" y="928670"/>
            <a:ext cx="11144118" cy="569573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522381" y="285729"/>
            <a:ext cx="6500858" cy="642942"/>
          </a:xfrm>
        </p:spPr>
        <p:txBody>
          <a:bodyPr rtlCol="0"/>
          <a:lstStyle/>
          <a:p>
            <a:pPr rtl="0"/>
            <a:r>
              <a:rPr lang="fr-FR" dirty="0" smtClean="0"/>
              <a:t>Diagramme de cas d’utilisation</a:t>
            </a:r>
            <a:endParaRPr lang="fr-FR" dirty="0"/>
          </a:p>
        </p:txBody>
      </p:sp>
      <p:pic>
        <p:nvPicPr>
          <p:cNvPr id="1027" name="Picture 3" descr="C:\Users\langloia\Documents\Projet presentation\Casdutilisat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066" y="947126"/>
            <a:ext cx="9929882" cy="5758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8481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625176" y="2209801"/>
            <a:ext cx="9498435" cy="2764335"/>
          </a:xfrm>
        </p:spPr>
        <p:txBody>
          <a:bodyPr rtlCol="0"/>
          <a:lstStyle/>
          <a:p>
            <a:pPr rtl="0"/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Fonctionnement du système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6497753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22314" y="214290"/>
            <a:ext cx="5737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Capteur </a:t>
            </a:r>
            <a:r>
              <a:rPr lang="fr-FR" sz="2800" dirty="0" smtClean="0"/>
              <a:t>g</a:t>
            </a:r>
            <a:r>
              <a:rPr lang="fr-FR" sz="2800" dirty="0" smtClean="0"/>
              <a:t>irouette anémomètre CV3F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xmlns="" val="412318924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0585013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31904698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f02787990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316</TotalTime>
  <Words>66</Words>
  <Application>Microsoft Office PowerPoint</Application>
  <PresentationFormat>Personnalisé</PresentationFormat>
  <Paragraphs>30</Paragraphs>
  <Slides>9</Slides>
  <Notes>8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tf02787990</vt:lpstr>
      <vt:lpstr>Projet BTS Systèmes Numérique</vt:lpstr>
      <vt:lpstr>Cahier des charges :</vt:lpstr>
      <vt:lpstr>Action mécanique du système</vt:lpstr>
      <vt:lpstr>Diagramme d’exigences</vt:lpstr>
      <vt:lpstr>Diagramme de cas d’utilisation</vt:lpstr>
      <vt:lpstr>Réalisation</vt:lpstr>
      <vt:lpstr>Diapositive 7</vt:lpstr>
      <vt:lpstr>Diapositive 8</vt:lpstr>
      <vt:lpstr>Titre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de titre</dc:title>
  <dc:creator>langloia</dc:creator>
  <cp:lastModifiedBy>lym</cp:lastModifiedBy>
  <cp:revision>16</cp:revision>
  <dcterms:created xsi:type="dcterms:W3CDTF">2018-01-24T15:35:26Z</dcterms:created>
  <dcterms:modified xsi:type="dcterms:W3CDTF">2018-02-12T11:07:42Z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