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366" r:id="rId4"/>
    <p:sldId id="363" r:id="rId5"/>
    <p:sldId id="361" r:id="rId6"/>
    <p:sldId id="362" r:id="rId7"/>
    <p:sldId id="369" r:id="rId8"/>
    <p:sldId id="368" r:id="rId9"/>
    <p:sldId id="371" r:id="rId10"/>
    <p:sldId id="372" r:id="rId11"/>
    <p:sldId id="373" r:id="rId12"/>
    <p:sldId id="3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42" autoAdjust="0"/>
  </p:normalViewPr>
  <p:slideViewPr>
    <p:cSldViewPr snapToGrid="0" showGuides="1">
      <p:cViewPr varScale="1">
        <p:scale>
          <a:sx n="73" d="100"/>
          <a:sy n="73" d="100"/>
        </p:scale>
        <p:origin x="102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E495-8BA1-4662-819A-08D8AC0BEA0C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1818C-E6AF-48B2-BA55-986E904D5D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02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7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5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5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257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7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7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17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7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96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0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7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5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0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8A4B82-7DBA-42C7-801F-4C0C5FEBBDB9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56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65D01-7447-E66F-9F3D-CF74D44F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Mini-projet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9AC6C8-84AC-C695-631E-2EA07A466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502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6CBC0-8E1A-506F-8542-A6F0F24B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D8E21-CF7E-1F76-7DA0-62BC849D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format de l’immatriculation est entre 7 et 9 caractères</a:t>
            </a:r>
          </a:p>
          <a:p>
            <a:r>
              <a:rPr lang="fr-FR" dirty="0"/>
              <a:t>Le nom du modèle a au moins 1 caractère</a:t>
            </a:r>
          </a:p>
          <a:p>
            <a:r>
              <a:rPr lang="fr-FR" dirty="0"/>
              <a:t>Le nombre de KM est positif</a:t>
            </a:r>
          </a:p>
          <a:p>
            <a:endParaRPr lang="fr-FR" dirty="0"/>
          </a:p>
          <a:p>
            <a:r>
              <a:rPr lang="fr-FR" dirty="0"/>
              <a:t>Le détail des travaux effectués est non vide</a:t>
            </a:r>
          </a:p>
          <a:p>
            <a:r>
              <a:rPr lang="fr-FR" dirty="0"/>
              <a:t>Lors de l’ajout de travaux le kilométrage est le kilométrage courant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 retard d’entretien est calculé: Retard=</a:t>
            </a:r>
            <a:r>
              <a:rPr lang="fr-FR" dirty="0" err="1"/>
              <a:t>KmDernierEntretien+FréquenceEntretienModele-Kilométrage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6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F6C33-2A69-8B27-F998-2361FBEB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41101-BAB5-D642-3983-08F3890A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BDD + EF fonctionnels</a:t>
            </a:r>
            <a:r>
              <a:rPr lang="fr-FR"/>
              <a:t>: 2pts</a:t>
            </a:r>
            <a:endParaRPr lang="fr-FR" dirty="0"/>
          </a:p>
          <a:p>
            <a:r>
              <a:rPr lang="fr-FR" dirty="0" err="1"/>
              <a:t>WebAPI</a:t>
            </a:r>
            <a:r>
              <a:rPr lang="fr-FR" dirty="0"/>
              <a:t> fonctionnelle: 4pts</a:t>
            </a:r>
          </a:p>
          <a:p>
            <a:r>
              <a:rPr lang="fr-FR" dirty="0"/>
              <a:t>Règles métier implémentées: 3pts</a:t>
            </a:r>
          </a:p>
          <a:p>
            <a:r>
              <a:rPr lang="fr-FR" dirty="0"/>
              <a:t>Ecrans Web: 8pts</a:t>
            </a:r>
          </a:p>
          <a:p>
            <a:r>
              <a:rPr lang="fr-FR" dirty="0"/>
              <a:t>TU sur toutes les règles métiers: 3pts</a:t>
            </a:r>
          </a:p>
          <a:p>
            <a:r>
              <a:rPr lang="fr-FR" dirty="0"/>
              <a:t>Traductions: 1pts</a:t>
            </a:r>
          </a:p>
          <a:p>
            <a:r>
              <a:rPr lang="fr-FR" dirty="0"/>
              <a:t>Ecran de gestion des modèles: +2pt </a:t>
            </a:r>
          </a:p>
        </p:txBody>
      </p:sp>
    </p:spTree>
    <p:extLst>
      <p:ext uri="{BB962C8B-B14F-4D97-AF65-F5344CB8AC3E}">
        <p14:creationId xmlns:p14="http://schemas.microsoft.com/office/powerpoint/2010/main" val="70979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DC610-9F63-EDA1-636E-71F2A146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69DED-72C9-E3C2-8FEF-3149FA07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quantité de fonctionnalités développées / fonctionnelles</a:t>
            </a:r>
          </a:p>
          <a:p>
            <a:endParaRPr lang="fr-FR" dirty="0"/>
          </a:p>
          <a:p>
            <a:r>
              <a:rPr lang="fr-FR" dirty="0"/>
              <a:t>La lisibilité du code / L’architecture</a:t>
            </a:r>
          </a:p>
          <a:p>
            <a:endParaRPr lang="fr-FR" dirty="0"/>
          </a:p>
          <a:p>
            <a:r>
              <a:rPr lang="fr-FR" dirty="0"/>
              <a:t>Les suppléments permettent de compenser les manques sur le reste</a:t>
            </a:r>
          </a:p>
          <a:p>
            <a:endParaRPr lang="fr-FR" dirty="0"/>
          </a:p>
          <a:p>
            <a:r>
              <a:rPr lang="fr-FR" dirty="0"/>
              <a:t>Une UX/UI/Perfs soignée est conseillée.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01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65D01-7447-E66F-9F3D-CF74D44F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flotte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D65321-17D5-5597-1AD9-A4786D7D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Vous voulez offrir un service de suivi de flotte de véhicules.</a:t>
            </a:r>
          </a:p>
          <a:p>
            <a:endParaRPr lang="fr-FR" dirty="0"/>
          </a:p>
          <a:p>
            <a:r>
              <a:rPr lang="fr-FR" dirty="0"/>
              <a:t>Vous décidez d’offrir une application Web pour gérer l’entretien des véhicules.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07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AF439-AF93-DB54-E60E-D54A996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modèle de véhicule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2EF33-6901-8343-F6CE-6D890C4B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Marque (depuis une liste disponible)</a:t>
            </a:r>
          </a:p>
          <a:p>
            <a:r>
              <a:rPr lang="fr-FR" dirty="0"/>
              <a:t>Modèle (texte libre)</a:t>
            </a:r>
          </a:p>
          <a:p>
            <a:r>
              <a:rPr lang="fr-FR" dirty="0"/>
              <a:t>Fréquence des entretiens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B981F-5EDE-443B-ACD7-BF3D58FB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13" y="2286051"/>
            <a:ext cx="7049111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AF439-AF93-DB54-E60E-D54A996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véhicule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2EF33-6901-8343-F6CE-6D890C4B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Marque + Modèle (depuis une liste)</a:t>
            </a:r>
          </a:p>
          <a:p>
            <a:r>
              <a:rPr lang="fr-FR" dirty="0"/>
              <a:t>Immatriculation</a:t>
            </a:r>
          </a:p>
          <a:p>
            <a:r>
              <a:rPr lang="fr-FR" dirty="0"/>
              <a:t>Année du véhicule</a:t>
            </a:r>
          </a:p>
          <a:p>
            <a:r>
              <a:rPr lang="fr-FR" dirty="0"/>
              <a:t>Nombre de KM</a:t>
            </a:r>
          </a:p>
          <a:p>
            <a:r>
              <a:rPr lang="fr-FR" dirty="0"/>
              <a:t>Energie (Diesel/Essence/Electrique/Hybride/GPL)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2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entretiens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Véhicule concerné</a:t>
            </a:r>
          </a:p>
          <a:p>
            <a:r>
              <a:rPr lang="fr-FR" dirty="0"/>
              <a:t>Nombre de KM lors de l’entretien</a:t>
            </a:r>
          </a:p>
          <a:p>
            <a:r>
              <a:rPr lang="fr-FR" dirty="0"/>
              <a:t>Travaux effectués (texte </a:t>
            </a:r>
            <a:r>
              <a:rPr lang="fr-FR" dirty="0" err="1"/>
              <a:t>multi-ligne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34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écrans: 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click sur un véhicule permet d’afficher le détail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CE4A6-B48B-1D94-4F11-F4493E593CFE}"/>
              </a:ext>
            </a:extLst>
          </p:cNvPr>
          <p:cNvSpPr/>
          <p:nvPr/>
        </p:nvSpPr>
        <p:spPr>
          <a:xfrm>
            <a:off x="1409700" y="1933576"/>
            <a:ext cx="123825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- Accueil</a:t>
            </a:r>
            <a:br>
              <a:rPr lang="fr-FR" dirty="0"/>
            </a:br>
            <a:r>
              <a:rPr lang="fr-FR" dirty="0"/>
              <a:t>- Véhicules</a:t>
            </a:r>
            <a:br>
              <a:rPr lang="fr-FR" dirty="0"/>
            </a:br>
            <a:r>
              <a:rPr lang="fr-FR" dirty="0"/>
              <a:t>-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11AB-9873-DD3C-2E30-6A8F38523318}"/>
              </a:ext>
            </a:extLst>
          </p:cNvPr>
          <p:cNvSpPr/>
          <p:nvPr/>
        </p:nvSpPr>
        <p:spPr>
          <a:xfrm>
            <a:off x="2647950" y="1935957"/>
            <a:ext cx="5781675" cy="295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6A5A6-A02D-741A-EBEE-B9BF1FCA0E2F}"/>
              </a:ext>
            </a:extLst>
          </p:cNvPr>
          <p:cNvSpPr/>
          <p:nvPr/>
        </p:nvSpPr>
        <p:spPr>
          <a:xfrm>
            <a:off x="7353300" y="1928814"/>
            <a:ext cx="971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Français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532B1-1FA7-60A1-3B36-AE3F0A5E730F}"/>
              </a:ext>
            </a:extLst>
          </p:cNvPr>
          <p:cNvSpPr/>
          <p:nvPr/>
        </p:nvSpPr>
        <p:spPr>
          <a:xfrm>
            <a:off x="5867400" y="1931194"/>
            <a:ext cx="1352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2BE50-20D2-DE7F-FD39-D29A3A4FA10E}"/>
              </a:ext>
            </a:extLst>
          </p:cNvPr>
          <p:cNvSpPr/>
          <p:nvPr/>
        </p:nvSpPr>
        <p:spPr>
          <a:xfrm>
            <a:off x="2647950" y="2240757"/>
            <a:ext cx="5781675" cy="274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Véhicules en retard d’entretien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67A1F-9AF8-EBBD-28B1-2E9F8FEF1865}"/>
              </a:ext>
            </a:extLst>
          </p:cNvPr>
          <p:cNvSpPr/>
          <p:nvPr/>
        </p:nvSpPr>
        <p:spPr>
          <a:xfrm>
            <a:off x="3105963" y="2987277"/>
            <a:ext cx="1514475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Volkswagen</a:t>
            </a:r>
            <a:br>
              <a:rPr lang="fr-FR" dirty="0"/>
            </a:br>
            <a:r>
              <a:rPr lang="fr-FR" dirty="0"/>
              <a:t>Peugeot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05446-E6CA-5833-3D18-0265EEEB479F}"/>
              </a:ext>
            </a:extLst>
          </p:cNvPr>
          <p:cNvSpPr/>
          <p:nvPr/>
        </p:nvSpPr>
        <p:spPr>
          <a:xfrm>
            <a:off x="4633913" y="2987276"/>
            <a:ext cx="1224775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Golf</a:t>
            </a:r>
            <a:br>
              <a:rPr lang="fr-FR" dirty="0"/>
            </a:br>
            <a:r>
              <a:rPr lang="fr-FR" dirty="0"/>
              <a:t>e208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914A4-1A04-8A65-0989-F9BEE00B11B5}"/>
              </a:ext>
            </a:extLst>
          </p:cNvPr>
          <p:cNvSpPr/>
          <p:nvPr/>
        </p:nvSpPr>
        <p:spPr>
          <a:xfrm>
            <a:off x="5867400" y="2987276"/>
            <a:ext cx="1290638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WW-111-XX</a:t>
            </a:r>
            <a:br>
              <a:rPr lang="fr-FR" dirty="0"/>
            </a:br>
            <a:r>
              <a:rPr lang="fr-FR" dirty="0"/>
              <a:t>EE-777-DD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C240E-7D8B-3E94-59CB-B4660A8DCE6E}"/>
              </a:ext>
            </a:extLst>
          </p:cNvPr>
          <p:cNvSpPr/>
          <p:nvPr/>
        </p:nvSpPr>
        <p:spPr>
          <a:xfrm>
            <a:off x="7166750" y="2987276"/>
            <a:ext cx="1081900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-2000km</a:t>
            </a:r>
            <a:br>
              <a:rPr lang="fr-FR" dirty="0"/>
            </a:br>
            <a:r>
              <a:rPr lang="fr-FR" dirty="0"/>
              <a:t>-123km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FDE88-9A86-2256-215D-55E21DA12415}"/>
              </a:ext>
            </a:extLst>
          </p:cNvPr>
          <p:cNvSpPr/>
          <p:nvPr/>
        </p:nvSpPr>
        <p:spPr>
          <a:xfrm>
            <a:off x="3105963" y="2562225"/>
            <a:ext cx="5142687" cy="41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Marque               Modèle      Immatriculation   Retard</a:t>
            </a:r>
          </a:p>
        </p:txBody>
      </p:sp>
    </p:spTree>
    <p:extLst>
      <p:ext uri="{BB962C8B-B14F-4D97-AF65-F5344CB8AC3E}">
        <p14:creationId xmlns:p14="http://schemas.microsoft.com/office/powerpoint/2010/main" val="351999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écrans: Véhicules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click sur un véhicule permet d’afficher le détail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CE4A6-B48B-1D94-4F11-F4493E593CFE}"/>
              </a:ext>
            </a:extLst>
          </p:cNvPr>
          <p:cNvSpPr/>
          <p:nvPr/>
        </p:nvSpPr>
        <p:spPr>
          <a:xfrm>
            <a:off x="1409700" y="1933576"/>
            <a:ext cx="123825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- Accueil</a:t>
            </a:r>
            <a:br>
              <a:rPr lang="fr-FR" dirty="0"/>
            </a:br>
            <a:r>
              <a:rPr lang="fr-FR" dirty="0"/>
              <a:t>- Véhicules</a:t>
            </a:r>
            <a:br>
              <a:rPr lang="fr-FR" dirty="0"/>
            </a:br>
            <a:r>
              <a:rPr lang="fr-FR" dirty="0"/>
              <a:t>-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11AB-9873-DD3C-2E30-6A8F38523318}"/>
              </a:ext>
            </a:extLst>
          </p:cNvPr>
          <p:cNvSpPr/>
          <p:nvPr/>
        </p:nvSpPr>
        <p:spPr>
          <a:xfrm>
            <a:off x="2647950" y="1935957"/>
            <a:ext cx="5781675" cy="295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6A5A6-A02D-741A-EBEE-B9BF1FCA0E2F}"/>
              </a:ext>
            </a:extLst>
          </p:cNvPr>
          <p:cNvSpPr/>
          <p:nvPr/>
        </p:nvSpPr>
        <p:spPr>
          <a:xfrm>
            <a:off x="7353300" y="1928814"/>
            <a:ext cx="971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Français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2BE50-20D2-DE7F-FD39-D29A3A4FA10E}"/>
              </a:ext>
            </a:extLst>
          </p:cNvPr>
          <p:cNvSpPr/>
          <p:nvPr/>
        </p:nvSpPr>
        <p:spPr>
          <a:xfrm>
            <a:off x="2647950" y="2240757"/>
            <a:ext cx="5781675" cy="274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Véhicules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67A1F-9AF8-EBBD-28B1-2E9F8FEF1865}"/>
              </a:ext>
            </a:extLst>
          </p:cNvPr>
          <p:cNvSpPr/>
          <p:nvPr/>
        </p:nvSpPr>
        <p:spPr>
          <a:xfrm>
            <a:off x="3105963" y="2987277"/>
            <a:ext cx="1514475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Volkswagen</a:t>
            </a:r>
            <a:br>
              <a:rPr lang="fr-FR" dirty="0"/>
            </a:br>
            <a:r>
              <a:rPr lang="fr-FR" dirty="0"/>
              <a:t>Peugeot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05446-E6CA-5833-3D18-0265EEEB479F}"/>
              </a:ext>
            </a:extLst>
          </p:cNvPr>
          <p:cNvSpPr/>
          <p:nvPr/>
        </p:nvSpPr>
        <p:spPr>
          <a:xfrm>
            <a:off x="4633913" y="2987276"/>
            <a:ext cx="985837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Golf</a:t>
            </a:r>
            <a:br>
              <a:rPr lang="fr-FR" dirty="0"/>
            </a:br>
            <a:r>
              <a:rPr lang="fr-FR" dirty="0"/>
              <a:t>e208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914A4-1A04-8A65-0989-F9BEE00B11B5}"/>
              </a:ext>
            </a:extLst>
          </p:cNvPr>
          <p:cNvSpPr/>
          <p:nvPr/>
        </p:nvSpPr>
        <p:spPr>
          <a:xfrm>
            <a:off x="5633225" y="2987276"/>
            <a:ext cx="1524813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WW-111-XX</a:t>
            </a:r>
            <a:br>
              <a:rPr lang="fr-FR" dirty="0"/>
            </a:br>
            <a:r>
              <a:rPr lang="fr-FR" dirty="0"/>
              <a:t>EE-777-DD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C240E-7D8B-3E94-59CB-B4660A8DCE6E}"/>
              </a:ext>
            </a:extLst>
          </p:cNvPr>
          <p:cNvSpPr/>
          <p:nvPr/>
        </p:nvSpPr>
        <p:spPr>
          <a:xfrm>
            <a:off x="7166750" y="2987276"/>
            <a:ext cx="1081900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fr-FR" dirty="0"/>
            </a:b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FDE88-9A86-2256-215D-55E21DA12415}"/>
              </a:ext>
            </a:extLst>
          </p:cNvPr>
          <p:cNvSpPr/>
          <p:nvPr/>
        </p:nvSpPr>
        <p:spPr>
          <a:xfrm>
            <a:off x="3105963" y="2562225"/>
            <a:ext cx="5142687" cy="41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Marque               Modèle      Immatriculation     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5D0AA4-50C9-52B6-8D50-C11DF6DE024A}"/>
              </a:ext>
            </a:extLst>
          </p:cNvPr>
          <p:cNvSpPr/>
          <p:nvPr/>
        </p:nvSpPr>
        <p:spPr>
          <a:xfrm>
            <a:off x="7920038" y="2282826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E8AB0-64A7-7949-F741-08AEB838CD6F}"/>
              </a:ext>
            </a:extLst>
          </p:cNvPr>
          <p:cNvSpPr/>
          <p:nvPr/>
        </p:nvSpPr>
        <p:spPr>
          <a:xfrm>
            <a:off x="7560470" y="3018829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F9EB-5A53-A917-57BF-5B073299AC29}"/>
              </a:ext>
            </a:extLst>
          </p:cNvPr>
          <p:cNvSpPr/>
          <p:nvPr/>
        </p:nvSpPr>
        <p:spPr>
          <a:xfrm>
            <a:off x="7560470" y="3342085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866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écrans: Détail Véhicule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8950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Vous devez pouvoir modifier toutes les infos du véhicule</a:t>
            </a:r>
          </a:p>
          <a:p>
            <a:r>
              <a:rPr lang="fr-FR" dirty="0"/>
              <a:t>Vous devez pouvoir ajouter un entretien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CE4A6-B48B-1D94-4F11-F4493E593CFE}"/>
              </a:ext>
            </a:extLst>
          </p:cNvPr>
          <p:cNvSpPr/>
          <p:nvPr/>
        </p:nvSpPr>
        <p:spPr>
          <a:xfrm>
            <a:off x="1409700" y="1933576"/>
            <a:ext cx="123825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- Accueil</a:t>
            </a:r>
            <a:br>
              <a:rPr lang="fr-FR" dirty="0"/>
            </a:br>
            <a:r>
              <a:rPr lang="fr-FR" dirty="0"/>
              <a:t>- Véhicules</a:t>
            </a:r>
            <a:br>
              <a:rPr lang="fr-FR" dirty="0"/>
            </a:br>
            <a:r>
              <a:rPr lang="fr-FR" dirty="0"/>
              <a:t>-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11AB-9873-DD3C-2E30-6A8F38523318}"/>
              </a:ext>
            </a:extLst>
          </p:cNvPr>
          <p:cNvSpPr/>
          <p:nvPr/>
        </p:nvSpPr>
        <p:spPr>
          <a:xfrm>
            <a:off x="2647950" y="1935957"/>
            <a:ext cx="5781675" cy="295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6A5A6-A02D-741A-EBEE-B9BF1FCA0E2F}"/>
              </a:ext>
            </a:extLst>
          </p:cNvPr>
          <p:cNvSpPr/>
          <p:nvPr/>
        </p:nvSpPr>
        <p:spPr>
          <a:xfrm>
            <a:off x="7353300" y="1928814"/>
            <a:ext cx="971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Français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2BE50-20D2-DE7F-FD39-D29A3A4FA10E}"/>
              </a:ext>
            </a:extLst>
          </p:cNvPr>
          <p:cNvSpPr/>
          <p:nvPr/>
        </p:nvSpPr>
        <p:spPr>
          <a:xfrm>
            <a:off x="2647950" y="2240757"/>
            <a:ext cx="5781675" cy="274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Véhicule ‘AA-777-WW’        Entretiens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67A1F-9AF8-EBBD-28B1-2E9F8FEF1865}"/>
              </a:ext>
            </a:extLst>
          </p:cNvPr>
          <p:cNvSpPr/>
          <p:nvPr/>
        </p:nvSpPr>
        <p:spPr>
          <a:xfrm>
            <a:off x="2743199" y="2682478"/>
            <a:ext cx="1876426" cy="1975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Informations du véhicule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914A4-1A04-8A65-0989-F9BEE00B11B5}"/>
              </a:ext>
            </a:extLst>
          </p:cNvPr>
          <p:cNvSpPr/>
          <p:nvPr/>
        </p:nvSpPr>
        <p:spPr>
          <a:xfrm>
            <a:off x="4838700" y="2697954"/>
            <a:ext cx="1133476" cy="1975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8000 km</a:t>
            </a:r>
          </a:p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25001 km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C240E-7D8B-3E94-59CB-B4660A8DCE6E}"/>
              </a:ext>
            </a:extLst>
          </p:cNvPr>
          <p:cNvSpPr/>
          <p:nvPr/>
        </p:nvSpPr>
        <p:spPr>
          <a:xfrm>
            <a:off x="5972175" y="2682478"/>
            <a:ext cx="2352675" cy="1990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-Filtre à air</a:t>
            </a:r>
            <a:br>
              <a:rPr lang="fr-FR" dirty="0"/>
            </a:br>
            <a:r>
              <a:rPr lang="fr-FR" dirty="0"/>
              <a:t>-Lève vitre</a:t>
            </a:r>
            <a:br>
              <a:rPr lang="fr-FR" dirty="0"/>
            </a:br>
            <a:r>
              <a:rPr lang="fr-FR" dirty="0"/>
              <a:t>-Phare ARD</a:t>
            </a:r>
            <a:br>
              <a:rPr lang="fr-FR" dirty="0"/>
            </a:br>
            <a:r>
              <a:rPr lang="fr-FR" dirty="0"/>
              <a:t>-Entretien périodique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975E5-199B-64F4-642B-A0EEBB8F4B06}"/>
              </a:ext>
            </a:extLst>
          </p:cNvPr>
          <p:cNvSpPr/>
          <p:nvPr/>
        </p:nvSpPr>
        <p:spPr>
          <a:xfrm>
            <a:off x="8039100" y="2334420"/>
            <a:ext cx="285750" cy="227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51C60-05D2-C1A4-E5C2-6AF06C069DFF}"/>
              </a:ext>
            </a:extLst>
          </p:cNvPr>
          <p:cNvSpPr/>
          <p:nvPr/>
        </p:nvSpPr>
        <p:spPr>
          <a:xfrm>
            <a:off x="3886200" y="4352925"/>
            <a:ext cx="642938" cy="228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24638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écrans: Modèles (+2pt)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simple écran de 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CE4A6-B48B-1D94-4F11-F4493E593CFE}"/>
              </a:ext>
            </a:extLst>
          </p:cNvPr>
          <p:cNvSpPr/>
          <p:nvPr/>
        </p:nvSpPr>
        <p:spPr>
          <a:xfrm>
            <a:off x="1409700" y="1933576"/>
            <a:ext cx="123825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- Accueil</a:t>
            </a:r>
            <a:br>
              <a:rPr lang="fr-FR" dirty="0"/>
            </a:br>
            <a:r>
              <a:rPr lang="fr-FR" dirty="0"/>
              <a:t>- Véhicules</a:t>
            </a:r>
            <a:br>
              <a:rPr lang="fr-FR" dirty="0"/>
            </a:br>
            <a:r>
              <a:rPr lang="fr-FR" dirty="0"/>
              <a:t>-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11AB-9873-DD3C-2E30-6A8F38523318}"/>
              </a:ext>
            </a:extLst>
          </p:cNvPr>
          <p:cNvSpPr/>
          <p:nvPr/>
        </p:nvSpPr>
        <p:spPr>
          <a:xfrm>
            <a:off x="2647950" y="1935957"/>
            <a:ext cx="5781675" cy="295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6A5A6-A02D-741A-EBEE-B9BF1FCA0E2F}"/>
              </a:ext>
            </a:extLst>
          </p:cNvPr>
          <p:cNvSpPr/>
          <p:nvPr/>
        </p:nvSpPr>
        <p:spPr>
          <a:xfrm>
            <a:off x="7353300" y="1928814"/>
            <a:ext cx="971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Français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2BE50-20D2-DE7F-FD39-D29A3A4FA10E}"/>
              </a:ext>
            </a:extLst>
          </p:cNvPr>
          <p:cNvSpPr/>
          <p:nvPr/>
        </p:nvSpPr>
        <p:spPr>
          <a:xfrm>
            <a:off x="2647950" y="2240757"/>
            <a:ext cx="5781675" cy="274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975E5-199B-64F4-642B-A0EEBB8F4B06}"/>
              </a:ext>
            </a:extLst>
          </p:cNvPr>
          <p:cNvSpPr/>
          <p:nvPr/>
        </p:nvSpPr>
        <p:spPr>
          <a:xfrm>
            <a:off x="7711244" y="2316363"/>
            <a:ext cx="285750" cy="227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5C834-EA11-ACBB-8750-F7DB151C6189}"/>
              </a:ext>
            </a:extLst>
          </p:cNvPr>
          <p:cNvSpPr/>
          <p:nvPr/>
        </p:nvSpPr>
        <p:spPr>
          <a:xfrm>
            <a:off x="2937650" y="2996802"/>
            <a:ext cx="1514475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Volkswagen</a:t>
            </a:r>
            <a:br>
              <a:rPr lang="fr-FR" dirty="0"/>
            </a:br>
            <a:r>
              <a:rPr lang="fr-FR" dirty="0"/>
              <a:t>Peugeot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02601-6042-5609-1F3B-19B384A57922}"/>
              </a:ext>
            </a:extLst>
          </p:cNvPr>
          <p:cNvSpPr/>
          <p:nvPr/>
        </p:nvSpPr>
        <p:spPr>
          <a:xfrm>
            <a:off x="4465600" y="2996801"/>
            <a:ext cx="985837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Golf</a:t>
            </a:r>
            <a:br>
              <a:rPr lang="fr-FR" dirty="0"/>
            </a:br>
            <a:r>
              <a:rPr lang="fr-FR" dirty="0"/>
              <a:t>e208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9219A-8930-7577-C9C8-0CFA206CF302}"/>
              </a:ext>
            </a:extLst>
          </p:cNvPr>
          <p:cNvSpPr/>
          <p:nvPr/>
        </p:nvSpPr>
        <p:spPr>
          <a:xfrm>
            <a:off x="5464912" y="2996801"/>
            <a:ext cx="1524813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15000km</a:t>
            </a:r>
            <a:br>
              <a:rPr lang="fr-FR" dirty="0"/>
            </a:br>
            <a:r>
              <a:rPr lang="fr-FR" dirty="0"/>
              <a:t>20000km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FCA90-24E5-35AB-B11C-BAC20C127341}"/>
              </a:ext>
            </a:extLst>
          </p:cNvPr>
          <p:cNvSpPr/>
          <p:nvPr/>
        </p:nvSpPr>
        <p:spPr>
          <a:xfrm>
            <a:off x="6998437" y="2996801"/>
            <a:ext cx="1081900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fr-FR" dirty="0"/>
            </a:b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0BB8B-7CEA-E6C6-B27D-ECBA6943344D}"/>
              </a:ext>
            </a:extLst>
          </p:cNvPr>
          <p:cNvSpPr/>
          <p:nvPr/>
        </p:nvSpPr>
        <p:spPr>
          <a:xfrm>
            <a:off x="2937650" y="2571750"/>
            <a:ext cx="5142687" cy="41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Marque               Modèle      Fréquence      Actions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2C106-3240-EB8A-5059-CEAD6745716E}"/>
              </a:ext>
            </a:extLst>
          </p:cNvPr>
          <p:cNvSpPr/>
          <p:nvPr/>
        </p:nvSpPr>
        <p:spPr>
          <a:xfrm>
            <a:off x="7392157" y="3028354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21C47-8E40-EC43-F6F3-6A984CE15BFD}"/>
              </a:ext>
            </a:extLst>
          </p:cNvPr>
          <p:cNvSpPr/>
          <p:nvPr/>
        </p:nvSpPr>
        <p:spPr>
          <a:xfrm>
            <a:off x="7392157" y="3351610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8793206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4254</TotalTime>
  <Words>409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Profondeur</vt:lpstr>
      <vt:lpstr>Mini-projet</vt:lpstr>
      <vt:lpstr>Gestion de flotte  </vt:lpstr>
      <vt:lpstr>Un modèle de véhicule</vt:lpstr>
      <vt:lpstr>Un véhicule</vt:lpstr>
      <vt:lpstr>Les entretiens</vt:lpstr>
      <vt:lpstr>Les écrans: Accueil</vt:lpstr>
      <vt:lpstr>Les écrans: Véhicules</vt:lpstr>
      <vt:lpstr>Les écrans: Détail Véhicule</vt:lpstr>
      <vt:lpstr>Les écrans: Modèles (+2pt)</vt:lpstr>
      <vt:lpstr>Règles métier</vt:lpstr>
      <vt:lpstr>L’évaluation</vt:lpstr>
      <vt:lpstr>Critères d’évaluation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Paul-Henri Charby</dc:creator>
  <cp:lastModifiedBy>Arthur LASHERMES</cp:lastModifiedBy>
  <cp:revision>99</cp:revision>
  <dcterms:created xsi:type="dcterms:W3CDTF">2023-03-04T08:16:03Z</dcterms:created>
  <dcterms:modified xsi:type="dcterms:W3CDTF">2024-02-16T15:40:11Z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2023-03-04T08:16:03Z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c5af2be5-91e8-49c9-9f51-ccdb39e42830</vt:lpwstr>
  </property>
  <property fmtid="{D5CDD505-2E9C-101B-9397-08002B2CF9AE}" pid="8" name="MSIP_Label_09e9a456-2778-4ca9-be06-1190b1e1118a_ContentBits">
    <vt:lpwstr>0</vt:lpwstr>
  </property>
</Properties>
</file>