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12"/>
  </p:notesMasterIdLst>
  <p:sldIdLst>
    <p:sldId id="256" r:id="rId3"/>
    <p:sldId id="491" r:id="rId4"/>
    <p:sldId id="499" r:id="rId5"/>
    <p:sldId id="329" r:id="rId6"/>
    <p:sldId id="330" r:id="rId7"/>
    <p:sldId id="509" r:id="rId8"/>
    <p:sldId id="510" r:id="rId9"/>
    <p:sldId id="332" r:id="rId10"/>
    <p:sldId id="507" r:id="rId11"/>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dgers Karen" initials="RK" lastIdx="1" clrIdx="0">
    <p:extLst/>
  </p:cmAuthor>
  <p:cmAuthor id="2" name="Newman John" initials="NJ" lastIdx="9" clrIdx="1">
    <p:extLst/>
  </p:cmAuthor>
  <p:cmAuthor id="3" name="Chris Matson (LCP)" initials="CM(" lastIdx="4"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26" autoAdjust="0"/>
    <p:restoredTop sz="94660"/>
  </p:normalViewPr>
  <p:slideViewPr>
    <p:cSldViewPr>
      <p:cViewPr varScale="1">
        <p:scale>
          <a:sx n="108" d="100"/>
          <a:sy n="108" d="100"/>
        </p:scale>
        <p:origin x="237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6CEA51-C085-4AC2-8806-7AB0F3177D22}"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GB"/>
        </a:p>
      </dgm:t>
    </dgm:pt>
    <dgm:pt modelId="{2DF22A64-F101-4D4D-B17F-B4E60CCF5E6B}">
      <dgm:prSet phldrT="[Text]"/>
      <dgm:spPr/>
      <dgm:t>
        <a:bodyPr/>
        <a:lstStyle/>
        <a:p>
          <a:pPr algn="l"/>
          <a:r>
            <a:rPr lang="en-GB" dirty="0"/>
            <a:t>For the period 1</a:t>
          </a:r>
          <a:r>
            <a:rPr lang="en-GB" baseline="30000" dirty="0"/>
            <a:t>st</a:t>
          </a:r>
          <a:r>
            <a:rPr lang="en-GB" dirty="0"/>
            <a:t> April 19 to 30</a:t>
          </a:r>
          <a:r>
            <a:rPr lang="en-GB" baseline="30000" dirty="0"/>
            <a:t>th</a:t>
          </a:r>
          <a:r>
            <a:rPr lang="en-GB" dirty="0"/>
            <a:t> Sept 19, Energia need to buy 100MW in each half hour of every day, based on the available data what would have been the best strategy that Energia could have used? What factors drive the decision?</a:t>
          </a:r>
        </a:p>
      </dgm:t>
    </dgm:pt>
    <dgm:pt modelId="{65E31F59-36C8-44B3-9C9E-FA55A84A5DB4}" type="parTrans" cxnId="{729DB71F-D6D4-432A-9994-D524C900EA02}">
      <dgm:prSet/>
      <dgm:spPr/>
      <dgm:t>
        <a:bodyPr/>
        <a:lstStyle/>
        <a:p>
          <a:endParaRPr lang="en-GB"/>
        </a:p>
      </dgm:t>
    </dgm:pt>
    <dgm:pt modelId="{BC2F6E3A-DD17-4B7E-BC4F-B00E9592499E}" type="sibTrans" cxnId="{729DB71F-D6D4-432A-9994-D524C900EA02}">
      <dgm:prSet/>
      <dgm:spPr/>
      <dgm:t>
        <a:bodyPr/>
        <a:lstStyle/>
        <a:p>
          <a:endParaRPr lang="en-GB"/>
        </a:p>
      </dgm:t>
    </dgm:pt>
    <dgm:pt modelId="{774BF142-311C-499C-A2FB-1C35EF9B7672}" type="pres">
      <dgm:prSet presAssocID="{C36CEA51-C085-4AC2-8806-7AB0F3177D22}" presName="Name0" presStyleCnt="0">
        <dgm:presLayoutVars>
          <dgm:chPref val="1"/>
          <dgm:dir/>
          <dgm:animOne val="branch"/>
          <dgm:animLvl val="lvl"/>
          <dgm:resizeHandles/>
        </dgm:presLayoutVars>
      </dgm:prSet>
      <dgm:spPr/>
    </dgm:pt>
    <dgm:pt modelId="{E7D9DA61-402D-4C22-82B8-528A17BFAFE7}" type="pres">
      <dgm:prSet presAssocID="{2DF22A64-F101-4D4D-B17F-B4E60CCF5E6B}" presName="vertOne" presStyleCnt="0"/>
      <dgm:spPr/>
    </dgm:pt>
    <dgm:pt modelId="{7FA0368A-42B5-46CB-ACFA-53882BDD8187}" type="pres">
      <dgm:prSet presAssocID="{2DF22A64-F101-4D4D-B17F-B4E60CCF5E6B}" presName="txOne" presStyleLbl="node0" presStyleIdx="0" presStyleCnt="1">
        <dgm:presLayoutVars>
          <dgm:chPref val="3"/>
        </dgm:presLayoutVars>
      </dgm:prSet>
      <dgm:spPr/>
    </dgm:pt>
    <dgm:pt modelId="{CB1B9210-1403-4DD2-9C36-725FEAFD4DEE}" type="pres">
      <dgm:prSet presAssocID="{2DF22A64-F101-4D4D-B17F-B4E60CCF5E6B}" presName="horzOne" presStyleCnt="0"/>
      <dgm:spPr/>
    </dgm:pt>
  </dgm:ptLst>
  <dgm:cxnLst>
    <dgm:cxn modelId="{729DB71F-D6D4-432A-9994-D524C900EA02}" srcId="{C36CEA51-C085-4AC2-8806-7AB0F3177D22}" destId="{2DF22A64-F101-4D4D-B17F-B4E60CCF5E6B}" srcOrd="0" destOrd="0" parTransId="{65E31F59-36C8-44B3-9C9E-FA55A84A5DB4}" sibTransId="{BC2F6E3A-DD17-4B7E-BC4F-B00E9592499E}"/>
    <dgm:cxn modelId="{18CF97DF-94EB-47E7-966E-D4D065A15926}" type="presOf" srcId="{2DF22A64-F101-4D4D-B17F-B4E60CCF5E6B}" destId="{7FA0368A-42B5-46CB-ACFA-53882BDD8187}" srcOrd="0" destOrd="0" presId="urn:microsoft.com/office/officeart/2005/8/layout/hierarchy4"/>
    <dgm:cxn modelId="{527AE4E1-EFA1-406E-9CE2-57D4A62F5F3E}" type="presOf" srcId="{C36CEA51-C085-4AC2-8806-7AB0F3177D22}" destId="{774BF142-311C-499C-A2FB-1C35EF9B7672}" srcOrd="0" destOrd="0" presId="urn:microsoft.com/office/officeart/2005/8/layout/hierarchy4"/>
    <dgm:cxn modelId="{3E894914-6037-423D-AF42-2419D6314944}" type="presParOf" srcId="{774BF142-311C-499C-A2FB-1C35EF9B7672}" destId="{E7D9DA61-402D-4C22-82B8-528A17BFAFE7}" srcOrd="0" destOrd="0" presId="urn:microsoft.com/office/officeart/2005/8/layout/hierarchy4"/>
    <dgm:cxn modelId="{5F35606A-8545-4169-A1A4-F83013695C90}" type="presParOf" srcId="{E7D9DA61-402D-4C22-82B8-528A17BFAFE7}" destId="{7FA0368A-42B5-46CB-ACFA-53882BDD8187}" srcOrd="0" destOrd="0" presId="urn:microsoft.com/office/officeart/2005/8/layout/hierarchy4"/>
    <dgm:cxn modelId="{75876706-A12F-4014-8B57-823D821FE460}" type="presParOf" srcId="{E7D9DA61-402D-4C22-82B8-528A17BFAFE7}" destId="{CB1B9210-1403-4DD2-9C36-725FEAFD4DE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6E83E6-61E0-41E6-B8C6-B6B11E0B8A27}"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GB"/>
        </a:p>
      </dgm:t>
    </dgm:pt>
    <dgm:pt modelId="{2C2EAEA9-66CD-4027-9378-33F097477CFE}">
      <dgm:prSet phldrT="[Text]"/>
      <dgm:spPr/>
      <dgm:t>
        <a:bodyPr/>
        <a:lstStyle/>
        <a:p>
          <a:r>
            <a:rPr lang="en-GB" dirty="0"/>
            <a:t>Price</a:t>
          </a:r>
        </a:p>
      </dgm:t>
    </dgm:pt>
    <dgm:pt modelId="{D2E129AA-649E-4B09-A067-DAF2D830D777}" type="parTrans" cxnId="{17C082FF-D245-4FBE-926C-739E26D31C26}">
      <dgm:prSet/>
      <dgm:spPr/>
      <dgm:t>
        <a:bodyPr/>
        <a:lstStyle/>
        <a:p>
          <a:endParaRPr lang="en-GB"/>
        </a:p>
      </dgm:t>
    </dgm:pt>
    <dgm:pt modelId="{76512EFD-2CF3-4DE5-A3A8-363CDB0DCB8A}" type="sibTrans" cxnId="{17C082FF-D245-4FBE-926C-739E26D31C26}">
      <dgm:prSet/>
      <dgm:spPr/>
      <dgm:t>
        <a:bodyPr/>
        <a:lstStyle/>
        <a:p>
          <a:endParaRPr lang="en-GB"/>
        </a:p>
      </dgm:t>
    </dgm:pt>
    <dgm:pt modelId="{FCD8B920-C0E7-4A0C-98F0-DEF0B695D31B}">
      <dgm:prSet phldrT="[Text]"/>
      <dgm:spPr/>
      <dgm:t>
        <a:bodyPr/>
        <a:lstStyle/>
        <a:p>
          <a:r>
            <a:rPr lang="en-GB" dirty="0"/>
            <a:t>Demand</a:t>
          </a:r>
        </a:p>
      </dgm:t>
    </dgm:pt>
    <dgm:pt modelId="{6C088FE9-5310-41A1-A6F8-31B616CE04B8}" type="parTrans" cxnId="{84EA106D-AE88-451D-B6C3-192E9CFAB8BF}">
      <dgm:prSet/>
      <dgm:spPr/>
      <dgm:t>
        <a:bodyPr/>
        <a:lstStyle/>
        <a:p>
          <a:endParaRPr lang="en-GB" dirty="0"/>
        </a:p>
      </dgm:t>
    </dgm:pt>
    <dgm:pt modelId="{044CC585-D1F8-4E2D-B2B5-9E535E543101}" type="sibTrans" cxnId="{84EA106D-AE88-451D-B6C3-192E9CFAB8BF}">
      <dgm:prSet/>
      <dgm:spPr/>
      <dgm:t>
        <a:bodyPr/>
        <a:lstStyle/>
        <a:p>
          <a:endParaRPr lang="en-GB"/>
        </a:p>
      </dgm:t>
    </dgm:pt>
    <dgm:pt modelId="{51119560-75FE-4D1A-BB6F-3177D5FE46BD}">
      <dgm:prSet phldrT="[Text]"/>
      <dgm:spPr/>
      <dgm:t>
        <a:bodyPr/>
        <a:lstStyle/>
        <a:p>
          <a:r>
            <a:rPr lang="en-GB" dirty="0"/>
            <a:t>Wind</a:t>
          </a:r>
        </a:p>
      </dgm:t>
    </dgm:pt>
    <dgm:pt modelId="{F85EEE9A-8F42-40E6-955B-34E7C077C90A}" type="parTrans" cxnId="{CBEC25F3-9785-4D9E-8B3D-16F0070FC668}">
      <dgm:prSet/>
      <dgm:spPr/>
      <dgm:t>
        <a:bodyPr/>
        <a:lstStyle/>
        <a:p>
          <a:endParaRPr lang="en-GB" dirty="0"/>
        </a:p>
      </dgm:t>
    </dgm:pt>
    <dgm:pt modelId="{10E61E96-D938-4628-9CD0-45B412B6D40A}" type="sibTrans" cxnId="{CBEC25F3-9785-4D9E-8B3D-16F0070FC668}">
      <dgm:prSet/>
      <dgm:spPr/>
      <dgm:t>
        <a:bodyPr/>
        <a:lstStyle/>
        <a:p>
          <a:endParaRPr lang="en-GB"/>
        </a:p>
      </dgm:t>
    </dgm:pt>
    <dgm:pt modelId="{381619AB-1114-4AFC-A517-EA0FF005FC25}">
      <dgm:prSet phldrT="[Text]"/>
      <dgm:spPr/>
      <dgm:t>
        <a:bodyPr/>
        <a:lstStyle/>
        <a:p>
          <a:r>
            <a:rPr lang="en-GB" dirty="0"/>
            <a:t>Forecast Error</a:t>
          </a:r>
        </a:p>
      </dgm:t>
    </dgm:pt>
    <dgm:pt modelId="{598CAB42-7956-4410-89FC-2AFE2ED72436}" type="parTrans" cxnId="{759D92BA-437C-46C4-B23C-299C5340B080}">
      <dgm:prSet/>
      <dgm:spPr/>
      <dgm:t>
        <a:bodyPr/>
        <a:lstStyle/>
        <a:p>
          <a:endParaRPr lang="en-GB" dirty="0"/>
        </a:p>
      </dgm:t>
    </dgm:pt>
    <dgm:pt modelId="{A2C8079D-E36B-4F45-81D8-3A006787B679}" type="sibTrans" cxnId="{759D92BA-437C-46C4-B23C-299C5340B080}">
      <dgm:prSet/>
      <dgm:spPr/>
      <dgm:t>
        <a:bodyPr/>
        <a:lstStyle/>
        <a:p>
          <a:endParaRPr lang="en-GB"/>
        </a:p>
      </dgm:t>
    </dgm:pt>
    <dgm:pt modelId="{128AD7E9-3E8C-4E5D-9F26-B8F19592FA4C}">
      <dgm:prSet phldrT="[Text]"/>
      <dgm:spPr/>
      <dgm:t>
        <a:bodyPr/>
        <a:lstStyle/>
        <a:p>
          <a:r>
            <a:rPr lang="en-GB" dirty="0"/>
            <a:t>Time of day</a:t>
          </a:r>
        </a:p>
      </dgm:t>
    </dgm:pt>
    <dgm:pt modelId="{02C2E03E-117C-4182-A0B4-3CEBC158B1E5}" type="parTrans" cxnId="{9D1F0D30-E832-469E-AE2E-F719C0421A28}">
      <dgm:prSet/>
      <dgm:spPr/>
      <dgm:t>
        <a:bodyPr/>
        <a:lstStyle/>
        <a:p>
          <a:endParaRPr lang="en-GB" dirty="0"/>
        </a:p>
      </dgm:t>
    </dgm:pt>
    <dgm:pt modelId="{04F1CA7F-F674-46CA-BFAB-6F9425279C2A}" type="sibTrans" cxnId="{9D1F0D30-E832-469E-AE2E-F719C0421A28}">
      <dgm:prSet/>
      <dgm:spPr/>
      <dgm:t>
        <a:bodyPr/>
        <a:lstStyle/>
        <a:p>
          <a:endParaRPr lang="en-GB"/>
        </a:p>
      </dgm:t>
    </dgm:pt>
    <dgm:pt modelId="{7DCF3CA3-E846-41B4-9CF0-75335F1A89D2}">
      <dgm:prSet/>
      <dgm:spPr/>
      <dgm:t>
        <a:bodyPr/>
        <a:lstStyle/>
        <a:p>
          <a:r>
            <a:rPr lang="en-GB" dirty="0"/>
            <a:t>Net Demand</a:t>
          </a:r>
        </a:p>
      </dgm:t>
    </dgm:pt>
    <dgm:pt modelId="{078D7FD3-689B-498B-AFB3-AC2B3EDB53E8}" type="parTrans" cxnId="{3502DF21-501C-4BEA-B54B-A3A89759D97D}">
      <dgm:prSet/>
      <dgm:spPr/>
      <dgm:t>
        <a:bodyPr/>
        <a:lstStyle/>
        <a:p>
          <a:endParaRPr lang="en-GB" dirty="0"/>
        </a:p>
      </dgm:t>
    </dgm:pt>
    <dgm:pt modelId="{4416AF34-9AED-4A75-844B-7D132C914CB1}" type="sibTrans" cxnId="{3502DF21-501C-4BEA-B54B-A3A89759D97D}">
      <dgm:prSet/>
      <dgm:spPr/>
      <dgm:t>
        <a:bodyPr/>
        <a:lstStyle/>
        <a:p>
          <a:endParaRPr lang="en-GB"/>
        </a:p>
      </dgm:t>
    </dgm:pt>
    <dgm:pt modelId="{A6F3C58D-DB2F-4010-AF9B-ADD6128A924B}" type="pres">
      <dgm:prSet presAssocID="{DA6E83E6-61E0-41E6-B8C6-B6B11E0B8A27}" presName="cycle" presStyleCnt="0">
        <dgm:presLayoutVars>
          <dgm:chMax val="1"/>
          <dgm:dir/>
          <dgm:animLvl val="ctr"/>
          <dgm:resizeHandles val="exact"/>
        </dgm:presLayoutVars>
      </dgm:prSet>
      <dgm:spPr/>
    </dgm:pt>
    <dgm:pt modelId="{6D548288-31BA-4CA6-B6C6-2D3EEA038345}" type="pres">
      <dgm:prSet presAssocID="{2C2EAEA9-66CD-4027-9378-33F097477CFE}" presName="centerShape" presStyleLbl="node0" presStyleIdx="0" presStyleCnt="1"/>
      <dgm:spPr/>
    </dgm:pt>
    <dgm:pt modelId="{C90ACC0E-B342-41CA-A834-15C56FB501BE}" type="pres">
      <dgm:prSet presAssocID="{6C088FE9-5310-41A1-A6F8-31B616CE04B8}" presName="Name9" presStyleLbl="parChTrans1D2" presStyleIdx="0" presStyleCnt="5"/>
      <dgm:spPr/>
    </dgm:pt>
    <dgm:pt modelId="{1EB4BD88-8DF8-484B-B6C9-F002A00CE046}" type="pres">
      <dgm:prSet presAssocID="{6C088FE9-5310-41A1-A6F8-31B616CE04B8}" presName="connTx" presStyleLbl="parChTrans1D2" presStyleIdx="0" presStyleCnt="5"/>
      <dgm:spPr/>
    </dgm:pt>
    <dgm:pt modelId="{1C6AD2D4-4F8E-48AC-8B3F-A2C84E511D4E}" type="pres">
      <dgm:prSet presAssocID="{FCD8B920-C0E7-4A0C-98F0-DEF0B695D31B}" presName="node" presStyleLbl="node1" presStyleIdx="0" presStyleCnt="5">
        <dgm:presLayoutVars>
          <dgm:bulletEnabled val="1"/>
        </dgm:presLayoutVars>
      </dgm:prSet>
      <dgm:spPr/>
    </dgm:pt>
    <dgm:pt modelId="{9AC846C4-01D0-431E-B19A-D1F116918A8B}" type="pres">
      <dgm:prSet presAssocID="{F85EEE9A-8F42-40E6-955B-34E7C077C90A}" presName="Name9" presStyleLbl="parChTrans1D2" presStyleIdx="1" presStyleCnt="5"/>
      <dgm:spPr/>
    </dgm:pt>
    <dgm:pt modelId="{E71E659E-A315-4F09-BDA5-CB5C2FA42796}" type="pres">
      <dgm:prSet presAssocID="{F85EEE9A-8F42-40E6-955B-34E7C077C90A}" presName="connTx" presStyleLbl="parChTrans1D2" presStyleIdx="1" presStyleCnt="5"/>
      <dgm:spPr/>
    </dgm:pt>
    <dgm:pt modelId="{BAA61BBC-6D7C-42F0-8857-74042CF2C43C}" type="pres">
      <dgm:prSet presAssocID="{51119560-75FE-4D1A-BB6F-3177D5FE46BD}" presName="node" presStyleLbl="node1" presStyleIdx="1" presStyleCnt="5">
        <dgm:presLayoutVars>
          <dgm:bulletEnabled val="1"/>
        </dgm:presLayoutVars>
      </dgm:prSet>
      <dgm:spPr/>
    </dgm:pt>
    <dgm:pt modelId="{B25AF0F3-1D01-4D7A-BF55-3F3F4EA54643}" type="pres">
      <dgm:prSet presAssocID="{078D7FD3-689B-498B-AFB3-AC2B3EDB53E8}" presName="Name9" presStyleLbl="parChTrans1D2" presStyleIdx="2" presStyleCnt="5"/>
      <dgm:spPr/>
    </dgm:pt>
    <dgm:pt modelId="{92B440AE-A47E-49A5-AFE0-93428BDD01AB}" type="pres">
      <dgm:prSet presAssocID="{078D7FD3-689B-498B-AFB3-AC2B3EDB53E8}" presName="connTx" presStyleLbl="parChTrans1D2" presStyleIdx="2" presStyleCnt="5"/>
      <dgm:spPr/>
    </dgm:pt>
    <dgm:pt modelId="{44077114-4C4E-4ACB-A36F-D00D346F3074}" type="pres">
      <dgm:prSet presAssocID="{7DCF3CA3-E846-41B4-9CF0-75335F1A89D2}" presName="node" presStyleLbl="node1" presStyleIdx="2" presStyleCnt="5">
        <dgm:presLayoutVars>
          <dgm:bulletEnabled val="1"/>
        </dgm:presLayoutVars>
      </dgm:prSet>
      <dgm:spPr/>
    </dgm:pt>
    <dgm:pt modelId="{00EA403B-711C-460A-BA3E-DBDF85DDADB5}" type="pres">
      <dgm:prSet presAssocID="{598CAB42-7956-4410-89FC-2AFE2ED72436}" presName="Name9" presStyleLbl="parChTrans1D2" presStyleIdx="3" presStyleCnt="5"/>
      <dgm:spPr/>
    </dgm:pt>
    <dgm:pt modelId="{E2B643FB-B8F4-450A-915C-DDF6E2C31006}" type="pres">
      <dgm:prSet presAssocID="{598CAB42-7956-4410-89FC-2AFE2ED72436}" presName="connTx" presStyleLbl="parChTrans1D2" presStyleIdx="3" presStyleCnt="5"/>
      <dgm:spPr/>
    </dgm:pt>
    <dgm:pt modelId="{94EBF84B-BC65-4158-944F-4B4264601164}" type="pres">
      <dgm:prSet presAssocID="{381619AB-1114-4AFC-A517-EA0FF005FC25}" presName="node" presStyleLbl="node1" presStyleIdx="3" presStyleCnt="5">
        <dgm:presLayoutVars>
          <dgm:bulletEnabled val="1"/>
        </dgm:presLayoutVars>
      </dgm:prSet>
      <dgm:spPr/>
    </dgm:pt>
    <dgm:pt modelId="{DAB1488E-F96D-482F-8FB6-1B171DFA2D41}" type="pres">
      <dgm:prSet presAssocID="{02C2E03E-117C-4182-A0B4-3CEBC158B1E5}" presName="Name9" presStyleLbl="parChTrans1D2" presStyleIdx="4" presStyleCnt="5"/>
      <dgm:spPr/>
    </dgm:pt>
    <dgm:pt modelId="{CAB08C6F-23D3-4B24-BF22-ABE6C15482FD}" type="pres">
      <dgm:prSet presAssocID="{02C2E03E-117C-4182-A0B4-3CEBC158B1E5}" presName="connTx" presStyleLbl="parChTrans1D2" presStyleIdx="4" presStyleCnt="5"/>
      <dgm:spPr/>
    </dgm:pt>
    <dgm:pt modelId="{8A477C6A-0AB7-4750-9781-A9BAE8C5A1C9}" type="pres">
      <dgm:prSet presAssocID="{128AD7E9-3E8C-4E5D-9F26-B8F19592FA4C}" presName="node" presStyleLbl="node1" presStyleIdx="4" presStyleCnt="5">
        <dgm:presLayoutVars>
          <dgm:bulletEnabled val="1"/>
        </dgm:presLayoutVars>
      </dgm:prSet>
      <dgm:spPr/>
    </dgm:pt>
  </dgm:ptLst>
  <dgm:cxnLst>
    <dgm:cxn modelId="{C2E80C01-2544-45EF-B723-6F9C8845E1E9}" type="presOf" srcId="{F85EEE9A-8F42-40E6-955B-34E7C077C90A}" destId="{E71E659E-A315-4F09-BDA5-CB5C2FA42796}" srcOrd="1" destOrd="0" presId="urn:microsoft.com/office/officeart/2005/8/layout/radial1"/>
    <dgm:cxn modelId="{40EAFA13-CCB2-48E3-987E-17F0E88AEA42}" type="presOf" srcId="{598CAB42-7956-4410-89FC-2AFE2ED72436}" destId="{E2B643FB-B8F4-450A-915C-DDF6E2C31006}" srcOrd="1" destOrd="0" presId="urn:microsoft.com/office/officeart/2005/8/layout/radial1"/>
    <dgm:cxn modelId="{3502DF21-501C-4BEA-B54B-A3A89759D97D}" srcId="{2C2EAEA9-66CD-4027-9378-33F097477CFE}" destId="{7DCF3CA3-E846-41B4-9CF0-75335F1A89D2}" srcOrd="2" destOrd="0" parTransId="{078D7FD3-689B-498B-AFB3-AC2B3EDB53E8}" sibTransId="{4416AF34-9AED-4A75-844B-7D132C914CB1}"/>
    <dgm:cxn modelId="{9D1F0D30-E832-469E-AE2E-F719C0421A28}" srcId="{2C2EAEA9-66CD-4027-9378-33F097477CFE}" destId="{128AD7E9-3E8C-4E5D-9F26-B8F19592FA4C}" srcOrd="4" destOrd="0" parTransId="{02C2E03E-117C-4182-A0B4-3CEBC158B1E5}" sibTransId="{04F1CA7F-F674-46CA-BFAB-6F9425279C2A}"/>
    <dgm:cxn modelId="{088DC735-F5F3-4176-B021-489377EF62A4}" type="presOf" srcId="{078D7FD3-689B-498B-AFB3-AC2B3EDB53E8}" destId="{92B440AE-A47E-49A5-AFE0-93428BDD01AB}" srcOrd="1" destOrd="0" presId="urn:microsoft.com/office/officeart/2005/8/layout/radial1"/>
    <dgm:cxn modelId="{93634938-2A26-49AC-ACCA-1BABE03F9309}" type="presOf" srcId="{51119560-75FE-4D1A-BB6F-3177D5FE46BD}" destId="{BAA61BBC-6D7C-42F0-8857-74042CF2C43C}" srcOrd="0" destOrd="0" presId="urn:microsoft.com/office/officeart/2005/8/layout/radial1"/>
    <dgm:cxn modelId="{FEEC3E3E-B1D3-403C-BFD0-2B601969F7CA}" type="presOf" srcId="{128AD7E9-3E8C-4E5D-9F26-B8F19592FA4C}" destId="{8A477C6A-0AB7-4750-9781-A9BAE8C5A1C9}" srcOrd="0" destOrd="0" presId="urn:microsoft.com/office/officeart/2005/8/layout/radial1"/>
    <dgm:cxn modelId="{3766CC62-CBDA-45B0-A878-C7789ED143FF}" type="presOf" srcId="{DA6E83E6-61E0-41E6-B8C6-B6B11E0B8A27}" destId="{A6F3C58D-DB2F-4010-AF9B-ADD6128A924B}" srcOrd="0" destOrd="0" presId="urn:microsoft.com/office/officeart/2005/8/layout/radial1"/>
    <dgm:cxn modelId="{A959FC6A-4736-44A3-98C8-843202C3018B}" type="presOf" srcId="{598CAB42-7956-4410-89FC-2AFE2ED72436}" destId="{00EA403B-711C-460A-BA3E-DBDF85DDADB5}" srcOrd="0" destOrd="0" presId="urn:microsoft.com/office/officeart/2005/8/layout/radial1"/>
    <dgm:cxn modelId="{84EA106D-AE88-451D-B6C3-192E9CFAB8BF}" srcId="{2C2EAEA9-66CD-4027-9378-33F097477CFE}" destId="{FCD8B920-C0E7-4A0C-98F0-DEF0B695D31B}" srcOrd="0" destOrd="0" parTransId="{6C088FE9-5310-41A1-A6F8-31B616CE04B8}" sibTransId="{044CC585-D1F8-4E2D-B2B5-9E535E543101}"/>
    <dgm:cxn modelId="{0116D159-FDD7-424C-91B0-871AF7F74895}" type="presOf" srcId="{6C088FE9-5310-41A1-A6F8-31B616CE04B8}" destId="{C90ACC0E-B342-41CA-A834-15C56FB501BE}" srcOrd="0" destOrd="0" presId="urn:microsoft.com/office/officeart/2005/8/layout/radial1"/>
    <dgm:cxn modelId="{CEA1678C-CF2B-4598-A1D6-86A65C6BC80F}" type="presOf" srcId="{02C2E03E-117C-4182-A0B4-3CEBC158B1E5}" destId="{DAB1488E-F96D-482F-8FB6-1B171DFA2D41}" srcOrd="0" destOrd="0" presId="urn:microsoft.com/office/officeart/2005/8/layout/radial1"/>
    <dgm:cxn modelId="{D5B7BA9E-D436-477C-B6DA-E0ABA26CFCDC}" type="presOf" srcId="{FCD8B920-C0E7-4A0C-98F0-DEF0B695D31B}" destId="{1C6AD2D4-4F8E-48AC-8B3F-A2C84E511D4E}" srcOrd="0" destOrd="0" presId="urn:microsoft.com/office/officeart/2005/8/layout/radial1"/>
    <dgm:cxn modelId="{EC1118B8-D64B-451F-A546-19BFA2279A4F}" type="presOf" srcId="{F85EEE9A-8F42-40E6-955B-34E7C077C90A}" destId="{9AC846C4-01D0-431E-B19A-D1F116918A8B}" srcOrd="0" destOrd="0" presId="urn:microsoft.com/office/officeart/2005/8/layout/radial1"/>
    <dgm:cxn modelId="{759D92BA-437C-46C4-B23C-299C5340B080}" srcId="{2C2EAEA9-66CD-4027-9378-33F097477CFE}" destId="{381619AB-1114-4AFC-A517-EA0FF005FC25}" srcOrd="3" destOrd="0" parTransId="{598CAB42-7956-4410-89FC-2AFE2ED72436}" sibTransId="{A2C8079D-E36B-4F45-81D8-3A006787B679}"/>
    <dgm:cxn modelId="{1CE65FC2-C800-4486-83FD-80B3BB948863}" type="presOf" srcId="{02C2E03E-117C-4182-A0B4-3CEBC158B1E5}" destId="{CAB08C6F-23D3-4B24-BF22-ABE6C15482FD}" srcOrd="1" destOrd="0" presId="urn:microsoft.com/office/officeart/2005/8/layout/radial1"/>
    <dgm:cxn modelId="{A2D5B6CB-EDD2-4358-B74C-3311C38A9A2A}" type="presOf" srcId="{6C088FE9-5310-41A1-A6F8-31B616CE04B8}" destId="{1EB4BD88-8DF8-484B-B6C9-F002A00CE046}" srcOrd="1" destOrd="0" presId="urn:microsoft.com/office/officeart/2005/8/layout/radial1"/>
    <dgm:cxn modelId="{BF4798E1-6E8F-4F03-A533-C31412FB5805}" type="presOf" srcId="{7DCF3CA3-E846-41B4-9CF0-75335F1A89D2}" destId="{44077114-4C4E-4ACB-A36F-D00D346F3074}" srcOrd="0" destOrd="0" presId="urn:microsoft.com/office/officeart/2005/8/layout/radial1"/>
    <dgm:cxn modelId="{CBEC25F3-9785-4D9E-8B3D-16F0070FC668}" srcId="{2C2EAEA9-66CD-4027-9378-33F097477CFE}" destId="{51119560-75FE-4D1A-BB6F-3177D5FE46BD}" srcOrd="1" destOrd="0" parTransId="{F85EEE9A-8F42-40E6-955B-34E7C077C90A}" sibTransId="{10E61E96-D938-4628-9CD0-45B412B6D40A}"/>
    <dgm:cxn modelId="{DD5E25F5-4E38-4E9B-82F8-6E839956B007}" type="presOf" srcId="{2C2EAEA9-66CD-4027-9378-33F097477CFE}" destId="{6D548288-31BA-4CA6-B6C6-2D3EEA038345}" srcOrd="0" destOrd="0" presId="urn:microsoft.com/office/officeart/2005/8/layout/radial1"/>
    <dgm:cxn modelId="{EC8C63FA-08D3-4C6C-AFEE-CA137B907D63}" type="presOf" srcId="{078D7FD3-689B-498B-AFB3-AC2B3EDB53E8}" destId="{B25AF0F3-1D01-4D7A-BF55-3F3F4EA54643}" srcOrd="0" destOrd="0" presId="urn:microsoft.com/office/officeart/2005/8/layout/radial1"/>
    <dgm:cxn modelId="{B7B28CFA-7367-4F4C-9B37-9F235DC6F3CA}" type="presOf" srcId="{381619AB-1114-4AFC-A517-EA0FF005FC25}" destId="{94EBF84B-BC65-4158-944F-4B4264601164}" srcOrd="0" destOrd="0" presId="urn:microsoft.com/office/officeart/2005/8/layout/radial1"/>
    <dgm:cxn modelId="{17C082FF-D245-4FBE-926C-739E26D31C26}" srcId="{DA6E83E6-61E0-41E6-B8C6-B6B11E0B8A27}" destId="{2C2EAEA9-66CD-4027-9378-33F097477CFE}" srcOrd="0" destOrd="0" parTransId="{D2E129AA-649E-4B09-A067-DAF2D830D777}" sibTransId="{76512EFD-2CF3-4DE5-A3A8-363CDB0DCB8A}"/>
    <dgm:cxn modelId="{41C46BB2-2070-45BD-A677-8F8FE2D54498}" type="presParOf" srcId="{A6F3C58D-DB2F-4010-AF9B-ADD6128A924B}" destId="{6D548288-31BA-4CA6-B6C6-2D3EEA038345}" srcOrd="0" destOrd="0" presId="urn:microsoft.com/office/officeart/2005/8/layout/radial1"/>
    <dgm:cxn modelId="{110E637A-BABF-47EF-87F4-78A559A39974}" type="presParOf" srcId="{A6F3C58D-DB2F-4010-AF9B-ADD6128A924B}" destId="{C90ACC0E-B342-41CA-A834-15C56FB501BE}" srcOrd="1" destOrd="0" presId="urn:microsoft.com/office/officeart/2005/8/layout/radial1"/>
    <dgm:cxn modelId="{778C0872-6E23-405C-BFEB-15F07D8C4F22}" type="presParOf" srcId="{C90ACC0E-B342-41CA-A834-15C56FB501BE}" destId="{1EB4BD88-8DF8-484B-B6C9-F002A00CE046}" srcOrd="0" destOrd="0" presId="urn:microsoft.com/office/officeart/2005/8/layout/radial1"/>
    <dgm:cxn modelId="{E3835F66-3C6E-4E4B-AFEE-600541BD940C}" type="presParOf" srcId="{A6F3C58D-DB2F-4010-AF9B-ADD6128A924B}" destId="{1C6AD2D4-4F8E-48AC-8B3F-A2C84E511D4E}" srcOrd="2" destOrd="0" presId="urn:microsoft.com/office/officeart/2005/8/layout/radial1"/>
    <dgm:cxn modelId="{A7E1A813-4A0C-4DC9-907B-CF6F4B12AEA6}" type="presParOf" srcId="{A6F3C58D-DB2F-4010-AF9B-ADD6128A924B}" destId="{9AC846C4-01D0-431E-B19A-D1F116918A8B}" srcOrd="3" destOrd="0" presId="urn:microsoft.com/office/officeart/2005/8/layout/radial1"/>
    <dgm:cxn modelId="{81A36BD9-0BB1-431C-BDC0-C45A814C5FBB}" type="presParOf" srcId="{9AC846C4-01D0-431E-B19A-D1F116918A8B}" destId="{E71E659E-A315-4F09-BDA5-CB5C2FA42796}" srcOrd="0" destOrd="0" presId="urn:microsoft.com/office/officeart/2005/8/layout/radial1"/>
    <dgm:cxn modelId="{093098DD-03E2-4E85-8331-2E26F5824916}" type="presParOf" srcId="{A6F3C58D-DB2F-4010-AF9B-ADD6128A924B}" destId="{BAA61BBC-6D7C-42F0-8857-74042CF2C43C}" srcOrd="4" destOrd="0" presId="urn:microsoft.com/office/officeart/2005/8/layout/radial1"/>
    <dgm:cxn modelId="{4B3964CE-BB29-4B67-90EE-D1B651E5F088}" type="presParOf" srcId="{A6F3C58D-DB2F-4010-AF9B-ADD6128A924B}" destId="{B25AF0F3-1D01-4D7A-BF55-3F3F4EA54643}" srcOrd="5" destOrd="0" presId="urn:microsoft.com/office/officeart/2005/8/layout/radial1"/>
    <dgm:cxn modelId="{DF148473-4872-4E91-9150-101692FDA37A}" type="presParOf" srcId="{B25AF0F3-1D01-4D7A-BF55-3F3F4EA54643}" destId="{92B440AE-A47E-49A5-AFE0-93428BDD01AB}" srcOrd="0" destOrd="0" presId="urn:microsoft.com/office/officeart/2005/8/layout/radial1"/>
    <dgm:cxn modelId="{F48FB790-C98C-423D-9EE8-1505AEFD750E}" type="presParOf" srcId="{A6F3C58D-DB2F-4010-AF9B-ADD6128A924B}" destId="{44077114-4C4E-4ACB-A36F-D00D346F3074}" srcOrd="6" destOrd="0" presId="urn:microsoft.com/office/officeart/2005/8/layout/radial1"/>
    <dgm:cxn modelId="{33D23BDD-149E-492A-93DB-45A36E216CFE}" type="presParOf" srcId="{A6F3C58D-DB2F-4010-AF9B-ADD6128A924B}" destId="{00EA403B-711C-460A-BA3E-DBDF85DDADB5}" srcOrd="7" destOrd="0" presId="urn:microsoft.com/office/officeart/2005/8/layout/radial1"/>
    <dgm:cxn modelId="{B87DF126-048A-41AF-8685-559126D6F865}" type="presParOf" srcId="{00EA403B-711C-460A-BA3E-DBDF85DDADB5}" destId="{E2B643FB-B8F4-450A-915C-DDF6E2C31006}" srcOrd="0" destOrd="0" presId="urn:microsoft.com/office/officeart/2005/8/layout/radial1"/>
    <dgm:cxn modelId="{F18CC3E6-3051-44CB-93E3-89978F937311}" type="presParOf" srcId="{A6F3C58D-DB2F-4010-AF9B-ADD6128A924B}" destId="{94EBF84B-BC65-4158-944F-4B4264601164}" srcOrd="8" destOrd="0" presId="urn:microsoft.com/office/officeart/2005/8/layout/radial1"/>
    <dgm:cxn modelId="{C32AA908-BF88-445D-9BEC-7D8208BBF35D}" type="presParOf" srcId="{A6F3C58D-DB2F-4010-AF9B-ADD6128A924B}" destId="{DAB1488E-F96D-482F-8FB6-1B171DFA2D41}" srcOrd="9" destOrd="0" presId="urn:microsoft.com/office/officeart/2005/8/layout/radial1"/>
    <dgm:cxn modelId="{09885310-EEDD-4062-B540-900814EBC343}" type="presParOf" srcId="{DAB1488E-F96D-482F-8FB6-1B171DFA2D41}" destId="{CAB08C6F-23D3-4B24-BF22-ABE6C15482FD}" srcOrd="0" destOrd="0" presId="urn:microsoft.com/office/officeart/2005/8/layout/radial1"/>
    <dgm:cxn modelId="{18F1F334-000B-424D-B867-7C9DF567260C}" type="presParOf" srcId="{A6F3C58D-DB2F-4010-AF9B-ADD6128A924B}" destId="{8A477C6A-0AB7-4750-9781-A9BAE8C5A1C9}" srcOrd="10" destOrd="0" presId="urn:microsoft.com/office/officeart/2005/8/layout/radia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6CEA51-C085-4AC2-8806-7AB0F3177D22}" type="doc">
      <dgm:prSet loTypeId="urn:microsoft.com/office/officeart/2005/8/layout/hierarchy4" loCatId="hierarchy" qsTypeId="urn:microsoft.com/office/officeart/2005/8/quickstyle/simple1" qsCatId="simple" csTypeId="urn:microsoft.com/office/officeart/2005/8/colors/accent1_2" csCatId="accent1" phldr="1"/>
      <dgm:spPr/>
      <dgm:t>
        <a:bodyPr/>
        <a:lstStyle/>
        <a:p>
          <a:endParaRPr lang="en-GB"/>
        </a:p>
      </dgm:t>
    </dgm:pt>
    <dgm:pt modelId="{2DF22A64-F101-4D4D-B17F-B4E60CCF5E6B}">
      <dgm:prSet phldrT="[Text]"/>
      <dgm:spPr/>
      <dgm:t>
        <a:bodyPr/>
        <a:lstStyle/>
        <a:p>
          <a:pPr algn="l"/>
          <a:r>
            <a:rPr lang="en-GB" dirty="0"/>
            <a:t>There was a market rule change on 1</a:t>
          </a:r>
          <a:r>
            <a:rPr lang="en-GB" baseline="30000" dirty="0"/>
            <a:t>st</a:t>
          </a:r>
          <a:r>
            <a:rPr lang="en-GB" dirty="0"/>
            <a:t> Oct 2020, for the period 1</a:t>
          </a:r>
          <a:r>
            <a:rPr lang="en-GB" baseline="30000" dirty="0"/>
            <a:t>st</a:t>
          </a:r>
          <a:r>
            <a:rPr lang="en-GB" dirty="0"/>
            <a:t> Oct 19 to 9</a:t>
          </a:r>
          <a:r>
            <a:rPr lang="en-GB" baseline="30000" dirty="0"/>
            <a:t>th</a:t>
          </a:r>
          <a:r>
            <a:rPr lang="en-GB" dirty="0"/>
            <a:t> Mar 20, Energia need to buy 100MW in each half hour of every day, based on the available data what would have been the best strategy? How do Energia decide on a day to day basis where to buy that power (at Day-1, is it possible to decide the optimal strategy for day Day)? Are there any clear trends?</a:t>
          </a:r>
        </a:p>
      </dgm:t>
    </dgm:pt>
    <dgm:pt modelId="{65E31F59-36C8-44B3-9C9E-FA55A84A5DB4}" type="parTrans" cxnId="{729DB71F-D6D4-432A-9994-D524C900EA02}">
      <dgm:prSet/>
      <dgm:spPr/>
      <dgm:t>
        <a:bodyPr/>
        <a:lstStyle/>
        <a:p>
          <a:endParaRPr lang="en-GB"/>
        </a:p>
      </dgm:t>
    </dgm:pt>
    <dgm:pt modelId="{BC2F6E3A-DD17-4B7E-BC4F-B00E9592499E}" type="sibTrans" cxnId="{729DB71F-D6D4-432A-9994-D524C900EA02}">
      <dgm:prSet/>
      <dgm:spPr/>
      <dgm:t>
        <a:bodyPr/>
        <a:lstStyle/>
        <a:p>
          <a:endParaRPr lang="en-GB"/>
        </a:p>
      </dgm:t>
    </dgm:pt>
    <dgm:pt modelId="{774BF142-311C-499C-A2FB-1C35EF9B7672}" type="pres">
      <dgm:prSet presAssocID="{C36CEA51-C085-4AC2-8806-7AB0F3177D22}" presName="Name0" presStyleCnt="0">
        <dgm:presLayoutVars>
          <dgm:chPref val="1"/>
          <dgm:dir/>
          <dgm:animOne val="branch"/>
          <dgm:animLvl val="lvl"/>
          <dgm:resizeHandles/>
        </dgm:presLayoutVars>
      </dgm:prSet>
      <dgm:spPr/>
    </dgm:pt>
    <dgm:pt modelId="{E7D9DA61-402D-4C22-82B8-528A17BFAFE7}" type="pres">
      <dgm:prSet presAssocID="{2DF22A64-F101-4D4D-B17F-B4E60CCF5E6B}" presName="vertOne" presStyleCnt="0"/>
      <dgm:spPr/>
    </dgm:pt>
    <dgm:pt modelId="{7FA0368A-42B5-46CB-ACFA-53882BDD8187}" type="pres">
      <dgm:prSet presAssocID="{2DF22A64-F101-4D4D-B17F-B4E60CCF5E6B}" presName="txOne" presStyleLbl="node0" presStyleIdx="0" presStyleCnt="1">
        <dgm:presLayoutVars>
          <dgm:chPref val="3"/>
        </dgm:presLayoutVars>
      </dgm:prSet>
      <dgm:spPr/>
    </dgm:pt>
    <dgm:pt modelId="{CB1B9210-1403-4DD2-9C36-725FEAFD4DEE}" type="pres">
      <dgm:prSet presAssocID="{2DF22A64-F101-4D4D-B17F-B4E60CCF5E6B}" presName="horzOne" presStyleCnt="0"/>
      <dgm:spPr/>
    </dgm:pt>
  </dgm:ptLst>
  <dgm:cxnLst>
    <dgm:cxn modelId="{729DB71F-D6D4-432A-9994-D524C900EA02}" srcId="{C36CEA51-C085-4AC2-8806-7AB0F3177D22}" destId="{2DF22A64-F101-4D4D-B17F-B4E60CCF5E6B}" srcOrd="0" destOrd="0" parTransId="{65E31F59-36C8-44B3-9C9E-FA55A84A5DB4}" sibTransId="{BC2F6E3A-DD17-4B7E-BC4F-B00E9592499E}"/>
    <dgm:cxn modelId="{18CF97DF-94EB-47E7-966E-D4D065A15926}" type="presOf" srcId="{2DF22A64-F101-4D4D-B17F-B4E60CCF5E6B}" destId="{7FA0368A-42B5-46CB-ACFA-53882BDD8187}" srcOrd="0" destOrd="0" presId="urn:microsoft.com/office/officeart/2005/8/layout/hierarchy4"/>
    <dgm:cxn modelId="{527AE4E1-EFA1-406E-9CE2-57D4A62F5F3E}" type="presOf" srcId="{C36CEA51-C085-4AC2-8806-7AB0F3177D22}" destId="{774BF142-311C-499C-A2FB-1C35EF9B7672}" srcOrd="0" destOrd="0" presId="urn:microsoft.com/office/officeart/2005/8/layout/hierarchy4"/>
    <dgm:cxn modelId="{3E894914-6037-423D-AF42-2419D6314944}" type="presParOf" srcId="{774BF142-311C-499C-A2FB-1C35EF9B7672}" destId="{E7D9DA61-402D-4C22-82B8-528A17BFAFE7}" srcOrd="0" destOrd="0" presId="urn:microsoft.com/office/officeart/2005/8/layout/hierarchy4"/>
    <dgm:cxn modelId="{5F35606A-8545-4169-A1A4-F83013695C90}" type="presParOf" srcId="{E7D9DA61-402D-4C22-82B8-528A17BFAFE7}" destId="{7FA0368A-42B5-46CB-ACFA-53882BDD8187}" srcOrd="0" destOrd="0" presId="urn:microsoft.com/office/officeart/2005/8/layout/hierarchy4"/>
    <dgm:cxn modelId="{75876706-A12F-4014-8B57-823D821FE460}" type="presParOf" srcId="{E7D9DA61-402D-4C22-82B8-528A17BFAFE7}" destId="{CB1B9210-1403-4DD2-9C36-725FEAFD4DE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6E83E6-61E0-41E6-B8C6-B6B11E0B8A27}"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GB"/>
        </a:p>
      </dgm:t>
    </dgm:pt>
    <dgm:pt modelId="{2C2EAEA9-66CD-4027-9378-33F097477CFE}">
      <dgm:prSet phldrT="[Text]"/>
      <dgm:spPr/>
      <dgm:t>
        <a:bodyPr/>
        <a:lstStyle/>
        <a:p>
          <a:r>
            <a:rPr lang="en-GB" dirty="0"/>
            <a:t>Price</a:t>
          </a:r>
        </a:p>
      </dgm:t>
    </dgm:pt>
    <dgm:pt modelId="{D2E129AA-649E-4B09-A067-DAF2D830D777}" type="parTrans" cxnId="{17C082FF-D245-4FBE-926C-739E26D31C26}">
      <dgm:prSet/>
      <dgm:spPr/>
      <dgm:t>
        <a:bodyPr/>
        <a:lstStyle/>
        <a:p>
          <a:endParaRPr lang="en-GB"/>
        </a:p>
      </dgm:t>
    </dgm:pt>
    <dgm:pt modelId="{76512EFD-2CF3-4DE5-A3A8-363CDB0DCB8A}" type="sibTrans" cxnId="{17C082FF-D245-4FBE-926C-739E26D31C26}">
      <dgm:prSet/>
      <dgm:spPr/>
      <dgm:t>
        <a:bodyPr/>
        <a:lstStyle/>
        <a:p>
          <a:endParaRPr lang="en-GB"/>
        </a:p>
      </dgm:t>
    </dgm:pt>
    <dgm:pt modelId="{FCD8B920-C0E7-4A0C-98F0-DEF0B695D31B}">
      <dgm:prSet phldrT="[Text]"/>
      <dgm:spPr/>
      <dgm:t>
        <a:bodyPr/>
        <a:lstStyle/>
        <a:p>
          <a:r>
            <a:rPr lang="en-GB" dirty="0"/>
            <a:t>Demand</a:t>
          </a:r>
        </a:p>
      </dgm:t>
    </dgm:pt>
    <dgm:pt modelId="{6C088FE9-5310-41A1-A6F8-31B616CE04B8}" type="parTrans" cxnId="{84EA106D-AE88-451D-B6C3-192E9CFAB8BF}">
      <dgm:prSet/>
      <dgm:spPr/>
      <dgm:t>
        <a:bodyPr/>
        <a:lstStyle/>
        <a:p>
          <a:endParaRPr lang="en-GB" dirty="0"/>
        </a:p>
      </dgm:t>
    </dgm:pt>
    <dgm:pt modelId="{044CC585-D1F8-4E2D-B2B5-9E535E543101}" type="sibTrans" cxnId="{84EA106D-AE88-451D-B6C3-192E9CFAB8BF}">
      <dgm:prSet/>
      <dgm:spPr/>
      <dgm:t>
        <a:bodyPr/>
        <a:lstStyle/>
        <a:p>
          <a:endParaRPr lang="en-GB"/>
        </a:p>
      </dgm:t>
    </dgm:pt>
    <dgm:pt modelId="{51119560-75FE-4D1A-BB6F-3177D5FE46BD}">
      <dgm:prSet phldrT="[Text]"/>
      <dgm:spPr/>
      <dgm:t>
        <a:bodyPr/>
        <a:lstStyle/>
        <a:p>
          <a:r>
            <a:rPr lang="en-GB" dirty="0"/>
            <a:t>Wind</a:t>
          </a:r>
        </a:p>
      </dgm:t>
    </dgm:pt>
    <dgm:pt modelId="{F85EEE9A-8F42-40E6-955B-34E7C077C90A}" type="parTrans" cxnId="{CBEC25F3-9785-4D9E-8B3D-16F0070FC668}">
      <dgm:prSet/>
      <dgm:spPr/>
      <dgm:t>
        <a:bodyPr/>
        <a:lstStyle/>
        <a:p>
          <a:endParaRPr lang="en-GB" dirty="0"/>
        </a:p>
      </dgm:t>
    </dgm:pt>
    <dgm:pt modelId="{10E61E96-D938-4628-9CD0-45B412B6D40A}" type="sibTrans" cxnId="{CBEC25F3-9785-4D9E-8B3D-16F0070FC668}">
      <dgm:prSet/>
      <dgm:spPr/>
      <dgm:t>
        <a:bodyPr/>
        <a:lstStyle/>
        <a:p>
          <a:endParaRPr lang="en-GB"/>
        </a:p>
      </dgm:t>
    </dgm:pt>
    <dgm:pt modelId="{128AD7E9-3E8C-4E5D-9F26-B8F19592FA4C}">
      <dgm:prSet phldrT="[Text]"/>
      <dgm:spPr/>
      <dgm:t>
        <a:bodyPr/>
        <a:lstStyle/>
        <a:p>
          <a:r>
            <a:rPr lang="en-GB" dirty="0"/>
            <a:t>Time of day</a:t>
          </a:r>
        </a:p>
      </dgm:t>
    </dgm:pt>
    <dgm:pt modelId="{02C2E03E-117C-4182-A0B4-3CEBC158B1E5}" type="parTrans" cxnId="{9D1F0D30-E832-469E-AE2E-F719C0421A28}">
      <dgm:prSet/>
      <dgm:spPr/>
      <dgm:t>
        <a:bodyPr/>
        <a:lstStyle/>
        <a:p>
          <a:endParaRPr lang="en-GB" dirty="0"/>
        </a:p>
      </dgm:t>
    </dgm:pt>
    <dgm:pt modelId="{04F1CA7F-F674-46CA-BFAB-6F9425279C2A}" type="sibTrans" cxnId="{9D1F0D30-E832-469E-AE2E-F719C0421A28}">
      <dgm:prSet/>
      <dgm:spPr/>
      <dgm:t>
        <a:bodyPr/>
        <a:lstStyle/>
        <a:p>
          <a:endParaRPr lang="en-GB"/>
        </a:p>
      </dgm:t>
    </dgm:pt>
    <dgm:pt modelId="{7DCF3CA3-E846-41B4-9CF0-75335F1A89D2}">
      <dgm:prSet/>
      <dgm:spPr/>
      <dgm:t>
        <a:bodyPr/>
        <a:lstStyle/>
        <a:p>
          <a:r>
            <a:rPr lang="en-GB" dirty="0"/>
            <a:t>Net Demand</a:t>
          </a:r>
        </a:p>
      </dgm:t>
    </dgm:pt>
    <dgm:pt modelId="{078D7FD3-689B-498B-AFB3-AC2B3EDB53E8}" type="parTrans" cxnId="{3502DF21-501C-4BEA-B54B-A3A89759D97D}">
      <dgm:prSet/>
      <dgm:spPr/>
      <dgm:t>
        <a:bodyPr/>
        <a:lstStyle/>
        <a:p>
          <a:endParaRPr lang="en-GB" dirty="0"/>
        </a:p>
      </dgm:t>
    </dgm:pt>
    <dgm:pt modelId="{4416AF34-9AED-4A75-844B-7D132C914CB1}" type="sibTrans" cxnId="{3502DF21-501C-4BEA-B54B-A3A89759D97D}">
      <dgm:prSet/>
      <dgm:spPr/>
      <dgm:t>
        <a:bodyPr/>
        <a:lstStyle/>
        <a:p>
          <a:endParaRPr lang="en-GB"/>
        </a:p>
      </dgm:t>
    </dgm:pt>
    <dgm:pt modelId="{A6F3C58D-DB2F-4010-AF9B-ADD6128A924B}" type="pres">
      <dgm:prSet presAssocID="{DA6E83E6-61E0-41E6-B8C6-B6B11E0B8A27}" presName="cycle" presStyleCnt="0">
        <dgm:presLayoutVars>
          <dgm:chMax val="1"/>
          <dgm:dir/>
          <dgm:animLvl val="ctr"/>
          <dgm:resizeHandles val="exact"/>
        </dgm:presLayoutVars>
      </dgm:prSet>
      <dgm:spPr/>
    </dgm:pt>
    <dgm:pt modelId="{6D548288-31BA-4CA6-B6C6-2D3EEA038345}" type="pres">
      <dgm:prSet presAssocID="{2C2EAEA9-66CD-4027-9378-33F097477CFE}" presName="centerShape" presStyleLbl="node0" presStyleIdx="0" presStyleCnt="1"/>
      <dgm:spPr/>
    </dgm:pt>
    <dgm:pt modelId="{C90ACC0E-B342-41CA-A834-15C56FB501BE}" type="pres">
      <dgm:prSet presAssocID="{6C088FE9-5310-41A1-A6F8-31B616CE04B8}" presName="Name9" presStyleLbl="parChTrans1D2" presStyleIdx="0" presStyleCnt="4"/>
      <dgm:spPr/>
    </dgm:pt>
    <dgm:pt modelId="{1EB4BD88-8DF8-484B-B6C9-F002A00CE046}" type="pres">
      <dgm:prSet presAssocID="{6C088FE9-5310-41A1-A6F8-31B616CE04B8}" presName="connTx" presStyleLbl="parChTrans1D2" presStyleIdx="0" presStyleCnt="4"/>
      <dgm:spPr/>
    </dgm:pt>
    <dgm:pt modelId="{1C6AD2D4-4F8E-48AC-8B3F-A2C84E511D4E}" type="pres">
      <dgm:prSet presAssocID="{FCD8B920-C0E7-4A0C-98F0-DEF0B695D31B}" presName="node" presStyleLbl="node1" presStyleIdx="0" presStyleCnt="4">
        <dgm:presLayoutVars>
          <dgm:bulletEnabled val="1"/>
        </dgm:presLayoutVars>
      </dgm:prSet>
      <dgm:spPr/>
    </dgm:pt>
    <dgm:pt modelId="{9AC846C4-01D0-431E-B19A-D1F116918A8B}" type="pres">
      <dgm:prSet presAssocID="{F85EEE9A-8F42-40E6-955B-34E7C077C90A}" presName="Name9" presStyleLbl="parChTrans1D2" presStyleIdx="1" presStyleCnt="4"/>
      <dgm:spPr/>
    </dgm:pt>
    <dgm:pt modelId="{E71E659E-A315-4F09-BDA5-CB5C2FA42796}" type="pres">
      <dgm:prSet presAssocID="{F85EEE9A-8F42-40E6-955B-34E7C077C90A}" presName="connTx" presStyleLbl="parChTrans1D2" presStyleIdx="1" presStyleCnt="4"/>
      <dgm:spPr/>
    </dgm:pt>
    <dgm:pt modelId="{BAA61BBC-6D7C-42F0-8857-74042CF2C43C}" type="pres">
      <dgm:prSet presAssocID="{51119560-75FE-4D1A-BB6F-3177D5FE46BD}" presName="node" presStyleLbl="node1" presStyleIdx="1" presStyleCnt="4">
        <dgm:presLayoutVars>
          <dgm:bulletEnabled val="1"/>
        </dgm:presLayoutVars>
      </dgm:prSet>
      <dgm:spPr/>
    </dgm:pt>
    <dgm:pt modelId="{B25AF0F3-1D01-4D7A-BF55-3F3F4EA54643}" type="pres">
      <dgm:prSet presAssocID="{078D7FD3-689B-498B-AFB3-AC2B3EDB53E8}" presName="Name9" presStyleLbl="parChTrans1D2" presStyleIdx="2" presStyleCnt="4"/>
      <dgm:spPr/>
    </dgm:pt>
    <dgm:pt modelId="{92B440AE-A47E-49A5-AFE0-93428BDD01AB}" type="pres">
      <dgm:prSet presAssocID="{078D7FD3-689B-498B-AFB3-AC2B3EDB53E8}" presName="connTx" presStyleLbl="parChTrans1D2" presStyleIdx="2" presStyleCnt="4"/>
      <dgm:spPr/>
    </dgm:pt>
    <dgm:pt modelId="{44077114-4C4E-4ACB-A36F-D00D346F3074}" type="pres">
      <dgm:prSet presAssocID="{7DCF3CA3-E846-41B4-9CF0-75335F1A89D2}" presName="node" presStyleLbl="node1" presStyleIdx="2" presStyleCnt="4">
        <dgm:presLayoutVars>
          <dgm:bulletEnabled val="1"/>
        </dgm:presLayoutVars>
      </dgm:prSet>
      <dgm:spPr/>
    </dgm:pt>
    <dgm:pt modelId="{DAB1488E-F96D-482F-8FB6-1B171DFA2D41}" type="pres">
      <dgm:prSet presAssocID="{02C2E03E-117C-4182-A0B4-3CEBC158B1E5}" presName="Name9" presStyleLbl="parChTrans1D2" presStyleIdx="3" presStyleCnt="4"/>
      <dgm:spPr/>
    </dgm:pt>
    <dgm:pt modelId="{CAB08C6F-23D3-4B24-BF22-ABE6C15482FD}" type="pres">
      <dgm:prSet presAssocID="{02C2E03E-117C-4182-A0B4-3CEBC158B1E5}" presName="connTx" presStyleLbl="parChTrans1D2" presStyleIdx="3" presStyleCnt="4"/>
      <dgm:spPr/>
    </dgm:pt>
    <dgm:pt modelId="{8A477C6A-0AB7-4750-9781-A9BAE8C5A1C9}" type="pres">
      <dgm:prSet presAssocID="{128AD7E9-3E8C-4E5D-9F26-B8F19592FA4C}" presName="node" presStyleLbl="node1" presStyleIdx="3" presStyleCnt="4">
        <dgm:presLayoutVars>
          <dgm:bulletEnabled val="1"/>
        </dgm:presLayoutVars>
      </dgm:prSet>
      <dgm:spPr/>
    </dgm:pt>
  </dgm:ptLst>
  <dgm:cxnLst>
    <dgm:cxn modelId="{C2E80C01-2544-45EF-B723-6F9C8845E1E9}" type="presOf" srcId="{F85EEE9A-8F42-40E6-955B-34E7C077C90A}" destId="{E71E659E-A315-4F09-BDA5-CB5C2FA42796}" srcOrd="1" destOrd="0" presId="urn:microsoft.com/office/officeart/2005/8/layout/radial1"/>
    <dgm:cxn modelId="{3502DF21-501C-4BEA-B54B-A3A89759D97D}" srcId="{2C2EAEA9-66CD-4027-9378-33F097477CFE}" destId="{7DCF3CA3-E846-41B4-9CF0-75335F1A89D2}" srcOrd="2" destOrd="0" parTransId="{078D7FD3-689B-498B-AFB3-AC2B3EDB53E8}" sibTransId="{4416AF34-9AED-4A75-844B-7D132C914CB1}"/>
    <dgm:cxn modelId="{9D1F0D30-E832-469E-AE2E-F719C0421A28}" srcId="{2C2EAEA9-66CD-4027-9378-33F097477CFE}" destId="{128AD7E9-3E8C-4E5D-9F26-B8F19592FA4C}" srcOrd="3" destOrd="0" parTransId="{02C2E03E-117C-4182-A0B4-3CEBC158B1E5}" sibTransId="{04F1CA7F-F674-46CA-BFAB-6F9425279C2A}"/>
    <dgm:cxn modelId="{088DC735-F5F3-4176-B021-489377EF62A4}" type="presOf" srcId="{078D7FD3-689B-498B-AFB3-AC2B3EDB53E8}" destId="{92B440AE-A47E-49A5-AFE0-93428BDD01AB}" srcOrd="1" destOrd="0" presId="urn:microsoft.com/office/officeart/2005/8/layout/radial1"/>
    <dgm:cxn modelId="{93634938-2A26-49AC-ACCA-1BABE03F9309}" type="presOf" srcId="{51119560-75FE-4D1A-BB6F-3177D5FE46BD}" destId="{BAA61BBC-6D7C-42F0-8857-74042CF2C43C}" srcOrd="0" destOrd="0" presId="urn:microsoft.com/office/officeart/2005/8/layout/radial1"/>
    <dgm:cxn modelId="{FEEC3E3E-B1D3-403C-BFD0-2B601969F7CA}" type="presOf" srcId="{128AD7E9-3E8C-4E5D-9F26-B8F19592FA4C}" destId="{8A477C6A-0AB7-4750-9781-A9BAE8C5A1C9}" srcOrd="0" destOrd="0" presId="urn:microsoft.com/office/officeart/2005/8/layout/radial1"/>
    <dgm:cxn modelId="{3766CC62-CBDA-45B0-A878-C7789ED143FF}" type="presOf" srcId="{DA6E83E6-61E0-41E6-B8C6-B6B11E0B8A27}" destId="{A6F3C58D-DB2F-4010-AF9B-ADD6128A924B}" srcOrd="0" destOrd="0" presId="urn:microsoft.com/office/officeart/2005/8/layout/radial1"/>
    <dgm:cxn modelId="{84EA106D-AE88-451D-B6C3-192E9CFAB8BF}" srcId="{2C2EAEA9-66CD-4027-9378-33F097477CFE}" destId="{FCD8B920-C0E7-4A0C-98F0-DEF0B695D31B}" srcOrd="0" destOrd="0" parTransId="{6C088FE9-5310-41A1-A6F8-31B616CE04B8}" sibTransId="{044CC585-D1F8-4E2D-B2B5-9E535E543101}"/>
    <dgm:cxn modelId="{0116D159-FDD7-424C-91B0-871AF7F74895}" type="presOf" srcId="{6C088FE9-5310-41A1-A6F8-31B616CE04B8}" destId="{C90ACC0E-B342-41CA-A834-15C56FB501BE}" srcOrd="0" destOrd="0" presId="urn:microsoft.com/office/officeart/2005/8/layout/radial1"/>
    <dgm:cxn modelId="{CEA1678C-CF2B-4598-A1D6-86A65C6BC80F}" type="presOf" srcId="{02C2E03E-117C-4182-A0B4-3CEBC158B1E5}" destId="{DAB1488E-F96D-482F-8FB6-1B171DFA2D41}" srcOrd="0" destOrd="0" presId="urn:microsoft.com/office/officeart/2005/8/layout/radial1"/>
    <dgm:cxn modelId="{D5B7BA9E-D436-477C-B6DA-E0ABA26CFCDC}" type="presOf" srcId="{FCD8B920-C0E7-4A0C-98F0-DEF0B695D31B}" destId="{1C6AD2D4-4F8E-48AC-8B3F-A2C84E511D4E}" srcOrd="0" destOrd="0" presId="urn:microsoft.com/office/officeart/2005/8/layout/radial1"/>
    <dgm:cxn modelId="{EC1118B8-D64B-451F-A546-19BFA2279A4F}" type="presOf" srcId="{F85EEE9A-8F42-40E6-955B-34E7C077C90A}" destId="{9AC846C4-01D0-431E-B19A-D1F116918A8B}" srcOrd="0" destOrd="0" presId="urn:microsoft.com/office/officeart/2005/8/layout/radial1"/>
    <dgm:cxn modelId="{1CE65FC2-C800-4486-83FD-80B3BB948863}" type="presOf" srcId="{02C2E03E-117C-4182-A0B4-3CEBC158B1E5}" destId="{CAB08C6F-23D3-4B24-BF22-ABE6C15482FD}" srcOrd="1" destOrd="0" presId="urn:microsoft.com/office/officeart/2005/8/layout/radial1"/>
    <dgm:cxn modelId="{A2D5B6CB-EDD2-4358-B74C-3311C38A9A2A}" type="presOf" srcId="{6C088FE9-5310-41A1-A6F8-31B616CE04B8}" destId="{1EB4BD88-8DF8-484B-B6C9-F002A00CE046}" srcOrd="1" destOrd="0" presId="urn:microsoft.com/office/officeart/2005/8/layout/radial1"/>
    <dgm:cxn modelId="{BF4798E1-6E8F-4F03-A533-C31412FB5805}" type="presOf" srcId="{7DCF3CA3-E846-41B4-9CF0-75335F1A89D2}" destId="{44077114-4C4E-4ACB-A36F-D00D346F3074}" srcOrd="0" destOrd="0" presId="urn:microsoft.com/office/officeart/2005/8/layout/radial1"/>
    <dgm:cxn modelId="{CBEC25F3-9785-4D9E-8B3D-16F0070FC668}" srcId="{2C2EAEA9-66CD-4027-9378-33F097477CFE}" destId="{51119560-75FE-4D1A-BB6F-3177D5FE46BD}" srcOrd="1" destOrd="0" parTransId="{F85EEE9A-8F42-40E6-955B-34E7C077C90A}" sibTransId="{10E61E96-D938-4628-9CD0-45B412B6D40A}"/>
    <dgm:cxn modelId="{DD5E25F5-4E38-4E9B-82F8-6E839956B007}" type="presOf" srcId="{2C2EAEA9-66CD-4027-9378-33F097477CFE}" destId="{6D548288-31BA-4CA6-B6C6-2D3EEA038345}" srcOrd="0" destOrd="0" presId="urn:microsoft.com/office/officeart/2005/8/layout/radial1"/>
    <dgm:cxn modelId="{EC8C63FA-08D3-4C6C-AFEE-CA137B907D63}" type="presOf" srcId="{078D7FD3-689B-498B-AFB3-AC2B3EDB53E8}" destId="{B25AF0F3-1D01-4D7A-BF55-3F3F4EA54643}" srcOrd="0" destOrd="0" presId="urn:microsoft.com/office/officeart/2005/8/layout/radial1"/>
    <dgm:cxn modelId="{17C082FF-D245-4FBE-926C-739E26D31C26}" srcId="{DA6E83E6-61E0-41E6-B8C6-B6B11E0B8A27}" destId="{2C2EAEA9-66CD-4027-9378-33F097477CFE}" srcOrd="0" destOrd="0" parTransId="{D2E129AA-649E-4B09-A067-DAF2D830D777}" sibTransId="{76512EFD-2CF3-4DE5-A3A8-363CDB0DCB8A}"/>
    <dgm:cxn modelId="{41C46BB2-2070-45BD-A677-8F8FE2D54498}" type="presParOf" srcId="{A6F3C58D-DB2F-4010-AF9B-ADD6128A924B}" destId="{6D548288-31BA-4CA6-B6C6-2D3EEA038345}" srcOrd="0" destOrd="0" presId="urn:microsoft.com/office/officeart/2005/8/layout/radial1"/>
    <dgm:cxn modelId="{110E637A-BABF-47EF-87F4-78A559A39974}" type="presParOf" srcId="{A6F3C58D-DB2F-4010-AF9B-ADD6128A924B}" destId="{C90ACC0E-B342-41CA-A834-15C56FB501BE}" srcOrd="1" destOrd="0" presId="urn:microsoft.com/office/officeart/2005/8/layout/radial1"/>
    <dgm:cxn modelId="{778C0872-6E23-405C-BFEB-15F07D8C4F22}" type="presParOf" srcId="{C90ACC0E-B342-41CA-A834-15C56FB501BE}" destId="{1EB4BD88-8DF8-484B-B6C9-F002A00CE046}" srcOrd="0" destOrd="0" presId="urn:microsoft.com/office/officeart/2005/8/layout/radial1"/>
    <dgm:cxn modelId="{E3835F66-3C6E-4E4B-AFEE-600541BD940C}" type="presParOf" srcId="{A6F3C58D-DB2F-4010-AF9B-ADD6128A924B}" destId="{1C6AD2D4-4F8E-48AC-8B3F-A2C84E511D4E}" srcOrd="2" destOrd="0" presId="urn:microsoft.com/office/officeart/2005/8/layout/radial1"/>
    <dgm:cxn modelId="{A7E1A813-4A0C-4DC9-907B-CF6F4B12AEA6}" type="presParOf" srcId="{A6F3C58D-DB2F-4010-AF9B-ADD6128A924B}" destId="{9AC846C4-01D0-431E-B19A-D1F116918A8B}" srcOrd="3" destOrd="0" presId="urn:microsoft.com/office/officeart/2005/8/layout/radial1"/>
    <dgm:cxn modelId="{81A36BD9-0BB1-431C-BDC0-C45A814C5FBB}" type="presParOf" srcId="{9AC846C4-01D0-431E-B19A-D1F116918A8B}" destId="{E71E659E-A315-4F09-BDA5-CB5C2FA42796}" srcOrd="0" destOrd="0" presId="urn:microsoft.com/office/officeart/2005/8/layout/radial1"/>
    <dgm:cxn modelId="{093098DD-03E2-4E85-8331-2E26F5824916}" type="presParOf" srcId="{A6F3C58D-DB2F-4010-AF9B-ADD6128A924B}" destId="{BAA61BBC-6D7C-42F0-8857-74042CF2C43C}" srcOrd="4" destOrd="0" presId="urn:microsoft.com/office/officeart/2005/8/layout/radial1"/>
    <dgm:cxn modelId="{4B3964CE-BB29-4B67-90EE-D1B651E5F088}" type="presParOf" srcId="{A6F3C58D-DB2F-4010-AF9B-ADD6128A924B}" destId="{B25AF0F3-1D01-4D7A-BF55-3F3F4EA54643}" srcOrd="5" destOrd="0" presId="urn:microsoft.com/office/officeart/2005/8/layout/radial1"/>
    <dgm:cxn modelId="{DF148473-4872-4E91-9150-101692FDA37A}" type="presParOf" srcId="{B25AF0F3-1D01-4D7A-BF55-3F3F4EA54643}" destId="{92B440AE-A47E-49A5-AFE0-93428BDD01AB}" srcOrd="0" destOrd="0" presId="urn:microsoft.com/office/officeart/2005/8/layout/radial1"/>
    <dgm:cxn modelId="{F48FB790-C98C-423D-9EE8-1505AEFD750E}" type="presParOf" srcId="{A6F3C58D-DB2F-4010-AF9B-ADD6128A924B}" destId="{44077114-4C4E-4ACB-A36F-D00D346F3074}" srcOrd="6" destOrd="0" presId="urn:microsoft.com/office/officeart/2005/8/layout/radial1"/>
    <dgm:cxn modelId="{C32AA908-BF88-445D-9BEC-7D8208BBF35D}" type="presParOf" srcId="{A6F3C58D-DB2F-4010-AF9B-ADD6128A924B}" destId="{DAB1488E-F96D-482F-8FB6-1B171DFA2D41}" srcOrd="7" destOrd="0" presId="urn:microsoft.com/office/officeart/2005/8/layout/radial1"/>
    <dgm:cxn modelId="{09885310-EEDD-4062-B540-900814EBC343}" type="presParOf" srcId="{DAB1488E-F96D-482F-8FB6-1B171DFA2D41}" destId="{CAB08C6F-23D3-4B24-BF22-ABE6C15482FD}" srcOrd="0" destOrd="0" presId="urn:microsoft.com/office/officeart/2005/8/layout/radial1"/>
    <dgm:cxn modelId="{18F1F334-000B-424D-B867-7C9DF567260C}" type="presParOf" srcId="{A6F3C58D-DB2F-4010-AF9B-ADD6128A924B}" destId="{8A477C6A-0AB7-4750-9781-A9BAE8C5A1C9}" srcOrd="8" destOrd="0" presId="urn:microsoft.com/office/officeart/2005/8/layout/radial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0368A-42B5-46CB-ACFA-53882BDD8187}">
      <dsp:nvSpPr>
        <dsp:cNvPr id="0" name=""/>
        <dsp:cNvSpPr/>
      </dsp:nvSpPr>
      <dsp:spPr>
        <a:xfrm>
          <a:off x="0" y="0"/>
          <a:ext cx="7488832" cy="10238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For the period 1</a:t>
          </a:r>
          <a:r>
            <a:rPr lang="en-GB" sz="1600" kern="1200" baseline="30000" dirty="0"/>
            <a:t>st</a:t>
          </a:r>
          <a:r>
            <a:rPr lang="en-GB" sz="1600" kern="1200" dirty="0"/>
            <a:t> April 19 to 30</a:t>
          </a:r>
          <a:r>
            <a:rPr lang="en-GB" sz="1600" kern="1200" baseline="30000" dirty="0"/>
            <a:t>th</a:t>
          </a:r>
          <a:r>
            <a:rPr lang="en-GB" sz="1600" kern="1200" dirty="0"/>
            <a:t> Sept 19, Energia need to buy 100MW in each half hour of every day, based on the available data what would have been the best strategy that Energia could have used? What factors drive the decision?</a:t>
          </a:r>
        </a:p>
      </dsp:txBody>
      <dsp:txXfrm>
        <a:off x="29989" y="29989"/>
        <a:ext cx="7428854" cy="9639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48288-31BA-4CA6-B6C6-2D3EEA038345}">
      <dsp:nvSpPr>
        <dsp:cNvPr id="0" name=""/>
        <dsp:cNvSpPr/>
      </dsp:nvSpPr>
      <dsp:spPr>
        <a:xfrm>
          <a:off x="3178357" y="1204021"/>
          <a:ext cx="916092" cy="9160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Price</a:t>
          </a:r>
        </a:p>
      </dsp:txBody>
      <dsp:txXfrm>
        <a:off x="3312516" y="1338180"/>
        <a:ext cx="647774" cy="647774"/>
      </dsp:txXfrm>
    </dsp:sp>
    <dsp:sp modelId="{C90ACC0E-B342-41CA-A834-15C56FB501BE}">
      <dsp:nvSpPr>
        <dsp:cNvPr id="0" name=""/>
        <dsp:cNvSpPr/>
      </dsp:nvSpPr>
      <dsp:spPr>
        <a:xfrm rot="16200000">
          <a:off x="3498083" y="1054364"/>
          <a:ext cx="276641" cy="22673"/>
        </a:xfrm>
        <a:custGeom>
          <a:avLst/>
          <a:gdLst/>
          <a:ahLst/>
          <a:cxnLst/>
          <a:rect l="0" t="0" r="0" b="0"/>
          <a:pathLst>
            <a:path>
              <a:moveTo>
                <a:pt x="0" y="11336"/>
              </a:moveTo>
              <a:lnTo>
                <a:pt x="276641" y="113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629487" y="1058784"/>
        <a:ext cx="13832" cy="13832"/>
      </dsp:txXfrm>
    </dsp:sp>
    <dsp:sp modelId="{1C6AD2D4-4F8E-48AC-8B3F-A2C84E511D4E}">
      <dsp:nvSpPr>
        <dsp:cNvPr id="0" name=""/>
        <dsp:cNvSpPr/>
      </dsp:nvSpPr>
      <dsp:spPr>
        <a:xfrm>
          <a:off x="3178357" y="11287"/>
          <a:ext cx="916092" cy="9160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Demand</a:t>
          </a:r>
        </a:p>
      </dsp:txBody>
      <dsp:txXfrm>
        <a:off x="3312516" y="145446"/>
        <a:ext cx="647774" cy="647774"/>
      </dsp:txXfrm>
    </dsp:sp>
    <dsp:sp modelId="{9AC846C4-01D0-431E-B19A-D1F116918A8B}">
      <dsp:nvSpPr>
        <dsp:cNvPr id="0" name=""/>
        <dsp:cNvSpPr/>
      </dsp:nvSpPr>
      <dsp:spPr>
        <a:xfrm rot="20520000">
          <a:off x="4065261" y="1466443"/>
          <a:ext cx="276641" cy="22673"/>
        </a:xfrm>
        <a:custGeom>
          <a:avLst/>
          <a:gdLst/>
          <a:ahLst/>
          <a:cxnLst/>
          <a:rect l="0" t="0" r="0" b="0"/>
          <a:pathLst>
            <a:path>
              <a:moveTo>
                <a:pt x="0" y="11336"/>
              </a:moveTo>
              <a:lnTo>
                <a:pt x="276641" y="113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4196666" y="1470864"/>
        <a:ext cx="13832" cy="13832"/>
      </dsp:txXfrm>
    </dsp:sp>
    <dsp:sp modelId="{BAA61BBC-6D7C-42F0-8857-74042CF2C43C}">
      <dsp:nvSpPr>
        <dsp:cNvPr id="0" name=""/>
        <dsp:cNvSpPr/>
      </dsp:nvSpPr>
      <dsp:spPr>
        <a:xfrm>
          <a:off x="4312715" y="835446"/>
          <a:ext cx="916092" cy="9160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Wind</a:t>
          </a:r>
        </a:p>
      </dsp:txBody>
      <dsp:txXfrm>
        <a:off x="4446874" y="969605"/>
        <a:ext cx="647774" cy="647774"/>
      </dsp:txXfrm>
    </dsp:sp>
    <dsp:sp modelId="{B25AF0F3-1D01-4D7A-BF55-3F3F4EA54643}">
      <dsp:nvSpPr>
        <dsp:cNvPr id="0" name=""/>
        <dsp:cNvSpPr/>
      </dsp:nvSpPr>
      <dsp:spPr>
        <a:xfrm rot="3240000">
          <a:off x="3848618" y="2133202"/>
          <a:ext cx="276641" cy="22673"/>
        </a:xfrm>
        <a:custGeom>
          <a:avLst/>
          <a:gdLst/>
          <a:ahLst/>
          <a:cxnLst/>
          <a:rect l="0" t="0" r="0" b="0"/>
          <a:pathLst>
            <a:path>
              <a:moveTo>
                <a:pt x="0" y="11336"/>
              </a:moveTo>
              <a:lnTo>
                <a:pt x="276641" y="113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980023" y="2137622"/>
        <a:ext cx="13832" cy="13832"/>
      </dsp:txXfrm>
    </dsp:sp>
    <dsp:sp modelId="{44077114-4C4E-4ACB-A36F-D00D346F3074}">
      <dsp:nvSpPr>
        <dsp:cNvPr id="0" name=""/>
        <dsp:cNvSpPr/>
      </dsp:nvSpPr>
      <dsp:spPr>
        <a:xfrm>
          <a:off x="3879429" y="2168963"/>
          <a:ext cx="916092" cy="9160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Net Demand</a:t>
          </a:r>
        </a:p>
      </dsp:txBody>
      <dsp:txXfrm>
        <a:off x="4013588" y="2303122"/>
        <a:ext cx="647774" cy="647774"/>
      </dsp:txXfrm>
    </dsp:sp>
    <dsp:sp modelId="{00EA403B-711C-460A-BA3E-DBDF85DDADB5}">
      <dsp:nvSpPr>
        <dsp:cNvPr id="0" name=""/>
        <dsp:cNvSpPr/>
      </dsp:nvSpPr>
      <dsp:spPr>
        <a:xfrm rot="7560000">
          <a:off x="3147547" y="2133202"/>
          <a:ext cx="276641" cy="22673"/>
        </a:xfrm>
        <a:custGeom>
          <a:avLst/>
          <a:gdLst/>
          <a:ahLst/>
          <a:cxnLst/>
          <a:rect l="0" t="0" r="0" b="0"/>
          <a:pathLst>
            <a:path>
              <a:moveTo>
                <a:pt x="0" y="11336"/>
              </a:moveTo>
              <a:lnTo>
                <a:pt x="276641" y="113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rot="10800000">
        <a:off x="3278952" y="2137622"/>
        <a:ext cx="13832" cy="13832"/>
      </dsp:txXfrm>
    </dsp:sp>
    <dsp:sp modelId="{94EBF84B-BC65-4158-944F-4B4264601164}">
      <dsp:nvSpPr>
        <dsp:cNvPr id="0" name=""/>
        <dsp:cNvSpPr/>
      </dsp:nvSpPr>
      <dsp:spPr>
        <a:xfrm>
          <a:off x="2477286" y="2168963"/>
          <a:ext cx="916092" cy="9160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Forecast Error</a:t>
          </a:r>
        </a:p>
      </dsp:txBody>
      <dsp:txXfrm>
        <a:off x="2611445" y="2303122"/>
        <a:ext cx="647774" cy="647774"/>
      </dsp:txXfrm>
    </dsp:sp>
    <dsp:sp modelId="{DAB1488E-F96D-482F-8FB6-1B171DFA2D41}">
      <dsp:nvSpPr>
        <dsp:cNvPr id="0" name=""/>
        <dsp:cNvSpPr/>
      </dsp:nvSpPr>
      <dsp:spPr>
        <a:xfrm rot="11880000">
          <a:off x="2930904" y="1466443"/>
          <a:ext cx="276641" cy="22673"/>
        </a:xfrm>
        <a:custGeom>
          <a:avLst/>
          <a:gdLst/>
          <a:ahLst/>
          <a:cxnLst/>
          <a:rect l="0" t="0" r="0" b="0"/>
          <a:pathLst>
            <a:path>
              <a:moveTo>
                <a:pt x="0" y="11336"/>
              </a:moveTo>
              <a:lnTo>
                <a:pt x="276641" y="113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rot="10800000">
        <a:off x="3062309" y="1470864"/>
        <a:ext cx="13832" cy="13832"/>
      </dsp:txXfrm>
    </dsp:sp>
    <dsp:sp modelId="{8A477C6A-0AB7-4750-9781-A9BAE8C5A1C9}">
      <dsp:nvSpPr>
        <dsp:cNvPr id="0" name=""/>
        <dsp:cNvSpPr/>
      </dsp:nvSpPr>
      <dsp:spPr>
        <a:xfrm>
          <a:off x="2044000" y="835446"/>
          <a:ext cx="916092" cy="9160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Time of day</a:t>
          </a:r>
        </a:p>
      </dsp:txBody>
      <dsp:txXfrm>
        <a:off x="2178159" y="969605"/>
        <a:ext cx="647774" cy="6477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A0368A-42B5-46CB-ACFA-53882BDD8187}">
      <dsp:nvSpPr>
        <dsp:cNvPr id="0" name=""/>
        <dsp:cNvSpPr/>
      </dsp:nvSpPr>
      <dsp:spPr>
        <a:xfrm>
          <a:off x="0" y="0"/>
          <a:ext cx="7488832" cy="102388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GB" sz="1300" kern="1200" dirty="0"/>
            <a:t>There was a market rule change on 1</a:t>
          </a:r>
          <a:r>
            <a:rPr lang="en-GB" sz="1300" kern="1200" baseline="30000" dirty="0"/>
            <a:t>st</a:t>
          </a:r>
          <a:r>
            <a:rPr lang="en-GB" sz="1300" kern="1200" dirty="0"/>
            <a:t> Oct 2020, for the period 1</a:t>
          </a:r>
          <a:r>
            <a:rPr lang="en-GB" sz="1300" kern="1200" baseline="30000" dirty="0"/>
            <a:t>st</a:t>
          </a:r>
          <a:r>
            <a:rPr lang="en-GB" sz="1300" kern="1200" dirty="0"/>
            <a:t> Oct 19 to 9</a:t>
          </a:r>
          <a:r>
            <a:rPr lang="en-GB" sz="1300" kern="1200" baseline="30000" dirty="0"/>
            <a:t>th</a:t>
          </a:r>
          <a:r>
            <a:rPr lang="en-GB" sz="1300" kern="1200" dirty="0"/>
            <a:t> Mar 20, Energia need to buy 100MW in each half hour of every day, based on the available data what would have been the best strategy? How do Energia decide on a day to day basis where to buy that power (at Day-1, is it possible to decide the optimal strategy for day Day)? Are there any clear trends?</a:t>
          </a:r>
        </a:p>
      </dsp:txBody>
      <dsp:txXfrm>
        <a:off x="29989" y="29989"/>
        <a:ext cx="7428854" cy="9639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548288-31BA-4CA6-B6C6-2D3EEA038345}">
      <dsp:nvSpPr>
        <dsp:cNvPr id="0" name=""/>
        <dsp:cNvSpPr/>
      </dsp:nvSpPr>
      <dsp:spPr>
        <a:xfrm>
          <a:off x="3210068" y="1121836"/>
          <a:ext cx="852670" cy="8526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Price</a:t>
          </a:r>
        </a:p>
      </dsp:txBody>
      <dsp:txXfrm>
        <a:off x="3334939" y="1246707"/>
        <a:ext cx="602928" cy="602928"/>
      </dsp:txXfrm>
    </dsp:sp>
    <dsp:sp modelId="{C90ACC0E-B342-41CA-A834-15C56FB501BE}">
      <dsp:nvSpPr>
        <dsp:cNvPr id="0" name=""/>
        <dsp:cNvSpPr/>
      </dsp:nvSpPr>
      <dsp:spPr>
        <a:xfrm rot="16200000">
          <a:off x="3507826" y="982707"/>
          <a:ext cx="257154" cy="21103"/>
        </a:xfrm>
        <a:custGeom>
          <a:avLst/>
          <a:gdLst/>
          <a:ahLst/>
          <a:cxnLst/>
          <a:rect l="0" t="0" r="0" b="0"/>
          <a:pathLst>
            <a:path>
              <a:moveTo>
                <a:pt x="0" y="10551"/>
              </a:moveTo>
              <a:lnTo>
                <a:pt x="257154" y="105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629975" y="986830"/>
        <a:ext cx="12857" cy="12857"/>
      </dsp:txXfrm>
    </dsp:sp>
    <dsp:sp modelId="{1C6AD2D4-4F8E-48AC-8B3F-A2C84E511D4E}">
      <dsp:nvSpPr>
        <dsp:cNvPr id="0" name=""/>
        <dsp:cNvSpPr/>
      </dsp:nvSpPr>
      <dsp:spPr>
        <a:xfrm>
          <a:off x="3210068" y="12011"/>
          <a:ext cx="852670" cy="8526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Demand</a:t>
          </a:r>
        </a:p>
      </dsp:txBody>
      <dsp:txXfrm>
        <a:off x="3334939" y="136882"/>
        <a:ext cx="602928" cy="602928"/>
      </dsp:txXfrm>
    </dsp:sp>
    <dsp:sp modelId="{9AC846C4-01D0-431E-B19A-D1F116918A8B}">
      <dsp:nvSpPr>
        <dsp:cNvPr id="0" name=""/>
        <dsp:cNvSpPr/>
      </dsp:nvSpPr>
      <dsp:spPr>
        <a:xfrm>
          <a:off x="4062739" y="1537620"/>
          <a:ext cx="257154" cy="21103"/>
        </a:xfrm>
        <a:custGeom>
          <a:avLst/>
          <a:gdLst/>
          <a:ahLst/>
          <a:cxnLst/>
          <a:rect l="0" t="0" r="0" b="0"/>
          <a:pathLst>
            <a:path>
              <a:moveTo>
                <a:pt x="0" y="10551"/>
              </a:moveTo>
              <a:lnTo>
                <a:pt x="257154" y="105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4184887" y="1541743"/>
        <a:ext cx="12857" cy="12857"/>
      </dsp:txXfrm>
    </dsp:sp>
    <dsp:sp modelId="{BAA61BBC-6D7C-42F0-8857-74042CF2C43C}">
      <dsp:nvSpPr>
        <dsp:cNvPr id="0" name=""/>
        <dsp:cNvSpPr/>
      </dsp:nvSpPr>
      <dsp:spPr>
        <a:xfrm>
          <a:off x="4319894" y="1121836"/>
          <a:ext cx="852670" cy="8526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Wind</a:t>
          </a:r>
        </a:p>
      </dsp:txBody>
      <dsp:txXfrm>
        <a:off x="4444765" y="1246707"/>
        <a:ext cx="602928" cy="602928"/>
      </dsp:txXfrm>
    </dsp:sp>
    <dsp:sp modelId="{B25AF0F3-1D01-4D7A-BF55-3F3F4EA54643}">
      <dsp:nvSpPr>
        <dsp:cNvPr id="0" name=""/>
        <dsp:cNvSpPr/>
      </dsp:nvSpPr>
      <dsp:spPr>
        <a:xfrm rot="5400000">
          <a:off x="3507826" y="2092533"/>
          <a:ext cx="257154" cy="21103"/>
        </a:xfrm>
        <a:custGeom>
          <a:avLst/>
          <a:gdLst/>
          <a:ahLst/>
          <a:cxnLst/>
          <a:rect l="0" t="0" r="0" b="0"/>
          <a:pathLst>
            <a:path>
              <a:moveTo>
                <a:pt x="0" y="10551"/>
              </a:moveTo>
              <a:lnTo>
                <a:pt x="257154" y="105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a:off x="3629975" y="2096655"/>
        <a:ext cx="12857" cy="12857"/>
      </dsp:txXfrm>
    </dsp:sp>
    <dsp:sp modelId="{44077114-4C4E-4ACB-A36F-D00D346F3074}">
      <dsp:nvSpPr>
        <dsp:cNvPr id="0" name=""/>
        <dsp:cNvSpPr/>
      </dsp:nvSpPr>
      <dsp:spPr>
        <a:xfrm>
          <a:off x="3210068" y="2231662"/>
          <a:ext cx="852670" cy="8526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Net Demand</a:t>
          </a:r>
        </a:p>
      </dsp:txBody>
      <dsp:txXfrm>
        <a:off x="3334939" y="2356533"/>
        <a:ext cx="602928" cy="602928"/>
      </dsp:txXfrm>
    </dsp:sp>
    <dsp:sp modelId="{DAB1488E-F96D-482F-8FB6-1B171DFA2D41}">
      <dsp:nvSpPr>
        <dsp:cNvPr id="0" name=""/>
        <dsp:cNvSpPr/>
      </dsp:nvSpPr>
      <dsp:spPr>
        <a:xfrm rot="10800000">
          <a:off x="2952913" y="1537620"/>
          <a:ext cx="257154" cy="21103"/>
        </a:xfrm>
        <a:custGeom>
          <a:avLst/>
          <a:gdLst/>
          <a:ahLst/>
          <a:cxnLst/>
          <a:rect l="0" t="0" r="0" b="0"/>
          <a:pathLst>
            <a:path>
              <a:moveTo>
                <a:pt x="0" y="10551"/>
              </a:moveTo>
              <a:lnTo>
                <a:pt x="257154" y="1055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dirty="0"/>
        </a:p>
      </dsp:txBody>
      <dsp:txXfrm rot="10800000">
        <a:off x="3075062" y="1541743"/>
        <a:ext cx="12857" cy="12857"/>
      </dsp:txXfrm>
    </dsp:sp>
    <dsp:sp modelId="{8A477C6A-0AB7-4750-9781-A9BAE8C5A1C9}">
      <dsp:nvSpPr>
        <dsp:cNvPr id="0" name=""/>
        <dsp:cNvSpPr/>
      </dsp:nvSpPr>
      <dsp:spPr>
        <a:xfrm>
          <a:off x="2100243" y="1121836"/>
          <a:ext cx="852670" cy="85267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GB" sz="1200" kern="1200" dirty="0"/>
            <a:t>Time of day</a:t>
          </a:r>
        </a:p>
      </dsp:txBody>
      <dsp:txXfrm>
        <a:off x="2225114" y="1246707"/>
        <a:ext cx="602928" cy="6029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17E3C1F7-68FA-4A74-95FA-338CCEF1C7C3}" type="datetimeFigureOut">
              <a:rPr lang="en-GB" smtClean="0"/>
              <a:t>11/03/2020</a:t>
            </a:fld>
            <a:endParaRPr lang="en-GB" dirty="0"/>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46507A99-D8B6-4525-B5CF-1B5760C7A5BD}" type="slidenum">
              <a:rPr lang="en-GB" smtClean="0"/>
              <a:t>‹#›</a:t>
            </a:fld>
            <a:endParaRPr lang="en-GB" dirty="0"/>
          </a:p>
        </p:txBody>
      </p:sp>
    </p:spTree>
    <p:extLst>
      <p:ext uri="{BB962C8B-B14F-4D97-AF65-F5344CB8AC3E}">
        <p14:creationId xmlns:p14="http://schemas.microsoft.com/office/powerpoint/2010/main" val="1027955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Round Same Side Corner Rectangle 5"/>
          <p:cNvSpPr/>
          <p:nvPr/>
        </p:nvSpPr>
        <p:spPr bwMode="auto">
          <a:xfrm rot="16200000">
            <a:off x="3406573" y="591452"/>
            <a:ext cx="2269771" cy="8049976"/>
          </a:xfrm>
          <a:prstGeom prst="round2SameRect">
            <a:avLst>
              <a:gd name="adj1" fmla="val 0"/>
              <a:gd name="adj2" fmla="val 0"/>
            </a:avLst>
          </a:prstGeom>
          <a:gradFill>
            <a:gsLst>
              <a:gs pos="100000">
                <a:schemeClr val="bg2">
                  <a:lumMod val="20000"/>
                  <a:lumOff val="80000"/>
                </a:schemeClr>
              </a:gs>
              <a:gs pos="0">
                <a:schemeClr val="accent2">
                  <a:lumMod val="20000"/>
                  <a:lumOff val="80000"/>
                </a:schemeClr>
              </a:gs>
            </a:gsLst>
            <a:lin ang="5400000" scaled="0"/>
          </a:gradFill>
          <a:ln w="12700" cap="flat" cmpd="sng" algn="ctr">
            <a:noFill/>
            <a:prstDash val="solid"/>
            <a:round/>
            <a:headEnd type="none" w="med" len="med"/>
            <a:tailEnd type="none" w="med" len="med"/>
          </a:ln>
          <a:effectLst/>
        </p:spPr>
        <p:txBody>
          <a:bodyPr vert="horz" wrap="none" lIns="141993" tIns="41020" rIns="141993" bIns="41020" numCol="1" rtlCol="0" anchor="t" anchorCtr="0" compatLnSpc="1">
            <a:prstTxWarp prst="textNoShape">
              <a:avLst/>
            </a:prstTxWarp>
          </a:bodyPr>
          <a:lstStyle/>
          <a:p>
            <a:pPr marL="0" marR="0" indent="0" algn="l" defTabSz="801472"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600442" y="4017176"/>
            <a:ext cx="7894393" cy="470056"/>
          </a:xfrm>
        </p:spPr>
        <p:txBody>
          <a:bodyPr anchor="t"/>
          <a:lstStyle>
            <a:lvl1pPr algn="l">
              <a:defRPr sz="2800" b="1" cap="all"/>
            </a:lvl1pPr>
          </a:lstStyle>
          <a:p>
            <a:r>
              <a:rPr lang="en-US"/>
              <a:t>Click to edit Master title style</a:t>
            </a:r>
            <a:endParaRPr lang="en-GB" dirty="0"/>
          </a:p>
        </p:txBody>
      </p:sp>
      <p:sp>
        <p:nvSpPr>
          <p:cNvPr id="3" name="Text Placeholder 2"/>
          <p:cNvSpPr>
            <a:spLocks noGrp="1"/>
          </p:cNvSpPr>
          <p:nvPr>
            <p:ph type="body" idx="1"/>
          </p:nvPr>
        </p:nvSpPr>
        <p:spPr>
          <a:xfrm>
            <a:off x="600442" y="3653668"/>
            <a:ext cx="7894393" cy="359150"/>
          </a:xfrm>
        </p:spPr>
        <p:txBody>
          <a:bodyPr anchor="b"/>
          <a:lstStyle>
            <a:lvl1pPr marL="0" indent="0">
              <a:buNone/>
              <a:defRPr sz="2100" b="1">
                <a:solidFill>
                  <a:schemeClr val="bg2"/>
                </a:solidFill>
              </a:defRPr>
            </a:lvl1pPr>
            <a:lvl2pPr marL="400736" indent="0">
              <a:buNone/>
              <a:defRPr sz="1600"/>
            </a:lvl2pPr>
            <a:lvl3pPr marL="801472" indent="0">
              <a:buNone/>
              <a:defRPr sz="1400"/>
            </a:lvl3pPr>
            <a:lvl4pPr marL="1202207" indent="0">
              <a:buNone/>
              <a:defRPr sz="1200"/>
            </a:lvl4pPr>
            <a:lvl5pPr marL="1602943" indent="0">
              <a:buNone/>
              <a:defRPr sz="1200"/>
            </a:lvl5pPr>
            <a:lvl6pPr marL="2003679" indent="0">
              <a:buNone/>
              <a:defRPr sz="1200"/>
            </a:lvl6pPr>
            <a:lvl7pPr marL="2404415" indent="0">
              <a:buNone/>
              <a:defRPr sz="1200"/>
            </a:lvl7pPr>
            <a:lvl8pPr marL="2805151" indent="0">
              <a:buNone/>
              <a:defRPr sz="1200"/>
            </a:lvl8pPr>
            <a:lvl9pPr marL="3205886" indent="0">
              <a:buNone/>
              <a:defRPr sz="1200"/>
            </a:lvl9pPr>
          </a:lstStyle>
          <a:p>
            <a:pPr lvl="0"/>
            <a:r>
              <a:rPr lang="en-US"/>
              <a:t>Click to edit Master text styles</a:t>
            </a:r>
          </a:p>
        </p:txBody>
      </p:sp>
      <p:sp>
        <p:nvSpPr>
          <p:cNvPr id="5" name="Text Placeholder 4"/>
          <p:cNvSpPr>
            <a:spLocks noGrp="1"/>
          </p:cNvSpPr>
          <p:nvPr>
            <p:ph type="body" sz="quarter" idx="10"/>
          </p:nvPr>
        </p:nvSpPr>
        <p:spPr>
          <a:xfrm>
            <a:off x="600442" y="5228314"/>
            <a:ext cx="7894393" cy="298048"/>
          </a:xfrm>
        </p:spPr>
        <p:txBody>
          <a:bodyPr/>
          <a:lstStyle>
            <a:lvl1pPr marL="0" indent="0">
              <a:buNone/>
              <a:defRPr sz="1600" b="1" i="1">
                <a:solidFill>
                  <a:schemeClr val="accent1"/>
                </a:solidFill>
              </a:defRPr>
            </a:lvl1pPr>
            <a:lvl2pPr marL="175322" indent="0">
              <a:buNone/>
              <a:defRPr/>
            </a:lvl2pPr>
            <a:lvl3pPr marL="328381" indent="0">
              <a:buNone/>
              <a:defRPr/>
            </a:lvl3pPr>
            <a:lvl4pPr marL="487005" indent="0">
              <a:buNone/>
              <a:defRPr/>
            </a:lvl4pPr>
            <a:lvl5pPr marL="630324" indent="0">
              <a:buNone/>
              <a:defRPr/>
            </a:lvl5pPr>
          </a:lstStyle>
          <a:p>
            <a:pPr lvl="0"/>
            <a:r>
              <a:rPr lang="en-US"/>
              <a:t>Click to edit Master text styles</a:t>
            </a:r>
          </a:p>
        </p:txBody>
      </p:sp>
    </p:spTree>
    <p:extLst>
      <p:ext uri="{BB962C8B-B14F-4D97-AF65-F5344CB8AC3E}">
        <p14:creationId xmlns:p14="http://schemas.microsoft.com/office/powerpoint/2010/main" val="1013900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icture Cover">
    <p:spTree>
      <p:nvGrpSpPr>
        <p:cNvPr id="1" name=""/>
        <p:cNvGrpSpPr/>
        <p:nvPr/>
      </p:nvGrpSpPr>
      <p:grpSpPr>
        <a:xfrm>
          <a:off x="0" y="0"/>
          <a:ext cx="0" cy="0"/>
          <a:chOff x="0" y="0"/>
          <a:chExt cx="0" cy="0"/>
        </a:xfrm>
      </p:grpSpPr>
      <p:sp>
        <p:nvSpPr>
          <p:cNvPr id="20" name="Text Box 83"/>
          <p:cNvSpPr txBox="1">
            <a:spLocks noChangeArrowheads="1"/>
          </p:cNvSpPr>
          <p:nvPr/>
        </p:nvSpPr>
        <p:spPr bwMode="auto">
          <a:xfrm>
            <a:off x="7091375" y="116417"/>
            <a:ext cx="2028535" cy="20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152" tIns="39075" rIns="78152" bIns="39075">
            <a:spAutoFit/>
          </a:bodyPr>
          <a:lstStyle>
            <a:lvl1pPr algn="l" defTabSz="893763">
              <a:defRPr>
                <a:solidFill>
                  <a:schemeClr val="tx1"/>
                </a:solidFill>
                <a:latin typeface="Arial" charset="0"/>
              </a:defRPr>
            </a:lvl1pPr>
            <a:lvl2pPr marL="446088" algn="l" defTabSz="893763">
              <a:defRPr>
                <a:solidFill>
                  <a:schemeClr val="tx1"/>
                </a:solidFill>
                <a:latin typeface="Arial" charset="0"/>
              </a:defRPr>
            </a:lvl2pPr>
            <a:lvl3pPr marL="893763" algn="l" defTabSz="893763">
              <a:defRPr>
                <a:solidFill>
                  <a:schemeClr val="tx1"/>
                </a:solidFill>
                <a:latin typeface="Arial" charset="0"/>
              </a:defRPr>
            </a:lvl3pPr>
            <a:lvl4pPr marL="1338263" algn="l" defTabSz="893763">
              <a:defRPr>
                <a:solidFill>
                  <a:schemeClr val="tx1"/>
                </a:solidFill>
                <a:latin typeface="Arial" charset="0"/>
              </a:defRPr>
            </a:lvl4pPr>
            <a:lvl5pPr marL="1784350" algn="l" defTabSz="893763">
              <a:defRPr>
                <a:solidFill>
                  <a:schemeClr val="tx1"/>
                </a:solidFill>
                <a:latin typeface="Arial" charset="0"/>
              </a:defRPr>
            </a:lvl5pPr>
            <a:lvl6pPr marL="2241550" defTabSz="893763" fontAlgn="base">
              <a:spcBef>
                <a:spcPct val="0"/>
              </a:spcBef>
              <a:spcAft>
                <a:spcPct val="0"/>
              </a:spcAft>
              <a:defRPr>
                <a:solidFill>
                  <a:schemeClr val="tx1"/>
                </a:solidFill>
                <a:latin typeface="Arial" charset="0"/>
              </a:defRPr>
            </a:lvl6pPr>
            <a:lvl7pPr marL="2698750" defTabSz="893763" fontAlgn="base">
              <a:spcBef>
                <a:spcPct val="0"/>
              </a:spcBef>
              <a:spcAft>
                <a:spcPct val="0"/>
              </a:spcAft>
              <a:defRPr>
                <a:solidFill>
                  <a:schemeClr val="tx1"/>
                </a:solidFill>
                <a:latin typeface="Arial" charset="0"/>
              </a:defRPr>
            </a:lvl7pPr>
            <a:lvl8pPr marL="3155950" defTabSz="893763" fontAlgn="base">
              <a:spcBef>
                <a:spcPct val="0"/>
              </a:spcBef>
              <a:spcAft>
                <a:spcPct val="0"/>
              </a:spcAft>
              <a:defRPr>
                <a:solidFill>
                  <a:schemeClr val="tx1"/>
                </a:solidFill>
                <a:latin typeface="Arial" charset="0"/>
              </a:defRPr>
            </a:lvl8pPr>
            <a:lvl9pPr marL="3613150" defTabSz="893763" fontAlgn="base">
              <a:spcBef>
                <a:spcPct val="0"/>
              </a:spcBef>
              <a:spcAft>
                <a:spcPct val="0"/>
              </a:spcAft>
              <a:defRPr>
                <a:solidFill>
                  <a:schemeClr val="tx1"/>
                </a:solidFill>
                <a:latin typeface="Arial" charset="0"/>
              </a:defRPr>
            </a:lvl9pPr>
          </a:lstStyle>
          <a:p>
            <a:pPr algn="r"/>
            <a:r>
              <a:rPr lang="en-GB" sz="800" b="1" dirty="0">
                <a:solidFill>
                  <a:schemeClr val="bg1"/>
                </a:solidFill>
              </a:rPr>
              <a:t>STRICTLY PRIVATE &amp; CONFIDENTIAL</a:t>
            </a:r>
          </a:p>
        </p:txBody>
      </p:sp>
      <p:pic>
        <p:nvPicPr>
          <p:cNvPr id="118805" name="Picture 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1990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 Box 83"/>
          <p:cNvSpPr txBox="1">
            <a:spLocks noChangeArrowheads="1"/>
          </p:cNvSpPr>
          <p:nvPr userDrawn="1"/>
        </p:nvSpPr>
        <p:spPr bwMode="auto">
          <a:xfrm>
            <a:off x="7091375" y="116417"/>
            <a:ext cx="2028535" cy="202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8152" tIns="39075" rIns="78152" bIns="39075">
            <a:spAutoFit/>
          </a:bodyPr>
          <a:lstStyle>
            <a:lvl1pPr algn="l" defTabSz="893763">
              <a:defRPr>
                <a:solidFill>
                  <a:schemeClr val="tx1"/>
                </a:solidFill>
                <a:latin typeface="Arial" charset="0"/>
              </a:defRPr>
            </a:lvl1pPr>
            <a:lvl2pPr marL="446088" algn="l" defTabSz="893763">
              <a:defRPr>
                <a:solidFill>
                  <a:schemeClr val="tx1"/>
                </a:solidFill>
                <a:latin typeface="Arial" charset="0"/>
              </a:defRPr>
            </a:lvl2pPr>
            <a:lvl3pPr marL="893763" algn="l" defTabSz="893763">
              <a:defRPr>
                <a:solidFill>
                  <a:schemeClr val="tx1"/>
                </a:solidFill>
                <a:latin typeface="Arial" charset="0"/>
              </a:defRPr>
            </a:lvl3pPr>
            <a:lvl4pPr marL="1338263" algn="l" defTabSz="893763">
              <a:defRPr>
                <a:solidFill>
                  <a:schemeClr val="tx1"/>
                </a:solidFill>
                <a:latin typeface="Arial" charset="0"/>
              </a:defRPr>
            </a:lvl4pPr>
            <a:lvl5pPr marL="1784350" algn="l" defTabSz="893763">
              <a:defRPr>
                <a:solidFill>
                  <a:schemeClr val="tx1"/>
                </a:solidFill>
                <a:latin typeface="Arial" charset="0"/>
              </a:defRPr>
            </a:lvl5pPr>
            <a:lvl6pPr marL="2241550" defTabSz="893763" fontAlgn="base">
              <a:spcBef>
                <a:spcPct val="0"/>
              </a:spcBef>
              <a:spcAft>
                <a:spcPct val="0"/>
              </a:spcAft>
              <a:defRPr>
                <a:solidFill>
                  <a:schemeClr val="tx1"/>
                </a:solidFill>
                <a:latin typeface="Arial" charset="0"/>
              </a:defRPr>
            </a:lvl6pPr>
            <a:lvl7pPr marL="2698750" defTabSz="893763" fontAlgn="base">
              <a:spcBef>
                <a:spcPct val="0"/>
              </a:spcBef>
              <a:spcAft>
                <a:spcPct val="0"/>
              </a:spcAft>
              <a:defRPr>
                <a:solidFill>
                  <a:schemeClr val="tx1"/>
                </a:solidFill>
                <a:latin typeface="Arial" charset="0"/>
              </a:defRPr>
            </a:lvl7pPr>
            <a:lvl8pPr marL="3155950" defTabSz="893763" fontAlgn="base">
              <a:spcBef>
                <a:spcPct val="0"/>
              </a:spcBef>
              <a:spcAft>
                <a:spcPct val="0"/>
              </a:spcAft>
              <a:defRPr>
                <a:solidFill>
                  <a:schemeClr val="tx1"/>
                </a:solidFill>
                <a:latin typeface="Arial" charset="0"/>
              </a:defRPr>
            </a:lvl8pPr>
            <a:lvl9pPr marL="3613150" defTabSz="893763" fontAlgn="base">
              <a:spcBef>
                <a:spcPct val="0"/>
              </a:spcBef>
              <a:spcAft>
                <a:spcPct val="0"/>
              </a:spcAft>
              <a:defRPr>
                <a:solidFill>
                  <a:schemeClr val="tx1"/>
                </a:solidFill>
                <a:latin typeface="Arial" charset="0"/>
              </a:defRPr>
            </a:lvl9pPr>
          </a:lstStyle>
          <a:p>
            <a:pPr algn="r"/>
            <a:r>
              <a:rPr lang="en-GB" sz="800" b="1" dirty="0">
                <a:solidFill>
                  <a:schemeClr val="bg1"/>
                </a:solidFill>
              </a:rPr>
              <a:t>STRICTLY PRIVATE &amp; CONFIDENTIAL</a:t>
            </a:r>
          </a:p>
        </p:txBody>
      </p:sp>
      <p:pic>
        <p:nvPicPr>
          <p:cNvPr id="5" name="Picture 2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1990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183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6" name="Round Same Side Corner Rectangle 5"/>
          <p:cNvSpPr/>
          <p:nvPr/>
        </p:nvSpPr>
        <p:spPr bwMode="auto">
          <a:xfrm rot="16200000">
            <a:off x="3406574" y="591452"/>
            <a:ext cx="2269771" cy="8049976"/>
          </a:xfrm>
          <a:prstGeom prst="round2SameRect">
            <a:avLst>
              <a:gd name="adj1" fmla="val 0"/>
              <a:gd name="adj2" fmla="val 0"/>
            </a:avLst>
          </a:prstGeom>
          <a:gradFill>
            <a:gsLst>
              <a:gs pos="100000">
                <a:schemeClr val="bg2">
                  <a:lumMod val="20000"/>
                  <a:lumOff val="80000"/>
                </a:schemeClr>
              </a:gs>
              <a:gs pos="0">
                <a:schemeClr val="accent2">
                  <a:lumMod val="20000"/>
                  <a:lumOff val="80000"/>
                </a:schemeClr>
              </a:gs>
            </a:gsLst>
            <a:lin ang="5400000" scaled="0"/>
          </a:gradFill>
          <a:ln w="12700" cap="flat" cmpd="sng" algn="ctr">
            <a:noFill/>
            <a:prstDash val="solid"/>
            <a:round/>
            <a:headEnd type="none" w="med" len="med"/>
            <a:tailEnd type="none" w="med" len="med"/>
          </a:ln>
          <a:effectLst/>
        </p:spPr>
        <p:txBody>
          <a:bodyPr vert="horz" wrap="none" lIns="141943" tIns="41006" rIns="141943" bIns="41006" numCol="1" rtlCol="0" anchor="t" anchorCtr="0" compatLnSpc="1">
            <a:prstTxWarp prst="textNoShape">
              <a:avLst/>
            </a:prstTxWarp>
          </a:bodyPr>
          <a:lstStyle/>
          <a:p>
            <a:pPr marL="0" marR="0" indent="0" algn="l" defTabSz="801188"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Arial" charset="0"/>
            </a:endParaRPr>
          </a:p>
        </p:txBody>
      </p:sp>
      <p:sp>
        <p:nvSpPr>
          <p:cNvPr id="2" name="Title 1"/>
          <p:cNvSpPr>
            <a:spLocks noGrp="1"/>
          </p:cNvSpPr>
          <p:nvPr>
            <p:ph type="title"/>
          </p:nvPr>
        </p:nvSpPr>
        <p:spPr>
          <a:xfrm>
            <a:off x="600442" y="4017178"/>
            <a:ext cx="7894393" cy="470056"/>
          </a:xfrm>
        </p:spPr>
        <p:txBody>
          <a:bodyPr anchor="t"/>
          <a:lstStyle>
            <a:lvl1pPr algn="l">
              <a:defRPr sz="2800" b="1" cap="all"/>
            </a:lvl1pPr>
          </a:lstStyle>
          <a:p>
            <a:r>
              <a:rPr lang="en-US"/>
              <a:t>Click to edit Master title style</a:t>
            </a:r>
            <a:endParaRPr lang="en-GB" dirty="0"/>
          </a:p>
        </p:txBody>
      </p:sp>
      <p:sp>
        <p:nvSpPr>
          <p:cNvPr id="3" name="Text Placeholder 2"/>
          <p:cNvSpPr>
            <a:spLocks noGrp="1"/>
          </p:cNvSpPr>
          <p:nvPr>
            <p:ph type="body" idx="1"/>
          </p:nvPr>
        </p:nvSpPr>
        <p:spPr>
          <a:xfrm>
            <a:off x="600442" y="3653668"/>
            <a:ext cx="7894393" cy="359150"/>
          </a:xfrm>
        </p:spPr>
        <p:txBody>
          <a:bodyPr anchor="b"/>
          <a:lstStyle>
            <a:lvl1pPr marL="0" indent="0">
              <a:buNone/>
              <a:defRPr sz="2100" b="1">
                <a:solidFill>
                  <a:schemeClr val="bg2"/>
                </a:solidFill>
              </a:defRPr>
            </a:lvl1pPr>
            <a:lvl2pPr marL="400596" indent="0">
              <a:buNone/>
              <a:defRPr sz="1600"/>
            </a:lvl2pPr>
            <a:lvl3pPr marL="801188" indent="0">
              <a:buNone/>
              <a:defRPr sz="1400"/>
            </a:lvl3pPr>
            <a:lvl4pPr marL="1201783" indent="0">
              <a:buNone/>
              <a:defRPr sz="1200"/>
            </a:lvl4pPr>
            <a:lvl5pPr marL="1602377" indent="0">
              <a:buNone/>
              <a:defRPr sz="1200"/>
            </a:lvl5pPr>
            <a:lvl6pPr marL="2002973" indent="0">
              <a:buNone/>
              <a:defRPr sz="1200"/>
            </a:lvl6pPr>
            <a:lvl7pPr marL="2403567" indent="0">
              <a:buNone/>
              <a:defRPr sz="1200"/>
            </a:lvl7pPr>
            <a:lvl8pPr marL="2804161" indent="0">
              <a:buNone/>
              <a:defRPr sz="1200"/>
            </a:lvl8pPr>
            <a:lvl9pPr marL="3204755" indent="0">
              <a:buNone/>
              <a:defRPr sz="1200"/>
            </a:lvl9pPr>
          </a:lstStyle>
          <a:p>
            <a:pPr lvl="0"/>
            <a:r>
              <a:rPr lang="en-US"/>
              <a:t>Click to edit Master text styles</a:t>
            </a:r>
          </a:p>
        </p:txBody>
      </p:sp>
      <p:sp>
        <p:nvSpPr>
          <p:cNvPr id="5" name="Text Placeholder 4"/>
          <p:cNvSpPr>
            <a:spLocks noGrp="1"/>
          </p:cNvSpPr>
          <p:nvPr>
            <p:ph type="body" sz="quarter" idx="10"/>
          </p:nvPr>
        </p:nvSpPr>
        <p:spPr>
          <a:xfrm>
            <a:off x="600442" y="5228314"/>
            <a:ext cx="7894393" cy="298048"/>
          </a:xfrm>
        </p:spPr>
        <p:txBody>
          <a:bodyPr/>
          <a:lstStyle>
            <a:lvl1pPr marL="0" indent="0">
              <a:buNone/>
              <a:defRPr sz="1600" b="1" i="1">
                <a:solidFill>
                  <a:schemeClr val="accent1"/>
                </a:solidFill>
              </a:defRPr>
            </a:lvl1pPr>
            <a:lvl2pPr marL="175260" indent="0">
              <a:buNone/>
              <a:defRPr/>
            </a:lvl2pPr>
            <a:lvl3pPr marL="328265" indent="0">
              <a:buNone/>
              <a:defRPr/>
            </a:lvl3pPr>
            <a:lvl4pPr marL="486834" indent="0">
              <a:buNone/>
              <a:defRPr/>
            </a:lvl4pPr>
            <a:lvl5pPr marL="630102" indent="0">
              <a:buNone/>
              <a:defRPr/>
            </a:lvl5pPr>
          </a:lstStyle>
          <a:p>
            <a:pPr lvl="0"/>
            <a:r>
              <a:rPr lang="en-US"/>
              <a:t>Click to edit Master text styles</a:t>
            </a:r>
          </a:p>
        </p:txBody>
      </p:sp>
      <p:sp>
        <p:nvSpPr>
          <p:cNvPr id="7" name="Round Same Side Corner Rectangle 6"/>
          <p:cNvSpPr/>
          <p:nvPr userDrawn="1"/>
        </p:nvSpPr>
        <p:spPr bwMode="auto">
          <a:xfrm rot="16200000">
            <a:off x="3406574" y="591452"/>
            <a:ext cx="2269771" cy="8049976"/>
          </a:xfrm>
          <a:prstGeom prst="round2SameRect">
            <a:avLst>
              <a:gd name="adj1" fmla="val 0"/>
              <a:gd name="adj2" fmla="val 0"/>
            </a:avLst>
          </a:prstGeom>
          <a:gradFill>
            <a:gsLst>
              <a:gs pos="100000">
                <a:schemeClr val="bg2">
                  <a:lumMod val="20000"/>
                  <a:lumOff val="80000"/>
                </a:schemeClr>
              </a:gs>
              <a:gs pos="0">
                <a:schemeClr val="accent2">
                  <a:lumMod val="20000"/>
                  <a:lumOff val="80000"/>
                </a:schemeClr>
              </a:gs>
            </a:gsLst>
            <a:lin ang="5400000" scaled="0"/>
          </a:gradFill>
          <a:ln w="12700" cap="flat" cmpd="sng" algn="ctr">
            <a:noFill/>
            <a:prstDash val="solid"/>
            <a:round/>
            <a:headEnd type="none" w="med" len="med"/>
            <a:tailEnd type="none" w="med" len="med"/>
          </a:ln>
          <a:effectLst/>
        </p:spPr>
        <p:txBody>
          <a:bodyPr vert="horz" wrap="none" lIns="141943" tIns="41006" rIns="141943" bIns="41006" numCol="1" rtlCol="0" anchor="t" anchorCtr="0" compatLnSpc="1">
            <a:prstTxWarp prst="textNoShape">
              <a:avLst/>
            </a:prstTxWarp>
          </a:bodyPr>
          <a:lstStyle/>
          <a:p>
            <a:pPr marL="0" marR="0" indent="0" algn="l" defTabSz="801188"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01390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51397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Message">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2000" y="1167718"/>
            <a:ext cx="8049976" cy="35916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543" tIns="0" rIns="31543" bIns="0" numCol="1" anchor="t" anchorCtr="0" compatLnSpc="1">
            <a:prstTxWarp prst="textNoShape">
              <a:avLst/>
            </a:prstTxWarp>
          </a:bodyPr>
          <a:lstStyle>
            <a:lvl1pPr marL="0" indent="0">
              <a:buFontTx/>
              <a:buNone/>
              <a:defRPr lang="en-US" sz="1100" b="1" smtClean="0">
                <a:solidFill>
                  <a:schemeClr val="tx1">
                    <a:lumMod val="50000"/>
                    <a:lumOff val="50000"/>
                  </a:schemeClr>
                </a:solidFill>
                <a:latin typeface="+mj-lt"/>
                <a:ea typeface="+mj-ea"/>
                <a:cs typeface="+mj-cs"/>
              </a:defRPr>
            </a:lvl1pPr>
            <a:lvl2pPr>
              <a:defRPr lang="en-US" sz="1800" b="1" smtClean="0">
                <a:solidFill>
                  <a:schemeClr val="tx2"/>
                </a:solidFill>
                <a:latin typeface="Arial" charset="0"/>
                <a:cs typeface="Arial" charset="0"/>
              </a:defRPr>
            </a:lvl2pPr>
            <a:lvl3pPr>
              <a:defRPr lang="en-US" sz="1800" b="1" smtClean="0">
                <a:solidFill>
                  <a:schemeClr val="tx2"/>
                </a:solidFill>
                <a:latin typeface="Arial" charset="0"/>
                <a:cs typeface="Arial" charset="0"/>
              </a:defRPr>
            </a:lvl3pPr>
            <a:lvl4pPr>
              <a:defRPr lang="en-US" sz="1800" b="1" smtClean="0">
                <a:solidFill>
                  <a:schemeClr val="tx2"/>
                </a:solidFill>
                <a:latin typeface="Arial" charset="0"/>
                <a:cs typeface="Arial" charset="0"/>
              </a:defRPr>
            </a:lvl4pPr>
            <a:lvl5pPr>
              <a:defRPr lang="en-GB" sz="1800" b="1">
                <a:solidFill>
                  <a:schemeClr val="tx2"/>
                </a:solidFill>
                <a:latin typeface="Arial" charset="0"/>
                <a:cs typeface="Arial" charset="0"/>
              </a:defRPr>
            </a:lvl5pPr>
          </a:lstStyle>
          <a:p>
            <a:pPr lvl="0">
              <a:spcBef>
                <a:spcPct val="0"/>
              </a:spcBef>
              <a:spcAft>
                <a:spcPct val="0"/>
              </a:spcAft>
            </a:pPr>
            <a:r>
              <a:rPr lang="en-US" dirty="0"/>
              <a:t>Message</a:t>
            </a:r>
            <a:endParaRPr lang="en-GB" dirty="0"/>
          </a:p>
        </p:txBody>
      </p:sp>
      <p:sp>
        <p:nvSpPr>
          <p:cNvPr id="6" name="Title 5"/>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313424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Messag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000" y="1675983"/>
            <a:ext cx="8049976" cy="4342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10" hasCustomPrompt="1"/>
          </p:nvPr>
        </p:nvSpPr>
        <p:spPr>
          <a:xfrm>
            <a:off x="512000" y="1167718"/>
            <a:ext cx="8049976" cy="35916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543" tIns="0" rIns="31543" bIns="0" numCol="1" anchor="t" anchorCtr="0" compatLnSpc="1">
            <a:prstTxWarp prst="textNoShape">
              <a:avLst/>
            </a:prstTxWarp>
          </a:bodyPr>
          <a:lstStyle>
            <a:lvl1pPr marL="0" indent="0">
              <a:buFontTx/>
              <a:buNone/>
              <a:defRPr lang="en-US" sz="1100" b="1" smtClean="0">
                <a:solidFill>
                  <a:schemeClr val="tx1">
                    <a:lumMod val="50000"/>
                    <a:lumOff val="50000"/>
                  </a:schemeClr>
                </a:solidFill>
                <a:latin typeface="+mj-lt"/>
                <a:ea typeface="+mj-ea"/>
                <a:cs typeface="+mj-cs"/>
              </a:defRPr>
            </a:lvl1pPr>
            <a:lvl2pPr>
              <a:defRPr lang="en-US" sz="1800" b="1" smtClean="0">
                <a:solidFill>
                  <a:schemeClr val="tx2"/>
                </a:solidFill>
                <a:latin typeface="Arial" charset="0"/>
                <a:cs typeface="Arial" charset="0"/>
              </a:defRPr>
            </a:lvl2pPr>
            <a:lvl3pPr>
              <a:defRPr lang="en-US" sz="1800" b="1" smtClean="0">
                <a:solidFill>
                  <a:schemeClr val="tx2"/>
                </a:solidFill>
                <a:latin typeface="Arial" charset="0"/>
                <a:cs typeface="Arial" charset="0"/>
              </a:defRPr>
            </a:lvl3pPr>
            <a:lvl4pPr>
              <a:defRPr lang="en-US" sz="1800" b="1" smtClean="0">
                <a:solidFill>
                  <a:schemeClr val="tx2"/>
                </a:solidFill>
                <a:latin typeface="Arial" charset="0"/>
                <a:cs typeface="Arial" charset="0"/>
              </a:defRPr>
            </a:lvl4pPr>
            <a:lvl5pPr>
              <a:defRPr lang="en-GB" sz="1800" b="1">
                <a:solidFill>
                  <a:schemeClr val="tx2"/>
                </a:solidFill>
                <a:latin typeface="Arial" charset="0"/>
                <a:cs typeface="Arial" charset="0"/>
              </a:defRPr>
            </a:lvl5pPr>
          </a:lstStyle>
          <a:p>
            <a:pPr lvl="0">
              <a:spcBef>
                <a:spcPct val="0"/>
              </a:spcBef>
              <a:spcAft>
                <a:spcPct val="0"/>
              </a:spcAft>
            </a:pPr>
            <a:r>
              <a:rPr lang="en-US" dirty="0"/>
              <a:t>Message</a:t>
            </a:r>
            <a:endParaRPr lang="en-GB" dirty="0"/>
          </a:p>
        </p:txBody>
      </p:sp>
      <p:sp>
        <p:nvSpPr>
          <p:cNvPr id="6" name="Title 5"/>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94036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2001" y="1167720"/>
            <a:ext cx="3955724" cy="4851027"/>
          </a:xfrm>
        </p:spPr>
        <p:txBody>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03916" y="1167720"/>
            <a:ext cx="3955724" cy="4851027"/>
          </a:xfrm>
        </p:spPr>
        <p:txBody>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99238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82169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33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Appendices">
    <p:spTree>
      <p:nvGrpSpPr>
        <p:cNvPr id="1" name=""/>
        <p:cNvGrpSpPr/>
        <p:nvPr/>
      </p:nvGrpSpPr>
      <p:grpSpPr>
        <a:xfrm>
          <a:off x="0" y="0"/>
          <a:ext cx="0" cy="0"/>
          <a:chOff x="0" y="0"/>
          <a:chExt cx="0" cy="0"/>
        </a:xfrm>
      </p:grpSpPr>
      <p:sp>
        <p:nvSpPr>
          <p:cNvPr id="7" name="Round Same Side Corner Rectangle 6"/>
          <p:cNvSpPr/>
          <p:nvPr/>
        </p:nvSpPr>
        <p:spPr bwMode="auto">
          <a:xfrm rot="16200000">
            <a:off x="3502201" y="-3491108"/>
            <a:ext cx="2139607" cy="9144003"/>
          </a:xfrm>
          <a:prstGeom prst="round2SameRect">
            <a:avLst>
              <a:gd name="adj1" fmla="val 0"/>
              <a:gd name="adj2" fmla="val 0"/>
            </a:avLst>
          </a:prstGeom>
          <a:solidFill>
            <a:schemeClr val="accent2">
              <a:lumMod val="20000"/>
              <a:lumOff val="80000"/>
            </a:schemeClr>
          </a:solidFill>
          <a:ln w="12700" cap="flat" cmpd="sng" algn="ctr">
            <a:noFill/>
            <a:prstDash val="solid"/>
            <a:round/>
            <a:headEnd type="none" w="med" len="med"/>
            <a:tailEnd type="none" w="med" len="med"/>
          </a:ln>
          <a:effectLst/>
        </p:spPr>
        <p:txBody>
          <a:bodyPr vert="horz" wrap="none" lIns="141943" tIns="41006" rIns="141943" bIns="41006" numCol="1" rtlCol="0" anchor="t" anchorCtr="0" compatLnSpc="1">
            <a:prstTxWarp prst="textNoShape">
              <a:avLst/>
            </a:prstTxWarp>
          </a:bodyPr>
          <a:lstStyle/>
          <a:p>
            <a:pPr marL="0" marR="0" indent="0" algn="l" defTabSz="801188"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Arial" charset="0"/>
            </a:endParaRPr>
          </a:p>
        </p:txBody>
      </p:sp>
      <p:sp>
        <p:nvSpPr>
          <p:cNvPr id="10" name="Round Same Side Corner Rectangle 9"/>
          <p:cNvSpPr/>
          <p:nvPr/>
        </p:nvSpPr>
        <p:spPr bwMode="auto">
          <a:xfrm rot="16200000">
            <a:off x="2140826" y="-112585"/>
            <a:ext cx="4858063" cy="9144003"/>
          </a:xfrm>
          <a:prstGeom prst="round2SameRect">
            <a:avLst>
              <a:gd name="adj1" fmla="val 0"/>
              <a:gd name="adj2" fmla="val 0"/>
            </a:avLst>
          </a:prstGeom>
          <a:solidFill>
            <a:schemeClr val="accent2"/>
          </a:solidFill>
          <a:ln w="12700" cap="flat" cmpd="sng" algn="ctr">
            <a:noFill/>
            <a:prstDash val="solid"/>
            <a:round/>
            <a:headEnd type="none" w="med" len="med"/>
            <a:tailEnd type="none" w="med" len="med"/>
          </a:ln>
          <a:effectLst/>
        </p:spPr>
        <p:txBody>
          <a:bodyPr vert="horz" wrap="none" lIns="141943" tIns="41006" rIns="141943" bIns="41006" numCol="1" rtlCol="0" anchor="t" anchorCtr="0" compatLnSpc="1">
            <a:prstTxWarp prst="textNoShape">
              <a:avLst/>
            </a:prstTxWarp>
          </a:bodyPr>
          <a:lstStyle/>
          <a:p>
            <a:pPr marL="0" marR="0" indent="0" algn="l" defTabSz="801188"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Arial" charset="0"/>
            </a:endParaRPr>
          </a:p>
        </p:txBody>
      </p:sp>
      <p:pic>
        <p:nvPicPr>
          <p:cNvPr id="11" name="Picture 13"/>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6106" r="19893"/>
          <a:stretch/>
        </p:blipFill>
        <p:spPr bwMode="gray">
          <a:xfrm>
            <a:off x="574471" y="3483244"/>
            <a:ext cx="1539878" cy="1148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1" descr="http://www.pbworld.com/images/projects/huntstown_20imgp7653.jpg"/>
          <p:cNvPicPr>
            <a:picLocks noChangeAspect="1" noChangeArrowheads="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l="377" r="904"/>
          <a:stretch/>
        </p:blipFill>
        <p:spPr bwMode="gray">
          <a:xfrm>
            <a:off x="2229667" y="2213727"/>
            <a:ext cx="1539878" cy="1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F:\Users\Group pics\14 05 (3) Smiths Property Management D14988-0012.jpg"/>
          <p:cNvPicPr>
            <a:picLocks noChangeAspect="1" noChangeArrowheads="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l="-80" r="2091"/>
          <a:stretch/>
        </p:blipFill>
        <p:spPr bwMode="auto">
          <a:xfrm>
            <a:off x="574471" y="811042"/>
            <a:ext cx="1539878" cy="11438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471" y="2213727"/>
            <a:ext cx="1539878" cy="114861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http://www.energia.ie/uploads/images/news/12%2021%20Caherdowney%20operational%20(3).JP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b="1958"/>
          <a:stretch>
            <a:fillRect/>
          </a:stretch>
        </p:blipFill>
        <p:spPr bwMode="gray">
          <a:xfrm>
            <a:off x="2229667" y="3475285"/>
            <a:ext cx="1539878" cy="1148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noChangeArrowheads="1"/>
          </p:cNvPicPr>
          <p:nvPr/>
        </p:nvPicPr>
        <p:blipFill rotWithShape="1">
          <a:blip r:embed="rId7" cstate="print">
            <a:duotone>
              <a:schemeClr val="bg2">
                <a:shade val="45000"/>
                <a:satMod val="135000"/>
              </a:schemeClr>
              <a:prstClr val="white"/>
            </a:duotone>
          </a:blip>
          <a:srcRect t="-1" r="1342" b="960"/>
          <a:stretch/>
        </p:blipFill>
        <p:spPr bwMode="auto">
          <a:xfrm>
            <a:off x="2229667" y="811042"/>
            <a:ext cx="1539878" cy="1143854"/>
          </a:xfrm>
          <a:prstGeom prst="rect">
            <a:avLst/>
          </a:prstGeom>
          <a:noFill/>
          <a:ln w="9525">
            <a:noFill/>
            <a:miter lim="800000"/>
            <a:headEnd/>
            <a:tailEnd/>
          </a:ln>
          <a:effectLst/>
        </p:spPr>
      </p:pic>
      <p:sp>
        <p:nvSpPr>
          <p:cNvPr id="19" name="Rectangle 18"/>
          <p:cNvSpPr/>
          <p:nvPr/>
        </p:nvSpPr>
        <p:spPr>
          <a:xfrm>
            <a:off x="1529361" y="6272468"/>
            <a:ext cx="7122708" cy="223273"/>
          </a:xfrm>
          <a:prstGeom prst="rect">
            <a:avLst/>
          </a:prstGeom>
        </p:spPr>
        <p:txBody>
          <a:bodyPr wrap="square" lIns="80119" tIns="40060" rIns="80119" bIns="40060">
            <a:spAutoFit/>
          </a:bodyPr>
          <a:lstStyle/>
          <a:p>
            <a:pPr lvl="0" algn="r" defTabSz="872128">
              <a:defRPr/>
            </a:pPr>
            <a:r>
              <a:rPr lang="en-GB" sz="900" kern="0" dirty="0">
                <a:solidFill>
                  <a:schemeClr val="accent5"/>
                </a:solidFill>
              </a:rPr>
              <a:t>STRICTLY PRIVATE AND CONFIDENTIAL</a:t>
            </a:r>
          </a:p>
        </p:txBody>
      </p:sp>
      <p:sp>
        <p:nvSpPr>
          <p:cNvPr id="22" name="Title 1"/>
          <p:cNvSpPr>
            <a:spLocks noGrp="1"/>
          </p:cNvSpPr>
          <p:nvPr>
            <p:ph type="ctrTitle" hasCustomPrompt="1"/>
          </p:nvPr>
        </p:nvSpPr>
        <p:spPr>
          <a:xfrm>
            <a:off x="6150148" y="2063052"/>
            <a:ext cx="1951985" cy="5398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543" tIns="43612" rIns="31543" bIns="43612" numCol="1" anchor="ctr" anchorCtr="0" compatLnSpc="1">
            <a:prstTxWarp prst="textNoShape">
              <a:avLst/>
            </a:prstTxWarp>
          </a:bodyPr>
          <a:lstStyle>
            <a:lvl1pPr algn="l">
              <a:defRPr lang="en-GB" sz="2600" kern="0" dirty="0">
                <a:solidFill>
                  <a:schemeClr val="accent2"/>
                </a:solidFill>
                <a:latin typeface="Arial"/>
                <a:ea typeface="+mn-ea"/>
                <a:cs typeface="Arial"/>
              </a:defRPr>
            </a:lvl1pPr>
          </a:lstStyle>
          <a:p>
            <a:pPr lvl="0" algn="ctr"/>
            <a:r>
              <a:rPr lang="en-GB" noProof="0" dirty="0"/>
              <a:t>Appendix</a:t>
            </a:r>
            <a:endParaRPr lang="en-GB" dirty="0"/>
          </a:p>
        </p:txBody>
      </p:sp>
      <p:sp>
        <p:nvSpPr>
          <p:cNvPr id="23" name="Subtitle 2"/>
          <p:cNvSpPr>
            <a:spLocks noGrp="1"/>
          </p:cNvSpPr>
          <p:nvPr>
            <p:ph type="subTitle" idx="1" hasCustomPrompt="1"/>
          </p:nvPr>
        </p:nvSpPr>
        <p:spPr>
          <a:xfrm>
            <a:off x="6150150" y="3067871"/>
            <a:ext cx="2623936" cy="1919766"/>
          </a:xfrm>
          <a:prstGeom prst="rect">
            <a:avLst/>
          </a:prstGeom>
        </p:spPr>
        <p:txBody>
          <a:bodyPr vert="horz" lIns="31543" tIns="41006" rIns="82011" bIns="41006" rtlCol="0" anchor="t" anchorCtr="0">
            <a:noAutofit/>
          </a:bodyPr>
          <a:lstStyle>
            <a:lvl1pPr marL="0" indent="0" algn="l">
              <a:buFontTx/>
              <a:buNone/>
              <a:defRPr lang="en-GB" sz="1600" b="1" dirty="0">
                <a:solidFill>
                  <a:schemeClr val="tx1"/>
                </a:solidFill>
              </a:defRPr>
            </a:lvl1pPr>
          </a:lstStyle>
          <a:p>
            <a:pPr lvl="0">
              <a:spcBef>
                <a:spcPts val="1052"/>
              </a:spcBef>
              <a:buClr>
                <a:schemeClr val="tx2"/>
              </a:buClr>
              <a:buSzPct val="80000"/>
              <a:buFont typeface="Arial" pitchFamily="34" charset="0"/>
            </a:pPr>
            <a:r>
              <a:rPr lang="en-US" dirty="0"/>
              <a:t>[Capitalised – </a:t>
            </a:r>
            <a:r>
              <a:rPr lang="en-US" dirty="0" err="1"/>
              <a:t>18pt</a:t>
            </a:r>
            <a:r>
              <a:rPr lang="en-US" dirty="0"/>
              <a:t>]</a:t>
            </a:r>
            <a:endParaRPr lang="en-GB" dirty="0"/>
          </a:p>
        </p:txBody>
      </p:sp>
      <p:pic>
        <p:nvPicPr>
          <p:cNvPr id="1208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4038" y="811042"/>
            <a:ext cx="2591433" cy="110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ound Same Side Corner Rectangle 14"/>
          <p:cNvSpPr/>
          <p:nvPr userDrawn="1"/>
        </p:nvSpPr>
        <p:spPr bwMode="auto">
          <a:xfrm rot="16200000">
            <a:off x="3502201" y="-3491108"/>
            <a:ext cx="2139607" cy="9144003"/>
          </a:xfrm>
          <a:prstGeom prst="round2SameRect">
            <a:avLst>
              <a:gd name="adj1" fmla="val 0"/>
              <a:gd name="adj2" fmla="val 0"/>
            </a:avLst>
          </a:prstGeom>
          <a:solidFill>
            <a:schemeClr val="accent2">
              <a:lumMod val="20000"/>
              <a:lumOff val="80000"/>
            </a:schemeClr>
          </a:solidFill>
          <a:ln w="12700" cap="flat" cmpd="sng" algn="ctr">
            <a:noFill/>
            <a:prstDash val="solid"/>
            <a:round/>
            <a:headEnd type="none" w="med" len="med"/>
            <a:tailEnd type="none" w="med" len="med"/>
          </a:ln>
          <a:effectLst/>
        </p:spPr>
        <p:txBody>
          <a:bodyPr vert="horz" wrap="none" lIns="141943" tIns="41006" rIns="141943" bIns="41006" numCol="1" rtlCol="0" anchor="t" anchorCtr="0" compatLnSpc="1">
            <a:prstTxWarp prst="textNoShape">
              <a:avLst/>
            </a:prstTxWarp>
          </a:bodyPr>
          <a:lstStyle/>
          <a:p>
            <a:pPr marL="0" marR="0" indent="0" algn="l" defTabSz="801188"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Arial" charset="0"/>
            </a:endParaRPr>
          </a:p>
        </p:txBody>
      </p:sp>
      <p:sp>
        <p:nvSpPr>
          <p:cNvPr id="20" name="Round Same Side Corner Rectangle 19"/>
          <p:cNvSpPr/>
          <p:nvPr userDrawn="1"/>
        </p:nvSpPr>
        <p:spPr bwMode="auto">
          <a:xfrm rot="16200000">
            <a:off x="2140826" y="-112585"/>
            <a:ext cx="4858063" cy="9144003"/>
          </a:xfrm>
          <a:prstGeom prst="round2SameRect">
            <a:avLst>
              <a:gd name="adj1" fmla="val 0"/>
              <a:gd name="adj2" fmla="val 0"/>
            </a:avLst>
          </a:prstGeom>
          <a:solidFill>
            <a:schemeClr val="accent2"/>
          </a:solidFill>
          <a:ln w="12700" cap="flat" cmpd="sng" algn="ctr">
            <a:noFill/>
            <a:prstDash val="solid"/>
            <a:round/>
            <a:headEnd type="none" w="med" len="med"/>
            <a:tailEnd type="none" w="med" len="med"/>
          </a:ln>
          <a:effectLst/>
        </p:spPr>
        <p:txBody>
          <a:bodyPr vert="horz" wrap="none" lIns="141943" tIns="41006" rIns="141943" bIns="41006" numCol="1" rtlCol="0" anchor="t" anchorCtr="0" compatLnSpc="1">
            <a:prstTxWarp prst="textNoShape">
              <a:avLst/>
            </a:prstTxWarp>
          </a:bodyPr>
          <a:lstStyle/>
          <a:p>
            <a:pPr marL="0" marR="0" indent="0" algn="l" defTabSz="801188"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Arial" charset="0"/>
            </a:endParaRPr>
          </a:p>
        </p:txBody>
      </p:sp>
      <p:pic>
        <p:nvPicPr>
          <p:cNvPr id="21" name="Picture 13"/>
          <p:cNvPicPr>
            <a:picLocks noChangeAspect="1" noChangeArrowheads="1"/>
          </p:cNvPicPr>
          <p:nvPr userDrawn="1"/>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6106" r="19893"/>
          <a:stretch/>
        </p:blipFill>
        <p:spPr bwMode="gray">
          <a:xfrm>
            <a:off x="574471" y="3483244"/>
            <a:ext cx="1539878" cy="1148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1" descr="http://www.pbworld.com/images/projects/huntstown_20imgp7653.jpg"/>
          <p:cNvPicPr>
            <a:picLocks noChangeAspect="1" noChangeArrowheads="1"/>
          </p:cNvPicPr>
          <p:nvPr userDrawn="1"/>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l="377" r="904"/>
          <a:stretch/>
        </p:blipFill>
        <p:spPr bwMode="gray">
          <a:xfrm>
            <a:off x="2229667" y="2213727"/>
            <a:ext cx="1539878" cy="1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 descr="F:\Users\Group pics\14 05 (3) Smiths Property Management D14988-0012.jpg"/>
          <p:cNvPicPr>
            <a:picLocks noChangeAspect="1" noChangeArrowheads="1"/>
          </p:cNvPicPr>
          <p:nvPr userDrawn="1"/>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l="-80" r="2091"/>
          <a:stretch/>
        </p:blipFill>
        <p:spPr bwMode="auto">
          <a:xfrm>
            <a:off x="574471" y="811042"/>
            <a:ext cx="1539878" cy="114385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p:cNvPicPr>
            <a:picLocks noChangeAspect="1" noChangeArrowheads="1"/>
          </p:cNvPicPr>
          <p:nvPr userDrawn="1"/>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471" y="2213727"/>
            <a:ext cx="1539878" cy="114861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http://www.energia.ie/uploads/images/news/12%2021%20Caherdowney%20operational%20(3).JPG"/>
          <p:cNvPicPr>
            <a:picLocks noChangeAspect="1" noChangeArrowheads="1"/>
          </p:cNvPicPr>
          <p:nvPr userDrawn="1"/>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b="1958"/>
          <a:stretch>
            <a:fillRect/>
          </a:stretch>
        </p:blipFill>
        <p:spPr bwMode="gray">
          <a:xfrm>
            <a:off x="2229667" y="3475285"/>
            <a:ext cx="1539878" cy="1148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
          <p:cNvPicPr>
            <a:picLocks noChangeAspect="1" noChangeArrowheads="1"/>
          </p:cNvPicPr>
          <p:nvPr userDrawn="1"/>
        </p:nvPicPr>
        <p:blipFill rotWithShape="1">
          <a:blip r:embed="rId7" cstate="print">
            <a:duotone>
              <a:schemeClr val="bg2">
                <a:shade val="45000"/>
                <a:satMod val="135000"/>
              </a:schemeClr>
              <a:prstClr val="white"/>
            </a:duotone>
          </a:blip>
          <a:srcRect t="-1" r="1342" b="960"/>
          <a:stretch/>
        </p:blipFill>
        <p:spPr bwMode="auto">
          <a:xfrm>
            <a:off x="2229667" y="811042"/>
            <a:ext cx="1539878" cy="1143854"/>
          </a:xfrm>
          <a:prstGeom prst="rect">
            <a:avLst/>
          </a:prstGeom>
          <a:noFill/>
          <a:ln w="9525">
            <a:noFill/>
            <a:miter lim="800000"/>
            <a:headEnd/>
            <a:tailEnd/>
          </a:ln>
          <a:effectLst/>
        </p:spPr>
      </p:pic>
      <p:sp>
        <p:nvSpPr>
          <p:cNvPr id="29" name="Rectangle 28"/>
          <p:cNvSpPr/>
          <p:nvPr userDrawn="1"/>
        </p:nvSpPr>
        <p:spPr>
          <a:xfrm>
            <a:off x="1529361" y="6272468"/>
            <a:ext cx="7122708" cy="223273"/>
          </a:xfrm>
          <a:prstGeom prst="rect">
            <a:avLst/>
          </a:prstGeom>
        </p:spPr>
        <p:txBody>
          <a:bodyPr wrap="square" lIns="80119" tIns="40060" rIns="80119" bIns="40060">
            <a:spAutoFit/>
          </a:bodyPr>
          <a:lstStyle/>
          <a:p>
            <a:pPr lvl="0" algn="r" defTabSz="872128">
              <a:defRPr/>
            </a:pPr>
            <a:r>
              <a:rPr lang="en-GB" sz="900" kern="0" dirty="0">
                <a:solidFill>
                  <a:schemeClr val="accent5"/>
                </a:solidFill>
              </a:rPr>
              <a:t>STRICTLY PRIVATE AND CONFIDENTIAL</a:t>
            </a:r>
          </a:p>
        </p:txBody>
      </p:sp>
      <p:pic>
        <p:nvPicPr>
          <p:cNvPr id="30" name="Picture 3"/>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4574038" y="811042"/>
            <a:ext cx="2591433" cy="110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18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itle 3"/>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51397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Message">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512000" y="1167718"/>
            <a:ext cx="8049976" cy="35916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554" tIns="0" rIns="31554" bIns="0" numCol="1" anchor="t" anchorCtr="0" compatLnSpc="1">
            <a:prstTxWarp prst="textNoShape">
              <a:avLst/>
            </a:prstTxWarp>
          </a:bodyPr>
          <a:lstStyle>
            <a:lvl1pPr marL="0" indent="0">
              <a:buFontTx/>
              <a:buNone/>
              <a:defRPr lang="en-US" sz="1100" b="1" smtClean="0">
                <a:solidFill>
                  <a:schemeClr val="tx1">
                    <a:lumMod val="50000"/>
                    <a:lumOff val="50000"/>
                  </a:schemeClr>
                </a:solidFill>
                <a:latin typeface="+mj-lt"/>
                <a:ea typeface="+mj-ea"/>
                <a:cs typeface="+mj-cs"/>
              </a:defRPr>
            </a:lvl1pPr>
            <a:lvl2pPr>
              <a:defRPr lang="en-US" sz="1800" b="1" smtClean="0">
                <a:solidFill>
                  <a:schemeClr val="tx2"/>
                </a:solidFill>
                <a:latin typeface="Arial" charset="0"/>
                <a:cs typeface="Arial" charset="0"/>
              </a:defRPr>
            </a:lvl2pPr>
            <a:lvl3pPr>
              <a:defRPr lang="en-US" sz="1800" b="1" smtClean="0">
                <a:solidFill>
                  <a:schemeClr val="tx2"/>
                </a:solidFill>
                <a:latin typeface="Arial" charset="0"/>
                <a:cs typeface="Arial" charset="0"/>
              </a:defRPr>
            </a:lvl3pPr>
            <a:lvl4pPr>
              <a:defRPr lang="en-US" sz="1800" b="1" smtClean="0">
                <a:solidFill>
                  <a:schemeClr val="tx2"/>
                </a:solidFill>
                <a:latin typeface="Arial" charset="0"/>
                <a:cs typeface="Arial" charset="0"/>
              </a:defRPr>
            </a:lvl4pPr>
            <a:lvl5pPr>
              <a:defRPr lang="en-GB" sz="1800" b="1">
                <a:solidFill>
                  <a:schemeClr val="tx2"/>
                </a:solidFill>
                <a:latin typeface="Arial" charset="0"/>
                <a:cs typeface="Arial" charset="0"/>
              </a:defRPr>
            </a:lvl5pPr>
          </a:lstStyle>
          <a:p>
            <a:pPr lvl="0">
              <a:spcBef>
                <a:spcPct val="0"/>
              </a:spcBef>
              <a:spcAft>
                <a:spcPct val="0"/>
              </a:spcAft>
            </a:pPr>
            <a:r>
              <a:rPr lang="en-US" dirty="0"/>
              <a:t>Message</a:t>
            </a:r>
            <a:endParaRPr lang="en-GB" dirty="0"/>
          </a:p>
        </p:txBody>
      </p:sp>
      <p:sp>
        <p:nvSpPr>
          <p:cNvPr id="6" name="Title 5"/>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31342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Messag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12000" y="1675983"/>
            <a:ext cx="8049976" cy="43426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4"/>
          <p:cNvSpPr>
            <a:spLocks noGrp="1"/>
          </p:cNvSpPr>
          <p:nvPr>
            <p:ph type="body" sz="quarter" idx="10" hasCustomPrompt="1"/>
          </p:nvPr>
        </p:nvSpPr>
        <p:spPr>
          <a:xfrm>
            <a:off x="512000" y="1167718"/>
            <a:ext cx="8049976" cy="35916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554" tIns="0" rIns="31554" bIns="0" numCol="1" anchor="t" anchorCtr="0" compatLnSpc="1">
            <a:prstTxWarp prst="textNoShape">
              <a:avLst/>
            </a:prstTxWarp>
          </a:bodyPr>
          <a:lstStyle>
            <a:lvl1pPr marL="0" indent="0">
              <a:buFontTx/>
              <a:buNone/>
              <a:defRPr lang="en-US" sz="1100" b="1" smtClean="0">
                <a:solidFill>
                  <a:schemeClr val="tx1">
                    <a:lumMod val="50000"/>
                    <a:lumOff val="50000"/>
                  </a:schemeClr>
                </a:solidFill>
                <a:latin typeface="+mj-lt"/>
                <a:ea typeface="+mj-ea"/>
                <a:cs typeface="+mj-cs"/>
              </a:defRPr>
            </a:lvl1pPr>
            <a:lvl2pPr>
              <a:defRPr lang="en-US" sz="1800" b="1" smtClean="0">
                <a:solidFill>
                  <a:schemeClr val="tx2"/>
                </a:solidFill>
                <a:latin typeface="Arial" charset="0"/>
                <a:cs typeface="Arial" charset="0"/>
              </a:defRPr>
            </a:lvl2pPr>
            <a:lvl3pPr>
              <a:defRPr lang="en-US" sz="1800" b="1" smtClean="0">
                <a:solidFill>
                  <a:schemeClr val="tx2"/>
                </a:solidFill>
                <a:latin typeface="Arial" charset="0"/>
                <a:cs typeface="Arial" charset="0"/>
              </a:defRPr>
            </a:lvl3pPr>
            <a:lvl4pPr>
              <a:defRPr lang="en-US" sz="1800" b="1" smtClean="0">
                <a:solidFill>
                  <a:schemeClr val="tx2"/>
                </a:solidFill>
                <a:latin typeface="Arial" charset="0"/>
                <a:cs typeface="Arial" charset="0"/>
              </a:defRPr>
            </a:lvl4pPr>
            <a:lvl5pPr>
              <a:defRPr lang="en-GB" sz="1800" b="1">
                <a:solidFill>
                  <a:schemeClr val="tx2"/>
                </a:solidFill>
                <a:latin typeface="Arial" charset="0"/>
                <a:cs typeface="Arial" charset="0"/>
              </a:defRPr>
            </a:lvl5pPr>
          </a:lstStyle>
          <a:p>
            <a:pPr lvl="0">
              <a:spcBef>
                <a:spcPct val="0"/>
              </a:spcBef>
              <a:spcAft>
                <a:spcPct val="0"/>
              </a:spcAft>
            </a:pPr>
            <a:r>
              <a:rPr lang="en-US" dirty="0"/>
              <a:t>Message</a:t>
            </a:r>
            <a:endParaRPr lang="en-GB" dirty="0"/>
          </a:p>
        </p:txBody>
      </p:sp>
      <p:sp>
        <p:nvSpPr>
          <p:cNvPr id="6" name="Title 5"/>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94036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12000" y="1167718"/>
            <a:ext cx="3955724" cy="4851027"/>
          </a:xfrm>
        </p:spPr>
        <p:txBody>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03916" y="1167718"/>
            <a:ext cx="3955724" cy="4851027"/>
          </a:xfrm>
        </p:spPr>
        <p:txBody>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4"/>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99238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821698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143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Appendices">
    <p:spTree>
      <p:nvGrpSpPr>
        <p:cNvPr id="1" name=""/>
        <p:cNvGrpSpPr/>
        <p:nvPr/>
      </p:nvGrpSpPr>
      <p:grpSpPr>
        <a:xfrm>
          <a:off x="0" y="0"/>
          <a:ext cx="0" cy="0"/>
          <a:chOff x="0" y="0"/>
          <a:chExt cx="0" cy="0"/>
        </a:xfrm>
      </p:grpSpPr>
      <p:sp>
        <p:nvSpPr>
          <p:cNvPr id="7" name="Round Same Side Corner Rectangle 6"/>
          <p:cNvSpPr/>
          <p:nvPr/>
        </p:nvSpPr>
        <p:spPr bwMode="auto">
          <a:xfrm rot="16200000">
            <a:off x="3502199" y="-3491110"/>
            <a:ext cx="2139607" cy="9144003"/>
          </a:xfrm>
          <a:prstGeom prst="round2SameRect">
            <a:avLst>
              <a:gd name="adj1" fmla="val 0"/>
              <a:gd name="adj2" fmla="val 0"/>
            </a:avLst>
          </a:prstGeom>
          <a:solidFill>
            <a:schemeClr val="accent2">
              <a:lumMod val="20000"/>
              <a:lumOff val="80000"/>
            </a:schemeClr>
          </a:solidFill>
          <a:ln w="12700" cap="flat" cmpd="sng" algn="ctr">
            <a:noFill/>
            <a:prstDash val="solid"/>
            <a:round/>
            <a:headEnd type="none" w="med" len="med"/>
            <a:tailEnd type="none" w="med" len="med"/>
          </a:ln>
          <a:effectLst/>
        </p:spPr>
        <p:txBody>
          <a:bodyPr vert="horz" wrap="none" lIns="141993" tIns="41020" rIns="141993" bIns="41020" numCol="1" rtlCol="0" anchor="t" anchorCtr="0" compatLnSpc="1">
            <a:prstTxWarp prst="textNoShape">
              <a:avLst/>
            </a:prstTxWarp>
          </a:bodyPr>
          <a:lstStyle/>
          <a:p>
            <a:pPr marL="0" marR="0" indent="0" algn="l" defTabSz="801472"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Arial" charset="0"/>
            </a:endParaRPr>
          </a:p>
        </p:txBody>
      </p:sp>
      <p:sp>
        <p:nvSpPr>
          <p:cNvPr id="10" name="Round Same Side Corner Rectangle 9"/>
          <p:cNvSpPr/>
          <p:nvPr/>
        </p:nvSpPr>
        <p:spPr bwMode="auto">
          <a:xfrm rot="16200000">
            <a:off x="2140825" y="-112585"/>
            <a:ext cx="4858063" cy="9144003"/>
          </a:xfrm>
          <a:prstGeom prst="round2SameRect">
            <a:avLst>
              <a:gd name="adj1" fmla="val 0"/>
              <a:gd name="adj2" fmla="val 0"/>
            </a:avLst>
          </a:prstGeom>
          <a:solidFill>
            <a:schemeClr val="accent2"/>
          </a:solidFill>
          <a:ln w="12700" cap="flat" cmpd="sng" algn="ctr">
            <a:noFill/>
            <a:prstDash val="solid"/>
            <a:round/>
            <a:headEnd type="none" w="med" len="med"/>
            <a:tailEnd type="none" w="med" len="med"/>
          </a:ln>
          <a:effectLst/>
        </p:spPr>
        <p:txBody>
          <a:bodyPr vert="horz" wrap="none" lIns="141993" tIns="41020" rIns="141993" bIns="41020" numCol="1" rtlCol="0" anchor="t" anchorCtr="0" compatLnSpc="1">
            <a:prstTxWarp prst="textNoShape">
              <a:avLst/>
            </a:prstTxWarp>
          </a:bodyPr>
          <a:lstStyle/>
          <a:p>
            <a:pPr marL="0" marR="0" indent="0" algn="l" defTabSz="801472" rtl="0" eaLnBrk="1" fontAlgn="base" latinLnBrk="0" hangingPunct="1">
              <a:lnSpc>
                <a:spcPct val="100000"/>
              </a:lnSpc>
              <a:spcBef>
                <a:spcPct val="0"/>
              </a:spcBef>
              <a:spcAft>
                <a:spcPct val="0"/>
              </a:spcAft>
              <a:buClrTx/>
              <a:buSzTx/>
              <a:buFontTx/>
              <a:buNone/>
              <a:tabLst/>
            </a:pPr>
            <a:endParaRPr kumimoji="0" lang="en-GB" sz="1200" b="0" i="0" u="none" strike="noStrike" cap="none" normalizeH="0" baseline="0" dirty="0">
              <a:ln>
                <a:noFill/>
              </a:ln>
              <a:solidFill>
                <a:schemeClr val="tx1"/>
              </a:solidFill>
              <a:effectLst/>
              <a:latin typeface="Arial" charset="0"/>
            </a:endParaRPr>
          </a:p>
        </p:txBody>
      </p:sp>
      <p:pic>
        <p:nvPicPr>
          <p:cNvPr id="11" name="Picture 13"/>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l="16106" r="19893"/>
          <a:stretch/>
        </p:blipFill>
        <p:spPr bwMode="gray">
          <a:xfrm>
            <a:off x="574471" y="3483244"/>
            <a:ext cx="1539878" cy="1148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1" descr="http://www.pbworld.com/images/projects/huntstown_20imgp7653.jpg"/>
          <p:cNvPicPr>
            <a:picLocks noChangeAspect="1" noChangeArrowheads="1"/>
          </p:cNvPicPr>
          <p:nvPr/>
        </p:nvPicPr>
        <p:blipFill rotWithShape="1">
          <a:blip r:embed="rId3" cstate="print">
            <a:duotone>
              <a:schemeClr val="bg2">
                <a:shade val="45000"/>
                <a:satMod val="135000"/>
              </a:schemeClr>
              <a:prstClr val="white"/>
            </a:duotone>
            <a:extLst>
              <a:ext uri="{28A0092B-C50C-407E-A947-70E740481C1C}">
                <a14:useLocalDpi xmlns:a14="http://schemas.microsoft.com/office/drawing/2010/main" val="0"/>
              </a:ext>
            </a:extLst>
          </a:blip>
          <a:srcRect l="377" r="904"/>
          <a:stretch/>
        </p:blipFill>
        <p:spPr bwMode="gray">
          <a:xfrm>
            <a:off x="2229667" y="2213727"/>
            <a:ext cx="1539878" cy="116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F:\Users\Group pics\14 05 (3) Smiths Property Management D14988-0012.jpg"/>
          <p:cNvPicPr>
            <a:picLocks noChangeAspect="1" noChangeArrowheads="1"/>
          </p:cNvPicPr>
          <p:nvPr/>
        </p:nvPicPr>
        <p:blipFill rotWithShape="1">
          <a:blip r:embed="rId4" cstate="print">
            <a:duotone>
              <a:schemeClr val="bg2">
                <a:shade val="45000"/>
                <a:satMod val="135000"/>
              </a:schemeClr>
              <a:prstClr val="white"/>
            </a:duotone>
            <a:extLst>
              <a:ext uri="{28A0092B-C50C-407E-A947-70E740481C1C}">
                <a14:useLocalDpi xmlns:a14="http://schemas.microsoft.com/office/drawing/2010/main" val="0"/>
              </a:ext>
            </a:extLst>
          </a:blip>
          <a:srcRect l="-80" r="2091"/>
          <a:stretch/>
        </p:blipFill>
        <p:spPr bwMode="auto">
          <a:xfrm>
            <a:off x="574471" y="811042"/>
            <a:ext cx="1539878" cy="114385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5"/>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74471" y="2213727"/>
            <a:ext cx="1539878" cy="114861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http://www.energia.ie/uploads/images/news/12%2021%20Caherdowney%20operational%20(3).JPG"/>
          <p:cNvPicPr>
            <a:picLocks noChangeAspect="1" noChangeArrowheads="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val="0"/>
              </a:ext>
            </a:extLst>
          </a:blip>
          <a:srcRect b="1958"/>
          <a:stretch>
            <a:fillRect/>
          </a:stretch>
        </p:blipFill>
        <p:spPr bwMode="gray">
          <a:xfrm>
            <a:off x="2229667" y="3475285"/>
            <a:ext cx="1539878" cy="1148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2"/>
          <p:cNvPicPr>
            <a:picLocks noChangeAspect="1" noChangeArrowheads="1"/>
          </p:cNvPicPr>
          <p:nvPr/>
        </p:nvPicPr>
        <p:blipFill rotWithShape="1">
          <a:blip r:embed="rId7" cstate="print">
            <a:duotone>
              <a:schemeClr val="bg2">
                <a:shade val="45000"/>
                <a:satMod val="135000"/>
              </a:schemeClr>
              <a:prstClr val="white"/>
            </a:duotone>
          </a:blip>
          <a:srcRect t="-1" r="1342" b="960"/>
          <a:stretch/>
        </p:blipFill>
        <p:spPr bwMode="auto">
          <a:xfrm>
            <a:off x="2229667" y="811042"/>
            <a:ext cx="1539878" cy="1143854"/>
          </a:xfrm>
          <a:prstGeom prst="rect">
            <a:avLst/>
          </a:prstGeom>
          <a:noFill/>
          <a:ln w="9525">
            <a:noFill/>
            <a:miter lim="800000"/>
            <a:headEnd/>
            <a:tailEnd/>
          </a:ln>
          <a:effectLst/>
        </p:spPr>
      </p:pic>
      <p:sp>
        <p:nvSpPr>
          <p:cNvPr id="19" name="Rectangle 18"/>
          <p:cNvSpPr/>
          <p:nvPr/>
        </p:nvSpPr>
        <p:spPr>
          <a:xfrm>
            <a:off x="1529359" y="6272466"/>
            <a:ext cx="7122708" cy="223273"/>
          </a:xfrm>
          <a:prstGeom prst="rect">
            <a:avLst/>
          </a:prstGeom>
        </p:spPr>
        <p:txBody>
          <a:bodyPr wrap="square" lIns="80147" tIns="40074" rIns="80147" bIns="40074">
            <a:spAutoFit/>
          </a:bodyPr>
          <a:lstStyle/>
          <a:p>
            <a:pPr lvl="0" algn="r" defTabSz="872436">
              <a:defRPr/>
            </a:pPr>
            <a:r>
              <a:rPr lang="en-GB" sz="900" kern="0" dirty="0">
                <a:solidFill>
                  <a:schemeClr val="accent5"/>
                </a:solidFill>
              </a:rPr>
              <a:t>STRICTLY PRIVATE AND CONFIDENTIAL</a:t>
            </a:r>
          </a:p>
        </p:txBody>
      </p:sp>
      <p:sp>
        <p:nvSpPr>
          <p:cNvPr id="22" name="Title 1"/>
          <p:cNvSpPr>
            <a:spLocks noGrp="1"/>
          </p:cNvSpPr>
          <p:nvPr>
            <p:ph type="ctrTitle" hasCustomPrompt="1"/>
          </p:nvPr>
        </p:nvSpPr>
        <p:spPr>
          <a:xfrm>
            <a:off x="6150148" y="2063050"/>
            <a:ext cx="1951985" cy="5398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554" tIns="43628" rIns="31554" bIns="43628" numCol="1" anchor="ctr" anchorCtr="0" compatLnSpc="1">
            <a:prstTxWarp prst="textNoShape">
              <a:avLst/>
            </a:prstTxWarp>
          </a:bodyPr>
          <a:lstStyle>
            <a:lvl1pPr algn="l">
              <a:defRPr lang="en-GB" sz="2600" kern="0" dirty="0">
                <a:solidFill>
                  <a:schemeClr val="accent2"/>
                </a:solidFill>
                <a:latin typeface="Arial"/>
                <a:ea typeface="+mn-ea"/>
                <a:cs typeface="Arial"/>
              </a:defRPr>
            </a:lvl1pPr>
          </a:lstStyle>
          <a:p>
            <a:pPr lvl="0" algn="ctr"/>
            <a:r>
              <a:rPr lang="en-GB" noProof="0" dirty="0"/>
              <a:t>Appendix</a:t>
            </a:r>
            <a:endParaRPr lang="en-GB" dirty="0"/>
          </a:p>
        </p:txBody>
      </p:sp>
      <p:sp>
        <p:nvSpPr>
          <p:cNvPr id="23" name="Subtitle 2"/>
          <p:cNvSpPr>
            <a:spLocks noGrp="1"/>
          </p:cNvSpPr>
          <p:nvPr>
            <p:ph type="subTitle" idx="1" hasCustomPrompt="1"/>
          </p:nvPr>
        </p:nvSpPr>
        <p:spPr>
          <a:xfrm>
            <a:off x="6150149" y="3067871"/>
            <a:ext cx="2623936" cy="1919766"/>
          </a:xfrm>
          <a:prstGeom prst="rect">
            <a:avLst/>
          </a:prstGeom>
        </p:spPr>
        <p:txBody>
          <a:bodyPr vert="horz" lIns="31554" tIns="41020" rIns="82040" bIns="41020" rtlCol="0" anchor="t" anchorCtr="0">
            <a:noAutofit/>
          </a:bodyPr>
          <a:lstStyle>
            <a:lvl1pPr marL="0" indent="0" algn="l">
              <a:buFontTx/>
              <a:buNone/>
              <a:defRPr lang="en-GB" sz="1600" b="1" dirty="0">
                <a:solidFill>
                  <a:schemeClr val="tx1"/>
                </a:solidFill>
              </a:defRPr>
            </a:lvl1pPr>
          </a:lstStyle>
          <a:p>
            <a:pPr lvl="0">
              <a:spcBef>
                <a:spcPts val="1052"/>
              </a:spcBef>
              <a:buClr>
                <a:schemeClr val="tx2"/>
              </a:buClr>
              <a:buSzPct val="80000"/>
              <a:buFont typeface="Arial" pitchFamily="34" charset="0"/>
            </a:pPr>
            <a:r>
              <a:rPr lang="en-US" dirty="0"/>
              <a:t>[Capitalised – </a:t>
            </a:r>
            <a:r>
              <a:rPr lang="en-US" dirty="0" err="1"/>
              <a:t>18pt</a:t>
            </a:r>
            <a:r>
              <a:rPr lang="en-US" dirty="0"/>
              <a:t>]</a:t>
            </a:r>
            <a:endParaRPr lang="en-GB" dirty="0"/>
          </a:p>
        </p:txBody>
      </p:sp>
      <p:pic>
        <p:nvPicPr>
          <p:cNvPr id="120835"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4036" y="811042"/>
            <a:ext cx="2591433" cy="110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1189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pic>
        <p:nvPicPr>
          <p:cNvPr id="5" name="Energia-Powerpoint-Cover.jpg"/>
          <p:cNvPicPr/>
          <p:nvPr/>
        </p:nvPicPr>
        <p:blipFill>
          <a:blip r:embed="rId2">
            <a:extLst/>
          </a:blip>
          <a:stretch>
            <a:fillRect/>
          </a:stretch>
        </p:blipFill>
        <p:spPr>
          <a:xfrm>
            <a:off x="0" y="0"/>
            <a:ext cx="9144000" cy="6858000"/>
          </a:xfrm>
          <a:prstGeom prst="rect">
            <a:avLst/>
          </a:prstGeom>
          <a:ln w="12700">
            <a:miter lim="400000"/>
          </a:ln>
        </p:spPr>
      </p:pic>
      <p:sp>
        <p:nvSpPr>
          <p:cNvPr id="2" name="Title 1"/>
          <p:cNvSpPr>
            <a:spLocks noGrp="1"/>
          </p:cNvSpPr>
          <p:nvPr>
            <p:ph type="ctrTitle" hasCustomPrompt="1"/>
          </p:nvPr>
        </p:nvSpPr>
        <p:spPr>
          <a:xfrm>
            <a:off x="685354" y="2130849"/>
            <a:ext cx="7773293" cy="1470049"/>
          </a:xfrm>
        </p:spPr>
        <p:txBody>
          <a:bodyPr>
            <a:normAutofit/>
          </a:bodyPr>
          <a:lstStyle>
            <a:lvl1pPr>
              <a:defRPr sz="4700" b="1">
                <a:solidFill>
                  <a:schemeClr val="bg1"/>
                </a:solidFill>
              </a:defRPr>
            </a:lvl1pPr>
          </a:lstStyle>
          <a:p>
            <a:r>
              <a:rPr lang="en-US" dirty="0"/>
              <a:t>Title Here</a:t>
            </a:r>
            <a:endParaRPr lang="en-GB" dirty="0"/>
          </a:p>
        </p:txBody>
      </p:sp>
      <p:sp>
        <p:nvSpPr>
          <p:cNvPr id="6" name="Slide Number Placeholder 5"/>
          <p:cNvSpPr>
            <a:spLocks noGrp="1"/>
          </p:cNvSpPr>
          <p:nvPr>
            <p:ph type="sldNum" sz="quarter" idx="12"/>
          </p:nvPr>
        </p:nvSpPr>
        <p:spPr>
          <a:xfrm>
            <a:off x="6553275" y="6506883"/>
            <a:ext cx="2133078" cy="365001"/>
          </a:xfrm>
          <a:prstGeom prst="rect">
            <a:avLst/>
          </a:prstGeom>
        </p:spPr>
        <p:txBody>
          <a:bodyPr/>
          <a:lstStyle>
            <a:lvl1pPr>
              <a:defRPr>
                <a:solidFill>
                  <a:schemeClr val="tx1">
                    <a:lumMod val="75000"/>
                    <a:lumOff val="25000"/>
                  </a:schemeClr>
                </a:solidFill>
                <a:latin typeface="Arial" pitchFamily="34" charset="0"/>
                <a:cs typeface="Arial" pitchFamily="34" charset="0"/>
              </a:defRPr>
            </a:lvl1pPr>
          </a:lstStyle>
          <a:p>
            <a:fld id="{834AAA61-C4BF-45E7-9699-C135D912BAFA}" type="slidenum">
              <a:rPr lang="en-GB" smtClean="0"/>
              <a:t>‹#›</a:t>
            </a:fld>
            <a:endParaRPr lang="en-GB" dirty="0"/>
          </a:p>
        </p:txBody>
      </p:sp>
      <p:sp>
        <p:nvSpPr>
          <p:cNvPr id="7" name="Subtitle 2"/>
          <p:cNvSpPr>
            <a:spLocks noGrp="1"/>
          </p:cNvSpPr>
          <p:nvPr>
            <p:ph type="subTitle" idx="1"/>
          </p:nvPr>
        </p:nvSpPr>
        <p:spPr>
          <a:xfrm>
            <a:off x="1371824" y="3886648"/>
            <a:ext cx="6400353" cy="1752451"/>
          </a:xfrm>
        </p:spPr>
        <p:txBody>
          <a:bodyPr/>
          <a:lstStyle>
            <a:lvl1pPr marL="0" indent="0" algn="ctr">
              <a:buNone/>
              <a:defRPr>
                <a:solidFill>
                  <a:schemeClr val="bg1"/>
                </a:solidFill>
              </a:defRPr>
            </a:lvl1pPr>
            <a:lvl2pPr marL="336774" indent="0" algn="ctr">
              <a:buNone/>
              <a:defRPr>
                <a:solidFill>
                  <a:schemeClr val="tx1">
                    <a:tint val="75000"/>
                  </a:schemeClr>
                </a:solidFill>
              </a:defRPr>
            </a:lvl2pPr>
            <a:lvl3pPr marL="673547" indent="0" algn="ctr">
              <a:buNone/>
              <a:defRPr>
                <a:solidFill>
                  <a:schemeClr val="tx1">
                    <a:tint val="75000"/>
                  </a:schemeClr>
                </a:solidFill>
              </a:defRPr>
            </a:lvl3pPr>
            <a:lvl4pPr marL="1010321" indent="0" algn="ctr">
              <a:buNone/>
              <a:defRPr>
                <a:solidFill>
                  <a:schemeClr val="tx1">
                    <a:tint val="75000"/>
                  </a:schemeClr>
                </a:solidFill>
              </a:defRPr>
            </a:lvl4pPr>
            <a:lvl5pPr marL="1347094" indent="0" algn="ctr">
              <a:buNone/>
              <a:defRPr>
                <a:solidFill>
                  <a:schemeClr val="tx1">
                    <a:tint val="75000"/>
                  </a:schemeClr>
                </a:solidFill>
              </a:defRPr>
            </a:lvl5pPr>
            <a:lvl6pPr marL="1683868" indent="0" algn="ctr">
              <a:buNone/>
              <a:defRPr>
                <a:solidFill>
                  <a:schemeClr val="tx1">
                    <a:tint val="75000"/>
                  </a:schemeClr>
                </a:solidFill>
              </a:defRPr>
            </a:lvl6pPr>
            <a:lvl7pPr marL="2020641" indent="0" algn="ctr">
              <a:buNone/>
              <a:defRPr>
                <a:solidFill>
                  <a:schemeClr val="tx1">
                    <a:tint val="75000"/>
                  </a:schemeClr>
                </a:solidFill>
              </a:defRPr>
            </a:lvl7pPr>
            <a:lvl8pPr marL="2357415" indent="0" algn="ctr">
              <a:buNone/>
              <a:defRPr>
                <a:solidFill>
                  <a:schemeClr val="tx1">
                    <a:tint val="75000"/>
                  </a:schemeClr>
                </a:solidFill>
              </a:defRPr>
            </a:lvl8pPr>
            <a:lvl9pPr marL="2694188" indent="0" algn="ctr">
              <a:buNone/>
              <a:defRPr>
                <a:solidFill>
                  <a:schemeClr val="tx1">
                    <a:tint val="75000"/>
                  </a:schemeClr>
                </a:solidFill>
              </a:defRPr>
            </a:lvl9pPr>
          </a:lstStyle>
          <a:p>
            <a:r>
              <a:rPr lang="en-US"/>
              <a:t>Click to edit Master subtitle style</a:t>
            </a:r>
            <a:endParaRPr lang="en-GB" dirty="0"/>
          </a:p>
        </p:txBody>
      </p:sp>
    </p:spTree>
    <p:extLst>
      <p:ext uri="{BB962C8B-B14F-4D97-AF65-F5344CB8AC3E}">
        <p14:creationId xmlns:p14="http://schemas.microsoft.com/office/powerpoint/2010/main" val="24233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image" Target="../media/image1.png"/><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11999" y="534073"/>
            <a:ext cx="8065368" cy="3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554" tIns="31554" rIns="31554" bIns="31554" numCol="1" anchor="b" anchorCtr="0" compatLnSpc="1">
            <a:prstTxWarp prst="textNoShape">
              <a:avLst/>
            </a:prstTxWarp>
          </a:bodyPr>
          <a:lstStyle/>
          <a:p>
            <a:pPr lvl="0"/>
            <a:r>
              <a:rPr lang="en-US"/>
              <a:t>Click to edit Master title style</a:t>
            </a:r>
            <a:endParaRPr lang="en-US" dirty="0"/>
          </a:p>
        </p:txBody>
      </p:sp>
      <p:sp>
        <p:nvSpPr>
          <p:cNvPr id="11267" name="Rectangle 3"/>
          <p:cNvSpPr>
            <a:spLocks noGrp="1" noChangeArrowheads="1"/>
          </p:cNvSpPr>
          <p:nvPr>
            <p:ph type="body" idx="1"/>
          </p:nvPr>
        </p:nvSpPr>
        <p:spPr bwMode="auto">
          <a:xfrm>
            <a:off x="512000" y="1157638"/>
            <a:ext cx="8049976" cy="486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554" tIns="31554" rIns="31554" bIns="3155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56" name="Rectangle 32"/>
          <p:cNvSpPr>
            <a:spLocks noChangeArrowheads="1"/>
          </p:cNvSpPr>
          <p:nvPr/>
        </p:nvSpPr>
        <p:spPr bwMode="auto">
          <a:xfrm>
            <a:off x="4123152" y="6452049"/>
            <a:ext cx="892264" cy="261997"/>
          </a:xfrm>
          <a:prstGeom prst="rect">
            <a:avLst/>
          </a:prstGeom>
          <a:noFill/>
          <a:ln w="9525">
            <a:noFill/>
            <a:miter lim="800000"/>
            <a:headEnd/>
            <a:tailEnd/>
          </a:ln>
          <a:effectLst/>
        </p:spPr>
        <p:txBody>
          <a:bodyPr lIns="82030" tIns="41014" rIns="82030" bIns="41014"/>
          <a:lstStyle/>
          <a:p>
            <a:pPr marL="363167" indent="-363167" algn="ctr" defTabSz="819561" eaLnBrk="0" hangingPunct="0">
              <a:defRPr/>
            </a:pPr>
            <a:fld id="{EF4FF1B0-E47F-40EA-8E8A-0213E70814F9}" type="slidenum">
              <a:rPr lang="en-GB" altLang="en-US" sz="900">
                <a:latin typeface="Arial" charset="0"/>
                <a:cs typeface="Arial" charset="0"/>
              </a:rPr>
              <a:pPr marL="363167" indent="-363167" algn="ctr" defTabSz="819561" eaLnBrk="0" hangingPunct="0">
                <a:defRPr/>
              </a:pPr>
              <a:t>‹#›</a:t>
            </a:fld>
            <a:endParaRPr lang="en-GB" altLang="en-US" sz="900" dirty="0">
              <a:latin typeface="Arial" charset="0"/>
              <a:cs typeface="Arial" charset="0"/>
            </a:endParaRPr>
          </a:p>
        </p:txBody>
      </p:sp>
      <p:sp>
        <p:nvSpPr>
          <p:cNvPr id="1060" name="Line 36"/>
          <p:cNvSpPr>
            <a:spLocks noChangeShapeType="1"/>
          </p:cNvSpPr>
          <p:nvPr/>
        </p:nvSpPr>
        <p:spPr bwMode="auto">
          <a:xfrm>
            <a:off x="517186" y="993302"/>
            <a:ext cx="8065368" cy="0"/>
          </a:xfrm>
          <a:prstGeom prst="line">
            <a:avLst/>
          </a:prstGeom>
          <a:noFill/>
          <a:ln w="28575">
            <a:solidFill>
              <a:schemeClr val="bg2"/>
            </a:solidFill>
            <a:round/>
            <a:headEnd/>
            <a:tailEnd/>
          </a:ln>
          <a:effectLst/>
        </p:spPr>
        <p:txBody>
          <a:bodyPr lIns="80147" tIns="40074" rIns="80147" bIns="40074"/>
          <a:lstStyle/>
          <a:p>
            <a:pPr>
              <a:defRPr/>
            </a:pPr>
            <a:endParaRPr lang="en-GB" dirty="0">
              <a:latin typeface="Arial" charset="0"/>
              <a:cs typeface="+mn-cs"/>
            </a:endParaRPr>
          </a:p>
        </p:txBody>
      </p:sp>
      <p:sp>
        <p:nvSpPr>
          <p:cNvPr id="10" name="Line 36"/>
          <p:cNvSpPr>
            <a:spLocks noChangeShapeType="1"/>
          </p:cNvSpPr>
          <p:nvPr/>
        </p:nvSpPr>
        <p:spPr bwMode="auto">
          <a:xfrm>
            <a:off x="517186" y="6204701"/>
            <a:ext cx="8065368" cy="0"/>
          </a:xfrm>
          <a:prstGeom prst="line">
            <a:avLst/>
          </a:prstGeom>
          <a:noFill/>
          <a:ln w="28575">
            <a:solidFill>
              <a:schemeClr val="accent5"/>
            </a:solidFill>
            <a:round/>
            <a:headEnd/>
            <a:tailEnd/>
          </a:ln>
          <a:effectLst/>
        </p:spPr>
        <p:txBody>
          <a:bodyPr lIns="80147" tIns="40074" rIns="80147" bIns="40074"/>
          <a:lstStyle/>
          <a:p>
            <a:pPr>
              <a:defRPr/>
            </a:pPr>
            <a:endParaRPr lang="en-GB" dirty="0">
              <a:latin typeface="Arial" charset="0"/>
              <a:cs typeface="+mn-cs"/>
            </a:endParaRPr>
          </a:p>
        </p:txBody>
      </p:sp>
      <p:pic>
        <p:nvPicPr>
          <p:cNvPr id="119810"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7186" y="6257117"/>
            <a:ext cx="1046766" cy="44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872436" rtl="0" eaLnBrk="1" fontAlgn="base" hangingPunct="1">
        <a:spcBef>
          <a:spcPct val="0"/>
        </a:spcBef>
        <a:spcAft>
          <a:spcPct val="0"/>
        </a:spcAft>
        <a:defRPr sz="1900" b="1">
          <a:solidFill>
            <a:schemeClr val="tx1"/>
          </a:solidFill>
          <a:latin typeface="+mj-lt"/>
          <a:ea typeface="+mj-ea"/>
          <a:cs typeface="+mj-cs"/>
        </a:defRPr>
      </a:lvl1pPr>
      <a:lvl2pPr algn="l" defTabSz="872436" rtl="0" eaLnBrk="1" fontAlgn="base" hangingPunct="1">
        <a:spcBef>
          <a:spcPct val="0"/>
        </a:spcBef>
        <a:spcAft>
          <a:spcPct val="0"/>
        </a:spcAft>
        <a:defRPr sz="1800" b="1">
          <a:solidFill>
            <a:schemeClr val="tx2"/>
          </a:solidFill>
          <a:latin typeface="Arial" charset="0"/>
          <a:cs typeface="Arial" charset="0"/>
        </a:defRPr>
      </a:lvl2pPr>
      <a:lvl3pPr algn="l" defTabSz="872436" rtl="0" eaLnBrk="1" fontAlgn="base" hangingPunct="1">
        <a:spcBef>
          <a:spcPct val="0"/>
        </a:spcBef>
        <a:spcAft>
          <a:spcPct val="0"/>
        </a:spcAft>
        <a:defRPr sz="1800" b="1">
          <a:solidFill>
            <a:schemeClr val="tx2"/>
          </a:solidFill>
          <a:latin typeface="Arial" charset="0"/>
          <a:cs typeface="Arial" charset="0"/>
        </a:defRPr>
      </a:lvl3pPr>
      <a:lvl4pPr algn="l" defTabSz="872436" rtl="0" eaLnBrk="1" fontAlgn="base" hangingPunct="1">
        <a:spcBef>
          <a:spcPct val="0"/>
        </a:spcBef>
        <a:spcAft>
          <a:spcPct val="0"/>
        </a:spcAft>
        <a:defRPr sz="1800" b="1">
          <a:solidFill>
            <a:schemeClr val="tx2"/>
          </a:solidFill>
          <a:latin typeface="Arial" charset="0"/>
          <a:cs typeface="Arial" charset="0"/>
        </a:defRPr>
      </a:lvl4pPr>
      <a:lvl5pPr algn="l" defTabSz="872436" rtl="0" eaLnBrk="1" fontAlgn="base" hangingPunct="1">
        <a:spcBef>
          <a:spcPct val="0"/>
        </a:spcBef>
        <a:spcAft>
          <a:spcPct val="0"/>
        </a:spcAft>
        <a:defRPr sz="1800" b="1">
          <a:solidFill>
            <a:schemeClr val="tx2"/>
          </a:solidFill>
          <a:latin typeface="Arial" charset="0"/>
          <a:cs typeface="Arial" charset="0"/>
        </a:defRPr>
      </a:lvl5pPr>
      <a:lvl6pPr marL="400736" algn="l" defTabSz="872436" rtl="0" eaLnBrk="1" fontAlgn="base" hangingPunct="1">
        <a:spcBef>
          <a:spcPct val="0"/>
        </a:spcBef>
        <a:spcAft>
          <a:spcPct val="0"/>
        </a:spcAft>
        <a:defRPr sz="1800" b="1">
          <a:solidFill>
            <a:schemeClr val="tx2"/>
          </a:solidFill>
          <a:latin typeface="Arial" charset="0"/>
          <a:cs typeface="Arial" charset="0"/>
        </a:defRPr>
      </a:lvl6pPr>
      <a:lvl7pPr marL="801472" algn="l" defTabSz="872436" rtl="0" eaLnBrk="1" fontAlgn="base" hangingPunct="1">
        <a:spcBef>
          <a:spcPct val="0"/>
        </a:spcBef>
        <a:spcAft>
          <a:spcPct val="0"/>
        </a:spcAft>
        <a:defRPr sz="1800" b="1">
          <a:solidFill>
            <a:schemeClr val="tx2"/>
          </a:solidFill>
          <a:latin typeface="Arial" charset="0"/>
          <a:cs typeface="Arial" charset="0"/>
        </a:defRPr>
      </a:lvl7pPr>
      <a:lvl8pPr marL="1202207" algn="l" defTabSz="872436" rtl="0" eaLnBrk="1" fontAlgn="base" hangingPunct="1">
        <a:spcBef>
          <a:spcPct val="0"/>
        </a:spcBef>
        <a:spcAft>
          <a:spcPct val="0"/>
        </a:spcAft>
        <a:defRPr sz="1800" b="1">
          <a:solidFill>
            <a:schemeClr val="tx2"/>
          </a:solidFill>
          <a:latin typeface="Arial" charset="0"/>
          <a:cs typeface="Arial" charset="0"/>
        </a:defRPr>
      </a:lvl8pPr>
      <a:lvl9pPr marL="1602943" algn="l" defTabSz="872436" rtl="0" eaLnBrk="1" fontAlgn="base" hangingPunct="1">
        <a:spcBef>
          <a:spcPct val="0"/>
        </a:spcBef>
        <a:spcAft>
          <a:spcPct val="0"/>
        </a:spcAft>
        <a:defRPr sz="1800" b="1">
          <a:solidFill>
            <a:schemeClr val="tx2"/>
          </a:solidFill>
          <a:latin typeface="Arial" charset="0"/>
          <a:cs typeface="Arial" charset="0"/>
        </a:defRPr>
      </a:lvl9pPr>
    </p:titleStyle>
    <p:bodyStyle>
      <a:lvl1pPr marL="239328" indent="-239328" algn="l" defTabSz="872436" rtl="0" eaLnBrk="1" fontAlgn="base" hangingPunct="1">
        <a:spcBef>
          <a:spcPts val="526"/>
        </a:spcBef>
        <a:spcAft>
          <a:spcPts val="175"/>
        </a:spcAft>
        <a:buClr>
          <a:schemeClr val="accent5"/>
        </a:buClr>
        <a:buFont typeface="Arial" pitchFamily="34" charset="0"/>
        <a:buChar char="●"/>
        <a:tabLst/>
        <a:defRPr sz="1200">
          <a:solidFill>
            <a:schemeClr val="tx1"/>
          </a:solidFill>
          <a:latin typeface="+mn-lt"/>
          <a:ea typeface="+mn-ea"/>
          <a:cs typeface="+mn-cs"/>
        </a:defRPr>
      </a:lvl1pPr>
      <a:lvl2pPr marL="431348" indent="-192019" algn="l" defTabSz="872436" rtl="0" eaLnBrk="1" fontAlgn="base" hangingPunct="1">
        <a:spcBef>
          <a:spcPts val="351"/>
        </a:spcBef>
        <a:spcAft>
          <a:spcPts val="175"/>
        </a:spcAft>
        <a:buClr>
          <a:schemeClr val="accent5"/>
        </a:buClr>
        <a:buFont typeface="Arial Unicode MS" pitchFamily="34" charset="-128"/>
        <a:buChar char="–"/>
        <a:defRPr sz="1200">
          <a:solidFill>
            <a:schemeClr val="tx1"/>
          </a:solidFill>
          <a:latin typeface="+mn-lt"/>
          <a:cs typeface="+mn-cs"/>
        </a:defRPr>
      </a:lvl2pPr>
      <a:lvl3pPr marL="631715" indent="-200368" algn="l" defTabSz="872436" rtl="0" eaLnBrk="1" fontAlgn="base" hangingPunct="1">
        <a:spcBef>
          <a:spcPts val="351"/>
        </a:spcBef>
        <a:spcAft>
          <a:spcPts val="175"/>
        </a:spcAft>
        <a:buClr>
          <a:schemeClr val="accent5"/>
        </a:buClr>
        <a:buFont typeface="Arial Unicode MS" pitchFamily="34" charset="-128"/>
        <a:buChar char="–"/>
        <a:defRPr sz="1200">
          <a:solidFill>
            <a:schemeClr val="tx1"/>
          </a:solidFill>
          <a:latin typeface="+mn-lt"/>
          <a:cs typeface="+mn-cs"/>
        </a:defRPr>
      </a:lvl3pPr>
      <a:lvl4pPr marL="786166" indent="-154451" algn="l" defTabSz="872436" rtl="0" eaLnBrk="1" fontAlgn="base" hangingPunct="1">
        <a:spcBef>
          <a:spcPts val="351"/>
        </a:spcBef>
        <a:spcAft>
          <a:spcPts val="175"/>
        </a:spcAft>
        <a:buClr>
          <a:schemeClr val="accent5"/>
        </a:buClr>
        <a:buChar char="•"/>
        <a:defRPr sz="1200">
          <a:solidFill>
            <a:schemeClr val="tx1"/>
          </a:solidFill>
          <a:latin typeface="+mn-lt"/>
          <a:cs typeface="+mn-cs"/>
        </a:defRPr>
      </a:lvl4pPr>
      <a:lvl5pPr marL="787557" indent="-157234" algn="l" defTabSz="872436" rtl="0" eaLnBrk="1" fontAlgn="base" hangingPunct="1">
        <a:spcBef>
          <a:spcPts val="351"/>
        </a:spcBef>
        <a:spcAft>
          <a:spcPts val="175"/>
        </a:spcAft>
        <a:buClr>
          <a:schemeClr val="accent5"/>
        </a:buClr>
        <a:buFont typeface="MS Gothic" pitchFamily="49" charset="-128"/>
        <a:buChar char="‥"/>
        <a:defRPr sz="1200">
          <a:solidFill>
            <a:schemeClr val="tx1"/>
          </a:solidFill>
          <a:latin typeface="+mn-lt"/>
          <a:cs typeface="+mn-cs"/>
        </a:defRPr>
      </a:lvl5pPr>
      <a:lvl6pPr marL="1188293" indent="-157234" algn="l" defTabSz="872436" rtl="0" eaLnBrk="1" fontAlgn="base" hangingPunct="1">
        <a:spcBef>
          <a:spcPct val="30000"/>
        </a:spcBef>
        <a:spcAft>
          <a:spcPct val="0"/>
        </a:spcAft>
        <a:buClr>
          <a:schemeClr val="accent1"/>
        </a:buClr>
        <a:buFont typeface="MS Gothic" pitchFamily="49" charset="-128"/>
        <a:buChar char="‥"/>
        <a:defRPr sz="1100">
          <a:solidFill>
            <a:schemeClr val="tx1"/>
          </a:solidFill>
          <a:latin typeface="+mn-lt"/>
          <a:cs typeface="+mn-cs"/>
        </a:defRPr>
      </a:lvl6pPr>
      <a:lvl7pPr marL="1589029" indent="-157234" algn="l" defTabSz="872436" rtl="0" eaLnBrk="1" fontAlgn="base" hangingPunct="1">
        <a:spcBef>
          <a:spcPct val="30000"/>
        </a:spcBef>
        <a:spcAft>
          <a:spcPct val="0"/>
        </a:spcAft>
        <a:buClr>
          <a:schemeClr val="accent1"/>
        </a:buClr>
        <a:buFont typeface="MS Gothic" pitchFamily="49" charset="-128"/>
        <a:buChar char="‥"/>
        <a:defRPr sz="1100">
          <a:solidFill>
            <a:schemeClr val="tx1"/>
          </a:solidFill>
          <a:latin typeface="+mn-lt"/>
          <a:cs typeface="+mn-cs"/>
        </a:defRPr>
      </a:lvl7pPr>
      <a:lvl8pPr marL="1989765" indent="-157234" algn="l" defTabSz="872436" rtl="0" eaLnBrk="1" fontAlgn="base" hangingPunct="1">
        <a:spcBef>
          <a:spcPct val="30000"/>
        </a:spcBef>
        <a:spcAft>
          <a:spcPct val="0"/>
        </a:spcAft>
        <a:buClr>
          <a:schemeClr val="accent1"/>
        </a:buClr>
        <a:buFont typeface="MS Gothic" pitchFamily="49" charset="-128"/>
        <a:buChar char="‥"/>
        <a:defRPr sz="1100">
          <a:solidFill>
            <a:schemeClr val="tx1"/>
          </a:solidFill>
          <a:latin typeface="+mn-lt"/>
          <a:cs typeface="+mn-cs"/>
        </a:defRPr>
      </a:lvl8pPr>
      <a:lvl9pPr marL="2390500" indent="-157234" algn="l" defTabSz="872436" rtl="0" eaLnBrk="1" fontAlgn="base" hangingPunct="1">
        <a:spcBef>
          <a:spcPct val="30000"/>
        </a:spcBef>
        <a:spcAft>
          <a:spcPct val="0"/>
        </a:spcAft>
        <a:buClr>
          <a:schemeClr val="accent1"/>
        </a:buClr>
        <a:buFont typeface="MS Gothic" pitchFamily="49" charset="-128"/>
        <a:buChar char="‥"/>
        <a:defRPr sz="1100">
          <a:solidFill>
            <a:schemeClr val="tx1"/>
          </a:solidFill>
          <a:latin typeface="+mn-lt"/>
          <a:cs typeface="+mn-cs"/>
        </a:defRPr>
      </a:lvl9pPr>
    </p:bodyStyle>
    <p:otherStyle>
      <a:defPPr>
        <a:defRPr lang="en-US"/>
      </a:defPPr>
      <a:lvl1pPr marL="0" algn="l" defTabSz="801472" rtl="0" eaLnBrk="1" latinLnBrk="0" hangingPunct="1">
        <a:defRPr sz="1600" kern="1200">
          <a:solidFill>
            <a:schemeClr val="tx1"/>
          </a:solidFill>
          <a:latin typeface="+mn-lt"/>
          <a:ea typeface="+mn-ea"/>
          <a:cs typeface="+mn-cs"/>
        </a:defRPr>
      </a:lvl1pPr>
      <a:lvl2pPr marL="400736" algn="l" defTabSz="801472" rtl="0" eaLnBrk="1" latinLnBrk="0" hangingPunct="1">
        <a:defRPr sz="1600" kern="1200">
          <a:solidFill>
            <a:schemeClr val="tx1"/>
          </a:solidFill>
          <a:latin typeface="+mn-lt"/>
          <a:ea typeface="+mn-ea"/>
          <a:cs typeface="+mn-cs"/>
        </a:defRPr>
      </a:lvl2pPr>
      <a:lvl3pPr marL="801472" algn="l" defTabSz="801472" rtl="0" eaLnBrk="1" latinLnBrk="0" hangingPunct="1">
        <a:defRPr sz="1600" kern="1200">
          <a:solidFill>
            <a:schemeClr val="tx1"/>
          </a:solidFill>
          <a:latin typeface="+mn-lt"/>
          <a:ea typeface="+mn-ea"/>
          <a:cs typeface="+mn-cs"/>
        </a:defRPr>
      </a:lvl3pPr>
      <a:lvl4pPr marL="1202207" algn="l" defTabSz="801472" rtl="0" eaLnBrk="1" latinLnBrk="0" hangingPunct="1">
        <a:defRPr sz="1600" kern="1200">
          <a:solidFill>
            <a:schemeClr val="tx1"/>
          </a:solidFill>
          <a:latin typeface="+mn-lt"/>
          <a:ea typeface="+mn-ea"/>
          <a:cs typeface="+mn-cs"/>
        </a:defRPr>
      </a:lvl4pPr>
      <a:lvl5pPr marL="1602943" algn="l" defTabSz="801472" rtl="0" eaLnBrk="1" latinLnBrk="0" hangingPunct="1">
        <a:defRPr sz="1600" kern="1200">
          <a:solidFill>
            <a:schemeClr val="tx1"/>
          </a:solidFill>
          <a:latin typeface="+mn-lt"/>
          <a:ea typeface="+mn-ea"/>
          <a:cs typeface="+mn-cs"/>
        </a:defRPr>
      </a:lvl5pPr>
      <a:lvl6pPr marL="2003679" algn="l" defTabSz="801472" rtl="0" eaLnBrk="1" latinLnBrk="0" hangingPunct="1">
        <a:defRPr sz="1600" kern="1200">
          <a:solidFill>
            <a:schemeClr val="tx1"/>
          </a:solidFill>
          <a:latin typeface="+mn-lt"/>
          <a:ea typeface="+mn-ea"/>
          <a:cs typeface="+mn-cs"/>
        </a:defRPr>
      </a:lvl6pPr>
      <a:lvl7pPr marL="2404415" algn="l" defTabSz="801472" rtl="0" eaLnBrk="1" latinLnBrk="0" hangingPunct="1">
        <a:defRPr sz="1600" kern="1200">
          <a:solidFill>
            <a:schemeClr val="tx1"/>
          </a:solidFill>
          <a:latin typeface="+mn-lt"/>
          <a:ea typeface="+mn-ea"/>
          <a:cs typeface="+mn-cs"/>
        </a:defRPr>
      </a:lvl7pPr>
      <a:lvl8pPr marL="2805151" algn="l" defTabSz="801472" rtl="0" eaLnBrk="1" latinLnBrk="0" hangingPunct="1">
        <a:defRPr sz="1600" kern="1200">
          <a:solidFill>
            <a:schemeClr val="tx1"/>
          </a:solidFill>
          <a:latin typeface="+mn-lt"/>
          <a:ea typeface="+mn-ea"/>
          <a:cs typeface="+mn-cs"/>
        </a:defRPr>
      </a:lvl8pPr>
      <a:lvl9pPr marL="3205886" algn="l" defTabSz="801472"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511999" y="534074"/>
            <a:ext cx="8065368" cy="3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549" tIns="31549" rIns="31549" bIns="31549" numCol="1" anchor="b" anchorCtr="0" compatLnSpc="1">
            <a:prstTxWarp prst="textNoShape">
              <a:avLst/>
            </a:prstTxWarp>
          </a:bodyPr>
          <a:lstStyle/>
          <a:p>
            <a:pPr lvl="0"/>
            <a:r>
              <a:rPr lang="en-US"/>
              <a:t>Click to edit Master title style</a:t>
            </a:r>
            <a:endParaRPr lang="en-US" dirty="0"/>
          </a:p>
        </p:txBody>
      </p:sp>
      <p:sp>
        <p:nvSpPr>
          <p:cNvPr id="11267" name="Rectangle 3"/>
          <p:cNvSpPr>
            <a:spLocks noGrp="1" noChangeArrowheads="1"/>
          </p:cNvSpPr>
          <p:nvPr>
            <p:ph type="body" idx="1"/>
          </p:nvPr>
        </p:nvSpPr>
        <p:spPr bwMode="auto">
          <a:xfrm>
            <a:off x="512000" y="1157638"/>
            <a:ext cx="8049976" cy="486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1549" tIns="31549" rIns="31549" bIns="3154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56" name="Rectangle 32"/>
          <p:cNvSpPr>
            <a:spLocks noChangeArrowheads="1"/>
          </p:cNvSpPr>
          <p:nvPr/>
        </p:nvSpPr>
        <p:spPr bwMode="auto">
          <a:xfrm>
            <a:off x="4123152" y="6452050"/>
            <a:ext cx="892264" cy="261997"/>
          </a:xfrm>
          <a:prstGeom prst="rect">
            <a:avLst/>
          </a:prstGeom>
          <a:noFill/>
          <a:ln w="9525">
            <a:noFill/>
            <a:miter lim="800000"/>
            <a:headEnd/>
            <a:tailEnd/>
          </a:ln>
          <a:effectLst/>
        </p:spPr>
        <p:txBody>
          <a:bodyPr lIns="82016" tIns="41007" rIns="82016" bIns="41007"/>
          <a:lstStyle/>
          <a:p>
            <a:pPr marL="363103" indent="-363103" algn="ctr" defTabSz="819416" eaLnBrk="0" hangingPunct="0">
              <a:defRPr/>
            </a:pPr>
            <a:fld id="{EF4FF1B0-E47F-40EA-8E8A-0213E70814F9}" type="slidenum">
              <a:rPr lang="en-GB" altLang="en-US" sz="900">
                <a:latin typeface="Arial" charset="0"/>
                <a:cs typeface="Arial" charset="0"/>
              </a:rPr>
              <a:pPr marL="363103" indent="-363103" algn="ctr" defTabSz="819416" eaLnBrk="0" hangingPunct="0">
                <a:defRPr/>
              </a:pPr>
              <a:t>‹#›</a:t>
            </a:fld>
            <a:endParaRPr lang="en-GB" altLang="en-US" sz="900" dirty="0">
              <a:latin typeface="Arial" charset="0"/>
              <a:cs typeface="Arial" charset="0"/>
            </a:endParaRPr>
          </a:p>
        </p:txBody>
      </p:sp>
      <p:sp>
        <p:nvSpPr>
          <p:cNvPr id="1060" name="Line 36"/>
          <p:cNvSpPr>
            <a:spLocks noChangeShapeType="1"/>
          </p:cNvSpPr>
          <p:nvPr/>
        </p:nvSpPr>
        <p:spPr bwMode="auto">
          <a:xfrm>
            <a:off x="517186" y="993302"/>
            <a:ext cx="8065368" cy="0"/>
          </a:xfrm>
          <a:prstGeom prst="line">
            <a:avLst/>
          </a:prstGeom>
          <a:noFill/>
          <a:ln w="28575">
            <a:solidFill>
              <a:schemeClr val="bg2"/>
            </a:solidFill>
            <a:round/>
            <a:headEnd/>
            <a:tailEnd/>
          </a:ln>
          <a:effectLst/>
        </p:spPr>
        <p:txBody>
          <a:bodyPr lIns="80133" tIns="40067" rIns="80133" bIns="40067"/>
          <a:lstStyle/>
          <a:p>
            <a:pPr>
              <a:defRPr/>
            </a:pPr>
            <a:endParaRPr lang="en-GB" dirty="0">
              <a:latin typeface="Arial" charset="0"/>
              <a:cs typeface="+mn-cs"/>
            </a:endParaRPr>
          </a:p>
        </p:txBody>
      </p:sp>
      <p:sp>
        <p:nvSpPr>
          <p:cNvPr id="10" name="Line 36"/>
          <p:cNvSpPr>
            <a:spLocks noChangeShapeType="1"/>
          </p:cNvSpPr>
          <p:nvPr/>
        </p:nvSpPr>
        <p:spPr bwMode="auto">
          <a:xfrm>
            <a:off x="517186" y="6204701"/>
            <a:ext cx="8065368" cy="0"/>
          </a:xfrm>
          <a:prstGeom prst="line">
            <a:avLst/>
          </a:prstGeom>
          <a:noFill/>
          <a:ln w="28575">
            <a:solidFill>
              <a:schemeClr val="accent5"/>
            </a:solidFill>
            <a:round/>
            <a:headEnd/>
            <a:tailEnd/>
          </a:ln>
          <a:effectLst/>
        </p:spPr>
        <p:txBody>
          <a:bodyPr lIns="80133" tIns="40067" rIns="80133" bIns="40067"/>
          <a:lstStyle/>
          <a:p>
            <a:pPr>
              <a:defRPr/>
            </a:pPr>
            <a:endParaRPr lang="en-GB" dirty="0">
              <a:latin typeface="Arial" charset="0"/>
              <a:cs typeface="+mn-cs"/>
            </a:endParaRPr>
          </a:p>
        </p:txBody>
      </p:sp>
      <p:pic>
        <p:nvPicPr>
          <p:cNvPr id="119810"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7186" y="6257118"/>
            <a:ext cx="1046766" cy="44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17186" y="6257118"/>
            <a:ext cx="1046766" cy="446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defTabSz="872282" rtl="0" eaLnBrk="1" fontAlgn="base" hangingPunct="1">
        <a:spcBef>
          <a:spcPct val="0"/>
        </a:spcBef>
        <a:spcAft>
          <a:spcPct val="0"/>
        </a:spcAft>
        <a:defRPr sz="1900" b="1">
          <a:solidFill>
            <a:schemeClr val="tx1"/>
          </a:solidFill>
          <a:latin typeface="+mj-lt"/>
          <a:ea typeface="+mj-ea"/>
          <a:cs typeface="+mj-cs"/>
        </a:defRPr>
      </a:lvl1pPr>
      <a:lvl2pPr algn="l" defTabSz="872282" rtl="0" eaLnBrk="1" fontAlgn="base" hangingPunct="1">
        <a:spcBef>
          <a:spcPct val="0"/>
        </a:spcBef>
        <a:spcAft>
          <a:spcPct val="0"/>
        </a:spcAft>
        <a:defRPr sz="1800" b="1">
          <a:solidFill>
            <a:schemeClr val="tx2"/>
          </a:solidFill>
          <a:latin typeface="Arial" charset="0"/>
          <a:cs typeface="Arial" charset="0"/>
        </a:defRPr>
      </a:lvl2pPr>
      <a:lvl3pPr algn="l" defTabSz="872282" rtl="0" eaLnBrk="1" fontAlgn="base" hangingPunct="1">
        <a:spcBef>
          <a:spcPct val="0"/>
        </a:spcBef>
        <a:spcAft>
          <a:spcPct val="0"/>
        </a:spcAft>
        <a:defRPr sz="1800" b="1">
          <a:solidFill>
            <a:schemeClr val="tx2"/>
          </a:solidFill>
          <a:latin typeface="Arial" charset="0"/>
          <a:cs typeface="Arial" charset="0"/>
        </a:defRPr>
      </a:lvl3pPr>
      <a:lvl4pPr algn="l" defTabSz="872282" rtl="0" eaLnBrk="1" fontAlgn="base" hangingPunct="1">
        <a:spcBef>
          <a:spcPct val="0"/>
        </a:spcBef>
        <a:spcAft>
          <a:spcPct val="0"/>
        </a:spcAft>
        <a:defRPr sz="1800" b="1">
          <a:solidFill>
            <a:schemeClr val="tx2"/>
          </a:solidFill>
          <a:latin typeface="Arial" charset="0"/>
          <a:cs typeface="Arial" charset="0"/>
        </a:defRPr>
      </a:lvl4pPr>
      <a:lvl5pPr algn="l" defTabSz="872282" rtl="0" eaLnBrk="1" fontAlgn="base" hangingPunct="1">
        <a:spcBef>
          <a:spcPct val="0"/>
        </a:spcBef>
        <a:spcAft>
          <a:spcPct val="0"/>
        </a:spcAft>
        <a:defRPr sz="1800" b="1">
          <a:solidFill>
            <a:schemeClr val="tx2"/>
          </a:solidFill>
          <a:latin typeface="Arial" charset="0"/>
          <a:cs typeface="Arial" charset="0"/>
        </a:defRPr>
      </a:lvl5pPr>
      <a:lvl6pPr marL="400666" algn="l" defTabSz="872282" rtl="0" eaLnBrk="1" fontAlgn="base" hangingPunct="1">
        <a:spcBef>
          <a:spcPct val="0"/>
        </a:spcBef>
        <a:spcAft>
          <a:spcPct val="0"/>
        </a:spcAft>
        <a:defRPr sz="1800" b="1">
          <a:solidFill>
            <a:schemeClr val="tx2"/>
          </a:solidFill>
          <a:latin typeface="Arial" charset="0"/>
          <a:cs typeface="Arial" charset="0"/>
        </a:defRPr>
      </a:lvl6pPr>
      <a:lvl7pPr marL="801330" algn="l" defTabSz="872282" rtl="0" eaLnBrk="1" fontAlgn="base" hangingPunct="1">
        <a:spcBef>
          <a:spcPct val="0"/>
        </a:spcBef>
        <a:spcAft>
          <a:spcPct val="0"/>
        </a:spcAft>
        <a:defRPr sz="1800" b="1">
          <a:solidFill>
            <a:schemeClr val="tx2"/>
          </a:solidFill>
          <a:latin typeface="Arial" charset="0"/>
          <a:cs typeface="Arial" charset="0"/>
        </a:defRPr>
      </a:lvl7pPr>
      <a:lvl8pPr marL="1201995" algn="l" defTabSz="872282" rtl="0" eaLnBrk="1" fontAlgn="base" hangingPunct="1">
        <a:spcBef>
          <a:spcPct val="0"/>
        </a:spcBef>
        <a:spcAft>
          <a:spcPct val="0"/>
        </a:spcAft>
        <a:defRPr sz="1800" b="1">
          <a:solidFill>
            <a:schemeClr val="tx2"/>
          </a:solidFill>
          <a:latin typeface="Arial" charset="0"/>
          <a:cs typeface="Arial" charset="0"/>
        </a:defRPr>
      </a:lvl8pPr>
      <a:lvl9pPr marL="1602660" algn="l" defTabSz="872282" rtl="0" eaLnBrk="1" fontAlgn="base" hangingPunct="1">
        <a:spcBef>
          <a:spcPct val="0"/>
        </a:spcBef>
        <a:spcAft>
          <a:spcPct val="0"/>
        </a:spcAft>
        <a:defRPr sz="1800" b="1">
          <a:solidFill>
            <a:schemeClr val="tx2"/>
          </a:solidFill>
          <a:latin typeface="Arial" charset="0"/>
          <a:cs typeface="Arial" charset="0"/>
        </a:defRPr>
      </a:lvl9pPr>
    </p:titleStyle>
    <p:bodyStyle>
      <a:lvl1pPr marL="239285" indent="-239285" algn="l" defTabSz="872282" rtl="0" eaLnBrk="1" fontAlgn="base" hangingPunct="1">
        <a:spcBef>
          <a:spcPts val="526"/>
        </a:spcBef>
        <a:spcAft>
          <a:spcPts val="175"/>
        </a:spcAft>
        <a:buClr>
          <a:schemeClr val="accent5"/>
        </a:buClr>
        <a:buFont typeface="Arial" pitchFamily="34" charset="0"/>
        <a:buChar char="●"/>
        <a:tabLst/>
        <a:defRPr sz="1200">
          <a:solidFill>
            <a:schemeClr val="tx1"/>
          </a:solidFill>
          <a:latin typeface="+mn-lt"/>
          <a:ea typeface="+mn-ea"/>
          <a:cs typeface="+mn-cs"/>
        </a:defRPr>
      </a:lvl1pPr>
      <a:lvl2pPr marL="431272" indent="-191985" algn="l" defTabSz="872282" rtl="0" eaLnBrk="1" fontAlgn="base" hangingPunct="1">
        <a:spcBef>
          <a:spcPts val="351"/>
        </a:spcBef>
        <a:spcAft>
          <a:spcPts val="175"/>
        </a:spcAft>
        <a:buClr>
          <a:schemeClr val="accent5"/>
        </a:buClr>
        <a:buFont typeface="Arial Unicode MS" pitchFamily="34" charset="-128"/>
        <a:buChar char="–"/>
        <a:defRPr sz="1200">
          <a:solidFill>
            <a:schemeClr val="tx1"/>
          </a:solidFill>
          <a:latin typeface="+mn-lt"/>
          <a:cs typeface="+mn-cs"/>
        </a:defRPr>
      </a:lvl2pPr>
      <a:lvl3pPr marL="631603" indent="-200333" algn="l" defTabSz="872282" rtl="0" eaLnBrk="1" fontAlgn="base" hangingPunct="1">
        <a:spcBef>
          <a:spcPts val="351"/>
        </a:spcBef>
        <a:spcAft>
          <a:spcPts val="175"/>
        </a:spcAft>
        <a:buClr>
          <a:schemeClr val="accent5"/>
        </a:buClr>
        <a:buFont typeface="Arial Unicode MS" pitchFamily="34" charset="-128"/>
        <a:buChar char="–"/>
        <a:defRPr sz="1200">
          <a:solidFill>
            <a:schemeClr val="tx1"/>
          </a:solidFill>
          <a:latin typeface="+mn-lt"/>
          <a:cs typeface="+mn-cs"/>
        </a:defRPr>
      </a:lvl3pPr>
      <a:lvl4pPr marL="786028" indent="-154424" algn="l" defTabSz="872282" rtl="0" eaLnBrk="1" fontAlgn="base" hangingPunct="1">
        <a:spcBef>
          <a:spcPts val="351"/>
        </a:spcBef>
        <a:spcAft>
          <a:spcPts val="175"/>
        </a:spcAft>
        <a:buClr>
          <a:schemeClr val="accent5"/>
        </a:buClr>
        <a:buChar char="•"/>
        <a:defRPr sz="1200">
          <a:solidFill>
            <a:schemeClr val="tx1"/>
          </a:solidFill>
          <a:latin typeface="+mn-lt"/>
          <a:cs typeface="+mn-cs"/>
        </a:defRPr>
      </a:lvl4pPr>
      <a:lvl5pPr marL="787418" indent="-157206" algn="l" defTabSz="872282" rtl="0" eaLnBrk="1" fontAlgn="base" hangingPunct="1">
        <a:spcBef>
          <a:spcPts val="351"/>
        </a:spcBef>
        <a:spcAft>
          <a:spcPts val="175"/>
        </a:spcAft>
        <a:buClr>
          <a:schemeClr val="accent5"/>
        </a:buClr>
        <a:buFont typeface="MS Gothic" pitchFamily="49" charset="-128"/>
        <a:buChar char="‥"/>
        <a:defRPr sz="1200">
          <a:solidFill>
            <a:schemeClr val="tx1"/>
          </a:solidFill>
          <a:latin typeface="+mn-lt"/>
          <a:cs typeface="+mn-cs"/>
        </a:defRPr>
      </a:lvl5pPr>
      <a:lvl6pPr marL="1188083" indent="-157206" algn="l" defTabSz="872282" rtl="0" eaLnBrk="1" fontAlgn="base" hangingPunct="1">
        <a:spcBef>
          <a:spcPct val="30000"/>
        </a:spcBef>
        <a:spcAft>
          <a:spcPct val="0"/>
        </a:spcAft>
        <a:buClr>
          <a:schemeClr val="accent1"/>
        </a:buClr>
        <a:buFont typeface="MS Gothic" pitchFamily="49" charset="-128"/>
        <a:buChar char="‥"/>
        <a:defRPr sz="1100">
          <a:solidFill>
            <a:schemeClr val="tx1"/>
          </a:solidFill>
          <a:latin typeface="+mn-lt"/>
          <a:cs typeface="+mn-cs"/>
        </a:defRPr>
      </a:lvl6pPr>
      <a:lvl7pPr marL="1588748" indent="-157206" algn="l" defTabSz="872282" rtl="0" eaLnBrk="1" fontAlgn="base" hangingPunct="1">
        <a:spcBef>
          <a:spcPct val="30000"/>
        </a:spcBef>
        <a:spcAft>
          <a:spcPct val="0"/>
        </a:spcAft>
        <a:buClr>
          <a:schemeClr val="accent1"/>
        </a:buClr>
        <a:buFont typeface="MS Gothic" pitchFamily="49" charset="-128"/>
        <a:buChar char="‥"/>
        <a:defRPr sz="1100">
          <a:solidFill>
            <a:schemeClr val="tx1"/>
          </a:solidFill>
          <a:latin typeface="+mn-lt"/>
          <a:cs typeface="+mn-cs"/>
        </a:defRPr>
      </a:lvl7pPr>
      <a:lvl8pPr marL="1989414" indent="-157206" algn="l" defTabSz="872282" rtl="0" eaLnBrk="1" fontAlgn="base" hangingPunct="1">
        <a:spcBef>
          <a:spcPct val="30000"/>
        </a:spcBef>
        <a:spcAft>
          <a:spcPct val="0"/>
        </a:spcAft>
        <a:buClr>
          <a:schemeClr val="accent1"/>
        </a:buClr>
        <a:buFont typeface="MS Gothic" pitchFamily="49" charset="-128"/>
        <a:buChar char="‥"/>
        <a:defRPr sz="1100">
          <a:solidFill>
            <a:schemeClr val="tx1"/>
          </a:solidFill>
          <a:latin typeface="+mn-lt"/>
          <a:cs typeface="+mn-cs"/>
        </a:defRPr>
      </a:lvl8pPr>
      <a:lvl9pPr marL="2390078" indent="-157206" algn="l" defTabSz="872282" rtl="0" eaLnBrk="1" fontAlgn="base" hangingPunct="1">
        <a:spcBef>
          <a:spcPct val="30000"/>
        </a:spcBef>
        <a:spcAft>
          <a:spcPct val="0"/>
        </a:spcAft>
        <a:buClr>
          <a:schemeClr val="accent1"/>
        </a:buClr>
        <a:buFont typeface="MS Gothic" pitchFamily="49" charset="-128"/>
        <a:buChar char="‥"/>
        <a:defRPr sz="1100">
          <a:solidFill>
            <a:schemeClr val="tx1"/>
          </a:solidFill>
          <a:latin typeface="+mn-lt"/>
          <a:cs typeface="+mn-cs"/>
        </a:defRPr>
      </a:lvl9pPr>
    </p:bodyStyle>
    <p:otherStyle>
      <a:defPPr>
        <a:defRPr lang="en-US"/>
      </a:defPPr>
      <a:lvl1pPr marL="0" algn="l" defTabSz="801330" rtl="0" eaLnBrk="1" latinLnBrk="0" hangingPunct="1">
        <a:defRPr sz="1600" kern="1200">
          <a:solidFill>
            <a:schemeClr val="tx1"/>
          </a:solidFill>
          <a:latin typeface="+mn-lt"/>
          <a:ea typeface="+mn-ea"/>
          <a:cs typeface="+mn-cs"/>
        </a:defRPr>
      </a:lvl1pPr>
      <a:lvl2pPr marL="400666" algn="l" defTabSz="801330" rtl="0" eaLnBrk="1" latinLnBrk="0" hangingPunct="1">
        <a:defRPr sz="1600" kern="1200">
          <a:solidFill>
            <a:schemeClr val="tx1"/>
          </a:solidFill>
          <a:latin typeface="+mn-lt"/>
          <a:ea typeface="+mn-ea"/>
          <a:cs typeface="+mn-cs"/>
        </a:defRPr>
      </a:lvl2pPr>
      <a:lvl3pPr marL="801330" algn="l" defTabSz="801330" rtl="0" eaLnBrk="1" latinLnBrk="0" hangingPunct="1">
        <a:defRPr sz="1600" kern="1200">
          <a:solidFill>
            <a:schemeClr val="tx1"/>
          </a:solidFill>
          <a:latin typeface="+mn-lt"/>
          <a:ea typeface="+mn-ea"/>
          <a:cs typeface="+mn-cs"/>
        </a:defRPr>
      </a:lvl3pPr>
      <a:lvl4pPr marL="1201995" algn="l" defTabSz="801330" rtl="0" eaLnBrk="1" latinLnBrk="0" hangingPunct="1">
        <a:defRPr sz="1600" kern="1200">
          <a:solidFill>
            <a:schemeClr val="tx1"/>
          </a:solidFill>
          <a:latin typeface="+mn-lt"/>
          <a:ea typeface="+mn-ea"/>
          <a:cs typeface="+mn-cs"/>
        </a:defRPr>
      </a:lvl4pPr>
      <a:lvl5pPr marL="1602660" algn="l" defTabSz="801330" rtl="0" eaLnBrk="1" latinLnBrk="0" hangingPunct="1">
        <a:defRPr sz="1600" kern="1200">
          <a:solidFill>
            <a:schemeClr val="tx1"/>
          </a:solidFill>
          <a:latin typeface="+mn-lt"/>
          <a:ea typeface="+mn-ea"/>
          <a:cs typeface="+mn-cs"/>
        </a:defRPr>
      </a:lvl5pPr>
      <a:lvl6pPr marL="2003326" algn="l" defTabSz="801330" rtl="0" eaLnBrk="1" latinLnBrk="0" hangingPunct="1">
        <a:defRPr sz="1600" kern="1200">
          <a:solidFill>
            <a:schemeClr val="tx1"/>
          </a:solidFill>
          <a:latin typeface="+mn-lt"/>
          <a:ea typeface="+mn-ea"/>
          <a:cs typeface="+mn-cs"/>
        </a:defRPr>
      </a:lvl6pPr>
      <a:lvl7pPr marL="2403991" algn="l" defTabSz="801330" rtl="0" eaLnBrk="1" latinLnBrk="0" hangingPunct="1">
        <a:defRPr sz="1600" kern="1200">
          <a:solidFill>
            <a:schemeClr val="tx1"/>
          </a:solidFill>
          <a:latin typeface="+mn-lt"/>
          <a:ea typeface="+mn-ea"/>
          <a:cs typeface="+mn-cs"/>
        </a:defRPr>
      </a:lvl7pPr>
      <a:lvl8pPr marL="2804656" algn="l" defTabSz="801330" rtl="0" eaLnBrk="1" latinLnBrk="0" hangingPunct="1">
        <a:defRPr sz="1600" kern="1200">
          <a:solidFill>
            <a:schemeClr val="tx1"/>
          </a:solidFill>
          <a:latin typeface="+mn-lt"/>
          <a:ea typeface="+mn-ea"/>
          <a:cs typeface="+mn-cs"/>
        </a:defRPr>
      </a:lvl8pPr>
      <a:lvl9pPr marL="3205320" algn="l" defTabSz="80133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354" y="4077072"/>
            <a:ext cx="7773293" cy="1080120"/>
          </a:xfrm>
        </p:spPr>
        <p:txBody>
          <a:bodyPr>
            <a:normAutofit fontScale="90000"/>
          </a:bodyPr>
          <a:lstStyle/>
          <a:p>
            <a:br>
              <a:rPr lang="en-GB" dirty="0"/>
            </a:br>
            <a:br>
              <a:rPr lang="en-GB" dirty="0"/>
            </a:br>
            <a:br>
              <a:rPr lang="en-GB" dirty="0"/>
            </a:br>
            <a:br>
              <a:rPr lang="en-GB" dirty="0"/>
            </a:br>
            <a:r>
              <a:rPr lang="en-GB" dirty="0"/>
              <a:t>Energia – 12/03/2020</a:t>
            </a:r>
            <a:br>
              <a:rPr lang="en-GB" sz="3100" dirty="0"/>
            </a:br>
            <a:br>
              <a:rPr lang="en-GB" dirty="0"/>
            </a:br>
            <a:r>
              <a:rPr lang="en-GB" dirty="0"/>
              <a:t>How do we optimise our power trading?</a:t>
            </a:r>
            <a:br>
              <a:rPr lang="en-GB" dirty="0"/>
            </a:br>
            <a:endParaRPr lang="en-GB" dirty="0"/>
          </a:p>
        </p:txBody>
      </p:sp>
    </p:spTree>
    <p:extLst>
      <p:ext uri="{BB962C8B-B14F-4D97-AF65-F5344CB8AC3E}">
        <p14:creationId xmlns:p14="http://schemas.microsoft.com/office/powerpoint/2010/main" val="72577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GB" sz="1600" dirty="0"/>
              <a:t>Energia is part of the wider Energia Group which is the leading independent energy company in the all-Ireland market. The Energia Group supplies electricity to businesses and homes throughout Ireland.</a:t>
            </a:r>
          </a:p>
          <a:p>
            <a:pPr marL="0" indent="0">
              <a:buNone/>
            </a:pPr>
            <a:endParaRPr lang="en-GB" sz="1600" dirty="0"/>
          </a:p>
          <a:p>
            <a:pPr marL="0" indent="0">
              <a:buNone/>
            </a:pPr>
            <a:r>
              <a:rPr lang="en-GB" sz="1600" dirty="0"/>
              <a:t>Energia Supply buys electricity from the All-Island market and sells it on to the relevant homes/businesses. This electricity is bought across 5 markets with differing prices.</a:t>
            </a:r>
          </a:p>
          <a:p>
            <a:pPr marL="0" indent="0">
              <a:buNone/>
            </a:pPr>
            <a:endParaRPr lang="en-GB" sz="1600" dirty="0"/>
          </a:p>
          <a:p>
            <a:pPr marL="0" indent="0">
              <a:buNone/>
            </a:pPr>
            <a:r>
              <a:rPr lang="en-GB" sz="1600" dirty="0"/>
              <a:t>To optimise the business, Energia tries to buy the electricity in the cheapest market possible through a combination of price forecasting and market trend analysis.</a:t>
            </a:r>
          </a:p>
          <a:p>
            <a:pPr marL="0" indent="0">
              <a:buNone/>
            </a:pPr>
            <a:endParaRPr lang="en-GB" sz="1600" dirty="0"/>
          </a:p>
          <a:p>
            <a:pPr marL="0" indent="0">
              <a:buNone/>
            </a:pPr>
            <a:r>
              <a:rPr lang="en-GB" sz="1600" dirty="0"/>
              <a:t>Energy prices are impacted by multiple factors including demand, wind, fuel prices, forecast error and generator costs.</a:t>
            </a:r>
          </a:p>
          <a:p>
            <a:pPr marL="228600" indent="-228600">
              <a:buAutoNum type="arabicParenR"/>
            </a:pPr>
            <a:endParaRPr lang="en-GB" dirty="0"/>
          </a:p>
          <a:p>
            <a:pPr marL="0" indent="0">
              <a:buNone/>
            </a:pPr>
            <a:endParaRPr lang="en-GB" dirty="0"/>
          </a:p>
          <a:p>
            <a:pPr>
              <a:buFont typeface="Wingdings" panose="05000000000000000000" pitchFamily="2" charset="2"/>
              <a:buChar char="§"/>
            </a:pPr>
            <a:endParaRPr lang="en-GB" dirty="0"/>
          </a:p>
        </p:txBody>
      </p:sp>
      <p:sp>
        <p:nvSpPr>
          <p:cNvPr id="3" name="Title 2"/>
          <p:cNvSpPr>
            <a:spLocks noGrp="1"/>
          </p:cNvSpPr>
          <p:nvPr>
            <p:ph type="title"/>
          </p:nvPr>
        </p:nvSpPr>
        <p:spPr/>
        <p:txBody>
          <a:bodyPr/>
          <a:lstStyle/>
          <a:p>
            <a:r>
              <a:rPr lang="en-GB" dirty="0"/>
              <a:t>Background</a:t>
            </a:r>
          </a:p>
        </p:txBody>
      </p:sp>
    </p:spTree>
    <p:extLst>
      <p:ext uri="{BB962C8B-B14F-4D97-AF65-F5344CB8AC3E}">
        <p14:creationId xmlns:p14="http://schemas.microsoft.com/office/powerpoint/2010/main" val="259382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GB" sz="1600" dirty="0"/>
              <a:t>The All Island Market trading day (D) starts at 11pm and runs for 24 hours. The markets in which a suppler can buy electricity are shown below, the markets are half hourly.</a:t>
            </a:r>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endParaRPr lang="en-GB" sz="1600" dirty="0"/>
          </a:p>
          <a:p>
            <a:pPr marL="0" indent="0">
              <a:buNone/>
            </a:pPr>
            <a:r>
              <a:rPr lang="en-GB" sz="1600" dirty="0"/>
              <a:t>Energia can buy electricity across all the markets to meet its customer needs. Energia currently try to forecast the cheapest markets to purchase the electricity. If Energia fail to buy the required electricity they are charged the BM (balancing market) price; note Energia can just choose to buy the energy in the BM market.</a:t>
            </a:r>
          </a:p>
          <a:p>
            <a:pPr marL="0" indent="0">
              <a:buNone/>
            </a:pPr>
            <a:r>
              <a:rPr lang="en-GB" sz="1600" dirty="0"/>
              <a:t>Every supplier must be balanced in each half hour. If a supplier has sold 100MW to customers, it needs to buy 100MW for that period.</a:t>
            </a:r>
          </a:p>
          <a:p>
            <a:pPr marL="0" indent="0">
              <a:buNone/>
            </a:pPr>
            <a:r>
              <a:rPr lang="en-GB" sz="1600" dirty="0"/>
              <a:t>Power </a:t>
            </a:r>
            <a:r>
              <a:rPr lang="en-GB" sz="1600" b="1" dirty="0"/>
              <a:t>cannot</a:t>
            </a:r>
            <a:r>
              <a:rPr lang="en-GB" sz="1600" dirty="0"/>
              <a:t> be transferred from one half hour to another. Energia cannot buy “cheap” power at night and use it during the day.</a:t>
            </a:r>
          </a:p>
          <a:p>
            <a:pPr marL="0" indent="0">
              <a:buNone/>
            </a:pPr>
            <a:r>
              <a:rPr lang="en-GB" sz="1600" dirty="0"/>
              <a:t>Auction prices are published shortly after the auctions. BM prices are published 20mins after the half hour.</a:t>
            </a:r>
          </a:p>
          <a:p>
            <a:pPr marL="228600" indent="-228600">
              <a:buAutoNum type="arabicParenR"/>
            </a:pPr>
            <a:endParaRPr lang="en-GB" dirty="0"/>
          </a:p>
          <a:p>
            <a:pPr marL="0" indent="0">
              <a:buNone/>
            </a:pPr>
            <a:endParaRPr lang="en-GB" dirty="0"/>
          </a:p>
          <a:p>
            <a:pPr>
              <a:buFont typeface="Wingdings" panose="05000000000000000000" pitchFamily="2" charset="2"/>
              <a:buChar char="§"/>
            </a:pPr>
            <a:endParaRPr lang="en-GB" dirty="0"/>
          </a:p>
        </p:txBody>
      </p:sp>
      <p:sp>
        <p:nvSpPr>
          <p:cNvPr id="3" name="Title 2"/>
          <p:cNvSpPr>
            <a:spLocks noGrp="1"/>
          </p:cNvSpPr>
          <p:nvPr>
            <p:ph type="title"/>
          </p:nvPr>
        </p:nvSpPr>
        <p:spPr/>
        <p:txBody>
          <a:bodyPr/>
          <a:lstStyle/>
          <a:p>
            <a:r>
              <a:rPr lang="en-GB" dirty="0"/>
              <a:t>All-Island Market</a:t>
            </a:r>
          </a:p>
        </p:txBody>
      </p:sp>
      <p:pic>
        <p:nvPicPr>
          <p:cNvPr id="4" name="Picture 1">
            <a:extLst>
              <a:ext uri="{FF2B5EF4-FFF2-40B4-BE49-F238E27FC236}">
                <a16:creationId xmlns:a16="http://schemas.microsoft.com/office/drawing/2014/main" id="{B953088C-49F1-4338-9A67-74C342AD4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16" y="1844824"/>
            <a:ext cx="7926960" cy="1382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2988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GB" dirty="0"/>
          </a:p>
          <a:p>
            <a:pPr marL="0" indent="0">
              <a:buNone/>
            </a:pPr>
            <a:endParaRPr lang="en-GB" sz="1800" dirty="0"/>
          </a:p>
          <a:p>
            <a:pPr marL="0" indent="0">
              <a:buNone/>
            </a:pPr>
            <a:endParaRPr lang="en-GB" dirty="0"/>
          </a:p>
          <a:p>
            <a:pPr marL="0" indent="0">
              <a:buNone/>
            </a:pPr>
            <a:endParaRPr lang="en-GB" dirty="0"/>
          </a:p>
          <a:p>
            <a:pPr marL="0" indent="0">
              <a:buNone/>
            </a:pPr>
            <a:endParaRPr lang="en-GB" sz="1600" dirty="0"/>
          </a:p>
          <a:p>
            <a:pPr marL="342900" indent="-342900">
              <a:buAutoNum type="arabicParenR"/>
            </a:pPr>
            <a:endParaRPr lang="en-GB" sz="1600" dirty="0"/>
          </a:p>
        </p:txBody>
      </p:sp>
      <p:sp>
        <p:nvSpPr>
          <p:cNvPr id="3" name="Title 2"/>
          <p:cNvSpPr>
            <a:spLocks noGrp="1"/>
          </p:cNvSpPr>
          <p:nvPr>
            <p:ph type="title"/>
          </p:nvPr>
        </p:nvSpPr>
        <p:spPr/>
        <p:txBody>
          <a:bodyPr/>
          <a:lstStyle/>
          <a:p>
            <a:r>
              <a:rPr lang="en-GB" dirty="0"/>
              <a:t>Project – Part 1</a:t>
            </a:r>
          </a:p>
        </p:txBody>
      </p:sp>
      <p:graphicFrame>
        <p:nvGraphicFramePr>
          <p:cNvPr id="4" name="Diagram 3"/>
          <p:cNvGraphicFramePr/>
          <p:nvPr>
            <p:extLst>
              <p:ext uri="{D42A27DB-BD31-4B8C-83A1-F6EECF244321}">
                <p14:modId xmlns:p14="http://schemas.microsoft.com/office/powerpoint/2010/main" val="2421334279"/>
              </p:ext>
            </p:extLst>
          </p:nvPr>
        </p:nvGraphicFramePr>
        <p:xfrm>
          <a:off x="899592" y="1397000"/>
          <a:ext cx="7488832" cy="1023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nvPr>
        </p:nvGraphicFramePr>
        <p:xfrm>
          <a:off x="1115616" y="2780928"/>
          <a:ext cx="7272808" cy="30963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49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GB" sz="1800" dirty="0"/>
              <a:t>Energia are providing the following variables:</a:t>
            </a:r>
          </a:p>
          <a:p>
            <a:pPr marL="342900" lvl="0" indent="-342900">
              <a:buFont typeface="+mj-lt"/>
              <a:buAutoNum type="arabicPeriod"/>
            </a:pPr>
            <a:r>
              <a:rPr lang="en-GB" dirty="0"/>
              <a:t>DAM Wind Forecast</a:t>
            </a:r>
          </a:p>
          <a:p>
            <a:pPr marL="342900" lvl="0" indent="-342900">
              <a:buFont typeface="+mj-lt"/>
              <a:buAutoNum type="arabicPeriod"/>
            </a:pPr>
            <a:r>
              <a:rPr lang="en-GB" dirty="0"/>
              <a:t>IDA1 Wind Forecast</a:t>
            </a:r>
          </a:p>
          <a:p>
            <a:pPr marL="342900" lvl="0" indent="-342900">
              <a:buFont typeface="+mj-lt"/>
              <a:buAutoNum type="arabicPeriod"/>
            </a:pPr>
            <a:r>
              <a:rPr lang="en-GB" dirty="0"/>
              <a:t>IDA2 Wind Forecast</a:t>
            </a:r>
          </a:p>
          <a:p>
            <a:pPr marL="342900" lvl="0" indent="-342900">
              <a:buFont typeface="+mj-lt"/>
              <a:buAutoNum type="arabicPeriod"/>
            </a:pPr>
            <a:r>
              <a:rPr lang="en-GB" dirty="0"/>
              <a:t>IDA3 Wind Forecast</a:t>
            </a:r>
          </a:p>
          <a:p>
            <a:pPr marL="342900" lvl="0" indent="-342900">
              <a:buFont typeface="+mj-lt"/>
              <a:buAutoNum type="arabicPeriod"/>
            </a:pPr>
            <a:r>
              <a:rPr lang="en-GB" dirty="0"/>
              <a:t>Actual Wind Outturn</a:t>
            </a:r>
          </a:p>
          <a:p>
            <a:pPr marL="342900" lvl="0" indent="-342900">
              <a:buFont typeface="+mj-lt"/>
              <a:buAutoNum type="arabicPeriod"/>
            </a:pPr>
            <a:r>
              <a:rPr lang="en-GB" dirty="0"/>
              <a:t>DAM Demand Forecast</a:t>
            </a:r>
          </a:p>
          <a:p>
            <a:pPr marL="342900" lvl="0" indent="-342900">
              <a:buFont typeface="+mj-lt"/>
              <a:buAutoNum type="arabicPeriod"/>
            </a:pPr>
            <a:r>
              <a:rPr lang="en-GB" dirty="0"/>
              <a:t>IDA1 Demand Forecast</a:t>
            </a:r>
          </a:p>
          <a:p>
            <a:pPr marL="342900" lvl="0" indent="-342900">
              <a:buFont typeface="+mj-lt"/>
              <a:buAutoNum type="arabicPeriod"/>
            </a:pPr>
            <a:r>
              <a:rPr lang="en-GB" dirty="0"/>
              <a:t>IDA2 Demand Forecast</a:t>
            </a:r>
          </a:p>
          <a:p>
            <a:pPr marL="342900" lvl="0" indent="-342900">
              <a:buFont typeface="+mj-lt"/>
              <a:buAutoNum type="arabicPeriod"/>
            </a:pPr>
            <a:r>
              <a:rPr lang="en-GB" dirty="0"/>
              <a:t>IDA3 Demand Forecast</a:t>
            </a:r>
          </a:p>
          <a:p>
            <a:pPr marL="342900" lvl="0" indent="-342900">
              <a:buFont typeface="+mj-lt"/>
              <a:buAutoNum type="arabicPeriod"/>
            </a:pPr>
            <a:r>
              <a:rPr lang="en-GB" dirty="0"/>
              <a:t>Actual Demand Outturn</a:t>
            </a:r>
          </a:p>
          <a:p>
            <a:pPr marL="342900" lvl="0" indent="-342900">
              <a:buFont typeface="+mj-lt"/>
              <a:buAutoNum type="arabicPeriod"/>
            </a:pPr>
            <a:r>
              <a:rPr lang="en-GB" dirty="0"/>
              <a:t>DAM Outturn Price</a:t>
            </a:r>
          </a:p>
          <a:p>
            <a:pPr marL="342900" lvl="0" indent="-342900">
              <a:buFont typeface="+mj-lt"/>
              <a:buAutoNum type="arabicPeriod"/>
            </a:pPr>
            <a:r>
              <a:rPr lang="en-GB" dirty="0"/>
              <a:t>IDA1 Outturn Price</a:t>
            </a:r>
          </a:p>
          <a:p>
            <a:pPr marL="342900" lvl="0" indent="-342900">
              <a:buFont typeface="+mj-lt"/>
              <a:buAutoNum type="arabicPeriod"/>
            </a:pPr>
            <a:r>
              <a:rPr lang="en-GB" dirty="0"/>
              <a:t>IDA2 Outturn Price</a:t>
            </a:r>
          </a:p>
          <a:p>
            <a:pPr marL="342900" lvl="0" indent="-342900">
              <a:buFont typeface="+mj-lt"/>
              <a:buAutoNum type="arabicPeriod"/>
            </a:pPr>
            <a:r>
              <a:rPr lang="en-GB" dirty="0"/>
              <a:t>IDA3 Outturn Price</a:t>
            </a:r>
          </a:p>
          <a:p>
            <a:pPr marL="342900" lvl="0" indent="-342900">
              <a:buFont typeface="+mj-lt"/>
              <a:buAutoNum type="arabicPeriod"/>
            </a:pPr>
            <a:r>
              <a:rPr lang="en-GB" dirty="0"/>
              <a:t>BM Outturn Price</a:t>
            </a:r>
          </a:p>
          <a:p>
            <a:pPr>
              <a:buFont typeface="Arial" pitchFamily="34" charset="0"/>
              <a:buChar char="•"/>
            </a:pPr>
            <a:endParaRPr lang="en-GB" sz="1800" dirty="0"/>
          </a:p>
          <a:p>
            <a:pPr>
              <a:buFont typeface="Arial" pitchFamily="34" charset="0"/>
              <a:buChar char="•"/>
            </a:pPr>
            <a:endParaRPr lang="en-GB" sz="1800" dirty="0"/>
          </a:p>
          <a:p>
            <a:pPr marL="0" indent="0">
              <a:buNone/>
            </a:pPr>
            <a:endParaRPr lang="en-GB" sz="1800" dirty="0"/>
          </a:p>
          <a:p>
            <a:pPr marL="0" indent="0">
              <a:buNone/>
            </a:pPr>
            <a:endParaRPr lang="en-GB" dirty="0"/>
          </a:p>
          <a:p>
            <a:pPr marL="0" indent="0">
              <a:buNone/>
            </a:pPr>
            <a:endParaRPr lang="en-GB" dirty="0"/>
          </a:p>
          <a:p>
            <a:pPr marL="0" indent="0">
              <a:buNone/>
            </a:pPr>
            <a:endParaRPr lang="en-GB" sz="1600" dirty="0"/>
          </a:p>
          <a:p>
            <a:pPr marL="342900" indent="-342900">
              <a:buAutoNum type="arabicParenR"/>
            </a:pPr>
            <a:endParaRPr lang="en-GB" sz="1600" dirty="0"/>
          </a:p>
        </p:txBody>
      </p:sp>
      <p:sp>
        <p:nvSpPr>
          <p:cNvPr id="3" name="Title 2"/>
          <p:cNvSpPr>
            <a:spLocks noGrp="1"/>
          </p:cNvSpPr>
          <p:nvPr>
            <p:ph type="title"/>
          </p:nvPr>
        </p:nvSpPr>
        <p:spPr/>
        <p:txBody>
          <a:bodyPr/>
          <a:lstStyle/>
          <a:p>
            <a:r>
              <a:rPr lang="en-GB" dirty="0"/>
              <a:t>Variables – Part 1</a:t>
            </a:r>
          </a:p>
        </p:txBody>
      </p:sp>
    </p:spTree>
    <p:extLst>
      <p:ext uri="{BB962C8B-B14F-4D97-AF65-F5344CB8AC3E}">
        <p14:creationId xmlns:p14="http://schemas.microsoft.com/office/powerpoint/2010/main" val="2100778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GB" dirty="0"/>
          </a:p>
          <a:p>
            <a:pPr marL="0" indent="0">
              <a:buNone/>
            </a:pPr>
            <a:endParaRPr lang="en-GB" sz="1800" dirty="0"/>
          </a:p>
          <a:p>
            <a:pPr marL="0" indent="0">
              <a:buNone/>
            </a:pPr>
            <a:endParaRPr lang="en-GB" dirty="0"/>
          </a:p>
          <a:p>
            <a:pPr marL="0" indent="0">
              <a:buNone/>
            </a:pPr>
            <a:endParaRPr lang="en-GB" dirty="0"/>
          </a:p>
          <a:p>
            <a:pPr marL="0" indent="0">
              <a:buNone/>
            </a:pPr>
            <a:endParaRPr lang="en-GB" sz="1600" dirty="0"/>
          </a:p>
          <a:p>
            <a:pPr marL="342900" indent="-342900">
              <a:buAutoNum type="arabicParenR"/>
            </a:pPr>
            <a:endParaRPr lang="en-GB" sz="1600" dirty="0"/>
          </a:p>
        </p:txBody>
      </p:sp>
      <p:sp>
        <p:nvSpPr>
          <p:cNvPr id="3" name="Title 2"/>
          <p:cNvSpPr>
            <a:spLocks noGrp="1"/>
          </p:cNvSpPr>
          <p:nvPr>
            <p:ph type="title"/>
          </p:nvPr>
        </p:nvSpPr>
        <p:spPr/>
        <p:txBody>
          <a:bodyPr/>
          <a:lstStyle/>
          <a:p>
            <a:r>
              <a:rPr lang="en-GB" dirty="0"/>
              <a:t>Project – Part 2</a:t>
            </a:r>
          </a:p>
        </p:txBody>
      </p:sp>
      <p:graphicFrame>
        <p:nvGraphicFramePr>
          <p:cNvPr id="4" name="Diagram 3"/>
          <p:cNvGraphicFramePr/>
          <p:nvPr>
            <p:extLst>
              <p:ext uri="{D42A27DB-BD31-4B8C-83A1-F6EECF244321}">
                <p14:modId xmlns:p14="http://schemas.microsoft.com/office/powerpoint/2010/main" val="2363007898"/>
              </p:ext>
            </p:extLst>
          </p:nvPr>
        </p:nvGraphicFramePr>
        <p:xfrm>
          <a:off x="899592" y="1397000"/>
          <a:ext cx="7488832" cy="1023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507815429"/>
              </p:ext>
            </p:extLst>
          </p:nvPr>
        </p:nvGraphicFramePr>
        <p:xfrm>
          <a:off x="1115616" y="2780928"/>
          <a:ext cx="7272808" cy="309634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65405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GB" sz="1800" dirty="0"/>
              <a:t>Energia are providing the following variables:</a:t>
            </a:r>
          </a:p>
          <a:p>
            <a:pPr marL="342900" lvl="0" indent="-342900">
              <a:buFont typeface="+mj-lt"/>
              <a:buAutoNum type="arabicPeriod"/>
            </a:pPr>
            <a:r>
              <a:rPr lang="en-GB" dirty="0"/>
              <a:t>Actual Wind Outturn</a:t>
            </a:r>
          </a:p>
          <a:p>
            <a:pPr marL="342900" lvl="0" indent="-342900">
              <a:buFont typeface="+mj-lt"/>
              <a:buAutoNum type="arabicPeriod"/>
            </a:pPr>
            <a:r>
              <a:rPr lang="en-GB" dirty="0"/>
              <a:t>Actual Demand Outturn</a:t>
            </a:r>
          </a:p>
          <a:p>
            <a:pPr marL="342900" lvl="0" indent="-342900">
              <a:buFont typeface="+mj-lt"/>
              <a:buAutoNum type="arabicPeriod"/>
            </a:pPr>
            <a:r>
              <a:rPr lang="en-GB" dirty="0"/>
              <a:t>DAM Outturn Price</a:t>
            </a:r>
          </a:p>
          <a:p>
            <a:pPr marL="342900" lvl="0" indent="-342900">
              <a:buFont typeface="+mj-lt"/>
              <a:buAutoNum type="arabicPeriod"/>
            </a:pPr>
            <a:r>
              <a:rPr lang="en-GB" dirty="0"/>
              <a:t>IDA1 Outturn Price</a:t>
            </a:r>
          </a:p>
          <a:p>
            <a:pPr marL="342900" lvl="0" indent="-342900">
              <a:buFont typeface="+mj-lt"/>
              <a:buAutoNum type="arabicPeriod"/>
            </a:pPr>
            <a:r>
              <a:rPr lang="en-GB" dirty="0"/>
              <a:t>IDA2 Outturn Price</a:t>
            </a:r>
          </a:p>
          <a:p>
            <a:pPr marL="342900" lvl="0" indent="-342900">
              <a:buFont typeface="+mj-lt"/>
              <a:buAutoNum type="arabicPeriod"/>
            </a:pPr>
            <a:r>
              <a:rPr lang="en-GB" dirty="0"/>
              <a:t>IDA3 Outturn Price</a:t>
            </a:r>
          </a:p>
          <a:p>
            <a:pPr marL="342900" lvl="0" indent="-342900">
              <a:buFont typeface="+mj-lt"/>
              <a:buAutoNum type="arabicPeriod"/>
            </a:pPr>
            <a:r>
              <a:rPr lang="en-GB" dirty="0"/>
              <a:t>BM Outturn Price</a:t>
            </a:r>
          </a:p>
          <a:p>
            <a:pPr>
              <a:buFont typeface="Arial" pitchFamily="34" charset="0"/>
              <a:buChar char="•"/>
            </a:pPr>
            <a:endParaRPr lang="en-GB" sz="1800" dirty="0"/>
          </a:p>
          <a:p>
            <a:pPr>
              <a:buFont typeface="Arial" pitchFamily="34" charset="0"/>
              <a:buChar char="•"/>
            </a:pPr>
            <a:endParaRPr lang="en-GB" sz="1800" dirty="0"/>
          </a:p>
          <a:p>
            <a:pPr marL="0" indent="0">
              <a:buNone/>
            </a:pPr>
            <a:endParaRPr lang="en-GB" sz="1800" dirty="0"/>
          </a:p>
          <a:p>
            <a:pPr marL="0" indent="0">
              <a:buNone/>
            </a:pPr>
            <a:endParaRPr lang="en-GB" dirty="0"/>
          </a:p>
          <a:p>
            <a:pPr marL="0" indent="0">
              <a:buNone/>
            </a:pPr>
            <a:endParaRPr lang="en-GB" dirty="0"/>
          </a:p>
          <a:p>
            <a:pPr marL="0" indent="0">
              <a:buNone/>
            </a:pPr>
            <a:endParaRPr lang="en-GB" sz="1600" dirty="0"/>
          </a:p>
          <a:p>
            <a:pPr marL="342900" indent="-342900">
              <a:buAutoNum type="arabicParenR"/>
            </a:pPr>
            <a:endParaRPr lang="en-GB" sz="1600" dirty="0"/>
          </a:p>
        </p:txBody>
      </p:sp>
      <p:sp>
        <p:nvSpPr>
          <p:cNvPr id="3" name="Title 2"/>
          <p:cNvSpPr>
            <a:spLocks noGrp="1"/>
          </p:cNvSpPr>
          <p:nvPr>
            <p:ph type="title"/>
          </p:nvPr>
        </p:nvSpPr>
        <p:spPr/>
        <p:txBody>
          <a:bodyPr/>
          <a:lstStyle/>
          <a:p>
            <a:r>
              <a:rPr lang="en-GB" dirty="0"/>
              <a:t>Variables – Part 2</a:t>
            </a:r>
          </a:p>
        </p:txBody>
      </p:sp>
    </p:spTree>
    <p:extLst>
      <p:ext uri="{BB962C8B-B14F-4D97-AF65-F5344CB8AC3E}">
        <p14:creationId xmlns:p14="http://schemas.microsoft.com/office/powerpoint/2010/main" val="213032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GB" dirty="0"/>
          </a:p>
          <a:p>
            <a:pPr>
              <a:buFont typeface="Arial" pitchFamily="34" charset="0"/>
              <a:buChar char="•"/>
            </a:pPr>
            <a:r>
              <a:rPr lang="en-GB" sz="1700" dirty="0"/>
              <a:t>Wind energy is free and Net Demand (Demand minus Wind) may be more important than Demand itself.</a:t>
            </a:r>
          </a:p>
          <a:p>
            <a:pPr marL="0" indent="0">
              <a:buNone/>
            </a:pPr>
            <a:endParaRPr lang="en-GB" sz="1700" dirty="0"/>
          </a:p>
          <a:p>
            <a:pPr>
              <a:buFont typeface="Arial" pitchFamily="34" charset="0"/>
              <a:buChar char="•"/>
            </a:pPr>
            <a:r>
              <a:rPr lang="en-GB" sz="1700" dirty="0"/>
              <a:t>Take note of the relevant timelines. Energia do not know the IDA1/2/3 forecasts at the time of the DAM.</a:t>
            </a:r>
          </a:p>
          <a:p>
            <a:pPr>
              <a:buFont typeface="Arial" pitchFamily="34" charset="0"/>
              <a:buChar char="•"/>
            </a:pPr>
            <a:endParaRPr lang="en-GB" sz="1700" dirty="0"/>
          </a:p>
          <a:p>
            <a:pPr>
              <a:buFont typeface="Arial" pitchFamily="34" charset="0"/>
              <a:buChar char="•"/>
            </a:pPr>
            <a:r>
              <a:rPr lang="en-GB" sz="1700" dirty="0"/>
              <a:t>Energia do not know the wind forecast errors at the time of trading.</a:t>
            </a:r>
          </a:p>
          <a:p>
            <a:pPr>
              <a:buFont typeface="Arial" pitchFamily="34" charset="0"/>
              <a:buChar char="•"/>
            </a:pPr>
            <a:endParaRPr lang="en-GB" sz="1700" dirty="0"/>
          </a:p>
          <a:p>
            <a:pPr>
              <a:buFont typeface="Arial" pitchFamily="34" charset="0"/>
              <a:buChar char="•"/>
            </a:pPr>
            <a:r>
              <a:rPr lang="en-GB" sz="1700" dirty="0"/>
              <a:t>Wind and demand forecasts can change between auctions. If less wind blows than forecast, this should in theory push up prices.</a:t>
            </a:r>
          </a:p>
          <a:p>
            <a:pPr>
              <a:buFont typeface="Arial" pitchFamily="34" charset="0"/>
              <a:buChar char="•"/>
            </a:pPr>
            <a:endParaRPr lang="en-GB" sz="1700" dirty="0"/>
          </a:p>
          <a:p>
            <a:pPr>
              <a:buFont typeface="Arial" pitchFamily="34" charset="0"/>
              <a:buChar char="•"/>
            </a:pPr>
            <a:r>
              <a:rPr lang="en-GB" sz="1700" dirty="0"/>
              <a:t>Is there a natural trend from day to day?</a:t>
            </a:r>
          </a:p>
          <a:p>
            <a:pPr>
              <a:buFont typeface="Arial" pitchFamily="34" charset="0"/>
              <a:buChar char="•"/>
            </a:pPr>
            <a:endParaRPr lang="en-GB" sz="1800" dirty="0"/>
          </a:p>
          <a:p>
            <a:pPr marL="0" indent="0">
              <a:buNone/>
            </a:pPr>
            <a:endParaRPr lang="en-GB" sz="1800" dirty="0"/>
          </a:p>
          <a:p>
            <a:pPr marL="0" indent="0">
              <a:buNone/>
            </a:pPr>
            <a:endParaRPr lang="en-GB" dirty="0"/>
          </a:p>
          <a:p>
            <a:pPr marL="0" indent="0">
              <a:buNone/>
            </a:pPr>
            <a:endParaRPr lang="en-GB" dirty="0"/>
          </a:p>
          <a:p>
            <a:pPr marL="0" indent="0">
              <a:buNone/>
            </a:pPr>
            <a:endParaRPr lang="en-GB" sz="1600" dirty="0"/>
          </a:p>
          <a:p>
            <a:pPr marL="342900" indent="-342900">
              <a:buAutoNum type="arabicParenR"/>
            </a:pPr>
            <a:endParaRPr lang="en-GB" sz="1600" dirty="0"/>
          </a:p>
        </p:txBody>
      </p:sp>
      <p:sp>
        <p:nvSpPr>
          <p:cNvPr id="3" name="Title 2"/>
          <p:cNvSpPr>
            <a:spLocks noGrp="1"/>
          </p:cNvSpPr>
          <p:nvPr>
            <p:ph type="title"/>
          </p:nvPr>
        </p:nvSpPr>
        <p:spPr/>
        <p:txBody>
          <a:bodyPr/>
          <a:lstStyle/>
          <a:p>
            <a:r>
              <a:rPr lang="en-GB" dirty="0"/>
              <a:t>Relevant Pointers</a:t>
            </a:r>
          </a:p>
        </p:txBody>
      </p:sp>
    </p:spTree>
    <p:extLst>
      <p:ext uri="{BB962C8B-B14F-4D97-AF65-F5344CB8AC3E}">
        <p14:creationId xmlns:p14="http://schemas.microsoft.com/office/powerpoint/2010/main" val="62913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FF0BF3-677F-4A99-A7C0-661D2D944D63}"/>
              </a:ext>
            </a:extLst>
          </p:cNvPr>
          <p:cNvSpPr>
            <a:spLocks noGrp="1"/>
          </p:cNvSpPr>
          <p:nvPr>
            <p:ph type="title"/>
          </p:nvPr>
        </p:nvSpPr>
        <p:spPr/>
        <p:txBody>
          <a:bodyPr/>
          <a:lstStyle/>
          <a:p>
            <a:r>
              <a:rPr lang="en-GB" dirty="0"/>
              <a:t>Glossary</a:t>
            </a:r>
          </a:p>
        </p:txBody>
      </p:sp>
      <p:sp>
        <p:nvSpPr>
          <p:cNvPr id="4" name="Rectangle 1">
            <a:extLst>
              <a:ext uri="{FF2B5EF4-FFF2-40B4-BE49-F238E27FC236}">
                <a16:creationId xmlns:a16="http://schemas.microsoft.com/office/drawing/2014/main" id="{D84AE77A-9704-4BBF-A418-8A6DE9FE0D0A}"/>
              </a:ext>
            </a:extLst>
          </p:cNvPr>
          <p:cNvSpPr>
            <a:spLocks noGrp="1" noChangeArrowheads="1"/>
          </p:cNvSpPr>
          <p:nvPr>
            <p:ph idx="1"/>
          </p:nvPr>
        </p:nvSpPr>
        <p:spPr bwMode="auto">
          <a:xfrm>
            <a:off x="511999" y="382306"/>
            <a:ext cx="7804417"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b="0" i="0" u="none" strike="noStrike" cap="none" normalizeH="0" baseline="0" dirty="0">
              <a:ln>
                <a:noFill/>
              </a:ln>
              <a:effectLst/>
              <a:latin typeface="+mn-l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400" dirty="0">
              <a:latin typeface="+mn-l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400" b="0" i="0" u="none" strike="noStrike" cap="none" normalizeH="0" baseline="0" dirty="0">
              <a:ln>
                <a:noFill/>
              </a:ln>
              <a:effectLst/>
              <a:latin typeface="+mn-l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1400" dirty="0">
              <a:latin typeface="+mn-l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effectLst/>
                <a:latin typeface="+mn-lt"/>
                <a:ea typeface="Calibri" panose="020F0502020204030204" pitchFamily="34" charset="0"/>
              </a:rPr>
              <a:t>1) ISEM – Integrated Single Electricity Market (the SEM market is the combined markets of Ireland and Northern Ireland)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effectLst/>
                <a:latin typeface="+mn-lt"/>
                <a:ea typeface="Calibri" panose="020F0502020204030204" pitchFamily="34" charset="0"/>
              </a:rPr>
              <a:t>and these are joined (called “coupled”) to the GB market since 1</a:t>
            </a:r>
            <a:r>
              <a:rPr kumimoji="0" lang="en-GB" altLang="en-US" b="0" i="0" u="none" strike="noStrike" cap="none" normalizeH="0" baseline="30000" dirty="0">
                <a:ln>
                  <a:noFill/>
                </a:ln>
                <a:effectLst/>
                <a:latin typeface="+mn-lt"/>
                <a:ea typeface="Calibri" panose="020F0502020204030204" pitchFamily="34" charset="0"/>
              </a:rPr>
              <a:t>st</a:t>
            </a:r>
            <a:r>
              <a:rPr kumimoji="0" lang="en-GB" altLang="en-US" b="0" i="0" u="none" strike="noStrike" cap="none" normalizeH="0" baseline="0" dirty="0">
                <a:ln>
                  <a:noFill/>
                </a:ln>
                <a:effectLst/>
                <a:latin typeface="+mn-lt"/>
                <a:ea typeface="Calibri" panose="020F0502020204030204" pitchFamily="34" charset="0"/>
              </a:rPr>
              <a:t> Oct 2018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a:latin typeface="+mn-lt"/>
                <a:ea typeface="Calibri" panose="020F0502020204030204" pitchFamily="34" charset="0"/>
              </a:rPr>
              <a:t>2) </a:t>
            </a:r>
            <a:r>
              <a:rPr kumimoji="0" lang="en-GB" altLang="en-US" b="0" i="0" u="none" strike="noStrike" cap="none" normalizeH="0" baseline="0" dirty="0">
                <a:ln>
                  <a:noFill/>
                </a:ln>
                <a:effectLst/>
                <a:latin typeface="+mn-lt"/>
                <a:ea typeface="Calibri" panose="020F0502020204030204" pitchFamily="34" charset="0"/>
              </a:rPr>
              <a:t>ROI – Republic of Ireland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a:latin typeface="+mn-lt"/>
                <a:ea typeface="Calibri" panose="020F0502020204030204" pitchFamily="34" charset="0"/>
              </a:rPr>
              <a:t>3) </a:t>
            </a:r>
            <a:r>
              <a:rPr kumimoji="0" lang="en-GB" altLang="en-US" b="0" i="0" u="none" strike="noStrike" cap="none" normalizeH="0" baseline="0" dirty="0">
                <a:ln>
                  <a:noFill/>
                </a:ln>
                <a:effectLst/>
                <a:latin typeface="+mn-lt"/>
                <a:ea typeface="Calibri" panose="020F0502020204030204" pitchFamily="34" charset="0"/>
              </a:rPr>
              <a:t>DAM – Day Ahead Market – auction for 24 hours (23:00 to 23:00) held at 11:00 each day for the Trading Day (D) starting at 23:00 that night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dirty="0">
              <a:latin typeface="+mn-l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effectLst/>
                <a:latin typeface="+mn-lt"/>
                <a:ea typeface="Calibri" panose="020F0502020204030204" pitchFamily="34" charset="0"/>
              </a:rPr>
              <a:t>4) IDA1 – Intra-Day (within the Trading Day) Auction 1 – held 17:30 each day for the same 24 hour period of the DAM (23:00 to 23:00)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effectLst/>
                <a:latin typeface="+mn-lt"/>
                <a:ea typeface="Calibri" panose="020F0502020204030204" pitchFamily="34" charset="0"/>
              </a:rPr>
              <a:t>5) IDA2 – Intra-Day Auction 2 – held at 08:00 each day for the remaining 12 hours of the Trading Day (D) being 11:00 to 23:00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effectLst/>
                <a:latin typeface="+mn-lt"/>
                <a:ea typeface="Calibri" panose="020F0502020204030204" pitchFamily="34" charset="0"/>
              </a:rPr>
              <a:t>6) IDA3 – Intra-Day 3 market – held 14:00 each day for the last 6 hours of the Trading Day D (i.e. for the period 17:00 to 23:00)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effectLst/>
                <a:latin typeface="+mn-lt"/>
                <a:ea typeface="Calibri" panose="020F0502020204030204" pitchFamily="34" charset="0"/>
              </a:rPr>
              <a:t>7) BM – Balancing Market – where all volumes not traded in other markets (imbalance volumes) are deemed to be traded or settled</a:t>
            </a:r>
            <a:endParaRPr kumimoji="0" lang="en-GB" altLang="en-US" b="0" i="0" u="none" strike="noStrike" cap="none" normalizeH="0" baseline="0" dirty="0">
              <a:ln>
                <a:noFill/>
              </a:ln>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b="0" i="0" u="none" strike="noStrike" cap="none" normalizeH="0" baseline="0" dirty="0">
              <a:ln>
                <a:noFill/>
              </a:ln>
              <a:effectLst/>
              <a:latin typeface="+mn-lt"/>
              <a:ea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GB" altLang="en-US" dirty="0">
                <a:latin typeface="+mn-lt"/>
                <a:ea typeface="Calibri" panose="020F0502020204030204" pitchFamily="34" charset="0"/>
              </a:rPr>
              <a:t>8) </a:t>
            </a:r>
            <a:r>
              <a:rPr kumimoji="0" lang="en-GB" altLang="en-US" b="0" i="0" u="none" strike="noStrike" cap="none" normalizeH="0" baseline="0" dirty="0">
                <a:ln>
                  <a:noFill/>
                </a:ln>
                <a:effectLst/>
                <a:latin typeface="+mn-lt"/>
                <a:ea typeface="Calibri" panose="020F0502020204030204" pitchFamily="34" charset="0"/>
              </a:rPr>
              <a:t>Net Demand – the difference between actual forecast total demand and the forecast generation from Wind (as this is “free” and does not set price) – it is the volume non-renewable “price setting” plant compete for .</a:t>
            </a:r>
            <a:endParaRPr kumimoji="0" lang="en-GB" altLang="en-US" b="0" i="0" u="none" strike="noStrike" cap="none" normalizeH="0" baseline="0" dirty="0">
              <a:ln>
                <a:noFill/>
              </a:ln>
              <a:effectLst/>
              <a:latin typeface="+mn-lt"/>
            </a:endParaRPr>
          </a:p>
        </p:txBody>
      </p:sp>
    </p:spTree>
    <p:extLst>
      <p:ext uri="{BB962C8B-B14F-4D97-AF65-F5344CB8AC3E}">
        <p14:creationId xmlns:p14="http://schemas.microsoft.com/office/powerpoint/2010/main" val="2273893971"/>
      </p:ext>
    </p:extLst>
  </p:cSld>
  <p:clrMapOvr>
    <a:masterClrMapping/>
  </p:clrMapOvr>
</p:sld>
</file>

<file path=ppt/theme/theme1.xml><?xml version="1.0" encoding="utf-8"?>
<a:theme xmlns:a="http://schemas.openxmlformats.org/drawingml/2006/main" name="Evercore theme (3)">
  <a:themeElements>
    <a:clrScheme name="Energia October 16">
      <a:dk1>
        <a:srgbClr val="000000"/>
      </a:dk1>
      <a:lt1>
        <a:srgbClr val="FFFFFF"/>
      </a:lt1>
      <a:dk2>
        <a:srgbClr val="000000"/>
      </a:dk2>
      <a:lt2>
        <a:srgbClr val="7030A0"/>
      </a:lt2>
      <a:accent1>
        <a:srgbClr val="7030A0"/>
      </a:accent1>
      <a:accent2>
        <a:srgbClr val="E3D0F1"/>
      </a:accent2>
      <a:accent3>
        <a:srgbClr val="FFFFFF"/>
      </a:accent3>
      <a:accent4>
        <a:srgbClr val="000000"/>
      </a:accent4>
      <a:accent5>
        <a:srgbClr val="CC0099"/>
      </a:accent5>
      <a:accent6>
        <a:srgbClr val="BFBFBF"/>
      </a:accent6>
      <a:hlink>
        <a:srgbClr val="CCCCFF"/>
      </a:hlink>
      <a:folHlink>
        <a:srgbClr val="CC0099"/>
      </a:folHlink>
    </a:clrScheme>
    <a:fontScheme name="A4 Dec4 827x116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accent2"/>
          </a:solidFill>
          <a:prstDash val="solid"/>
          <a:round/>
          <a:headEnd type="none" w="med" len="med"/>
          <a:tailEnd type="none" w="med" len="med"/>
        </a:ln>
        <a:effectLst/>
      </a:spPr>
      <a:bodyPr vert="horz" wrap="none" lIns="162000" tIns="46800" rIns="162000" bIns="4680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err="1"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162000" tIns="46800" rIns="162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A4 Dec4 827x1169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4 Dec4 827x1169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4 Dec4 827x1169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4 Dec4 827x1169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4 Dec4 827x116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4 Dec4 827x116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4 Dec4 827x116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A4 Dec4 827x1169 8">
        <a:dk1>
          <a:srgbClr val="000000"/>
        </a:dk1>
        <a:lt1>
          <a:srgbClr val="FFFFFF"/>
        </a:lt1>
        <a:dk2>
          <a:srgbClr val="000000"/>
        </a:dk2>
        <a:lt2>
          <a:srgbClr val="005054"/>
        </a:lt2>
        <a:accent1>
          <a:srgbClr val="008389"/>
        </a:accent1>
        <a:accent2>
          <a:srgbClr val="A7CCCC"/>
        </a:accent2>
        <a:accent3>
          <a:srgbClr val="FFFFFF"/>
        </a:accent3>
        <a:accent4>
          <a:srgbClr val="000000"/>
        </a:accent4>
        <a:accent5>
          <a:srgbClr val="AAC1C4"/>
        </a:accent5>
        <a:accent6>
          <a:srgbClr val="97B9B9"/>
        </a:accent6>
        <a:hlink>
          <a:srgbClr val="76B2B4"/>
        </a:hlink>
        <a:folHlink>
          <a:srgbClr val="CCE3E2"/>
        </a:folHlink>
      </a:clrScheme>
      <a:clrMap bg1="lt1" tx1="dk1" bg2="lt2" tx2="dk2" accent1="accent1" accent2="accent2" accent3="accent3" accent4="accent4" accent5="accent5" accent6="accent6" hlink="hlink" folHlink="folHlink"/>
    </a:extraClrScheme>
    <a:extraClrScheme>
      <a:clrScheme name="A4 Dec4 827x1169 9">
        <a:dk1>
          <a:srgbClr val="000000"/>
        </a:dk1>
        <a:lt1>
          <a:srgbClr val="FFFFFF"/>
        </a:lt1>
        <a:dk2>
          <a:srgbClr val="000000"/>
        </a:dk2>
        <a:lt2>
          <a:srgbClr val="005054"/>
        </a:lt2>
        <a:accent1>
          <a:srgbClr val="0E705B"/>
        </a:accent1>
        <a:accent2>
          <a:srgbClr val="A7CCCC"/>
        </a:accent2>
        <a:accent3>
          <a:srgbClr val="FFFFFF"/>
        </a:accent3>
        <a:accent4>
          <a:srgbClr val="000000"/>
        </a:accent4>
        <a:accent5>
          <a:srgbClr val="AABBB5"/>
        </a:accent5>
        <a:accent6>
          <a:srgbClr val="97B9B9"/>
        </a:accent6>
        <a:hlink>
          <a:srgbClr val="76B2B4"/>
        </a:hlink>
        <a:folHlink>
          <a:srgbClr val="CCE3E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eme1">
  <a:themeElements>
    <a:clrScheme name="Energia October 16">
      <a:dk1>
        <a:srgbClr val="000000"/>
      </a:dk1>
      <a:lt1>
        <a:srgbClr val="FFFFFF"/>
      </a:lt1>
      <a:dk2>
        <a:srgbClr val="000000"/>
      </a:dk2>
      <a:lt2>
        <a:srgbClr val="7030A0"/>
      </a:lt2>
      <a:accent1>
        <a:srgbClr val="7030A0"/>
      </a:accent1>
      <a:accent2>
        <a:srgbClr val="E3D0F1"/>
      </a:accent2>
      <a:accent3>
        <a:srgbClr val="FFFFFF"/>
      </a:accent3>
      <a:accent4>
        <a:srgbClr val="000000"/>
      </a:accent4>
      <a:accent5>
        <a:srgbClr val="CC0099"/>
      </a:accent5>
      <a:accent6>
        <a:srgbClr val="BFBFBF"/>
      </a:accent6>
      <a:hlink>
        <a:srgbClr val="CCCCFF"/>
      </a:hlink>
      <a:folHlink>
        <a:srgbClr val="CC0099"/>
      </a:folHlink>
    </a:clrScheme>
    <a:fontScheme name="A4 Dec4 827x1169">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cap="flat" cmpd="sng" algn="ctr">
          <a:solidFill>
            <a:schemeClr val="accent2"/>
          </a:solidFill>
          <a:prstDash val="solid"/>
          <a:round/>
          <a:headEnd type="none" w="med" len="med"/>
          <a:tailEnd type="none" w="med" len="med"/>
        </a:ln>
        <a:effectLst/>
      </a:spPr>
      <a:bodyPr vert="horz" wrap="none" lIns="162000" tIns="46800" rIns="162000" bIns="4680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400" b="0" i="0" u="none" strike="noStrike" cap="none" normalizeH="0" baseline="0" dirty="0" err="1"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162000" tIns="46800" rIns="162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A4 Dec4 827x1169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4 Dec4 827x1169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4 Dec4 827x1169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4 Dec4 827x1169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4 Dec4 827x116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4 Dec4 827x116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4 Dec4 827x116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A4 Dec4 827x1169 8">
        <a:dk1>
          <a:srgbClr val="000000"/>
        </a:dk1>
        <a:lt1>
          <a:srgbClr val="FFFFFF"/>
        </a:lt1>
        <a:dk2>
          <a:srgbClr val="000000"/>
        </a:dk2>
        <a:lt2>
          <a:srgbClr val="005054"/>
        </a:lt2>
        <a:accent1>
          <a:srgbClr val="008389"/>
        </a:accent1>
        <a:accent2>
          <a:srgbClr val="A7CCCC"/>
        </a:accent2>
        <a:accent3>
          <a:srgbClr val="FFFFFF"/>
        </a:accent3>
        <a:accent4>
          <a:srgbClr val="000000"/>
        </a:accent4>
        <a:accent5>
          <a:srgbClr val="AAC1C4"/>
        </a:accent5>
        <a:accent6>
          <a:srgbClr val="97B9B9"/>
        </a:accent6>
        <a:hlink>
          <a:srgbClr val="76B2B4"/>
        </a:hlink>
        <a:folHlink>
          <a:srgbClr val="CCE3E2"/>
        </a:folHlink>
      </a:clrScheme>
      <a:clrMap bg1="lt1" tx1="dk1" bg2="lt2" tx2="dk2" accent1="accent1" accent2="accent2" accent3="accent3" accent4="accent4" accent5="accent5" accent6="accent6" hlink="hlink" folHlink="folHlink"/>
    </a:extraClrScheme>
    <a:extraClrScheme>
      <a:clrScheme name="A4 Dec4 827x1169 9">
        <a:dk1>
          <a:srgbClr val="000000"/>
        </a:dk1>
        <a:lt1>
          <a:srgbClr val="FFFFFF"/>
        </a:lt1>
        <a:dk2>
          <a:srgbClr val="000000"/>
        </a:dk2>
        <a:lt2>
          <a:srgbClr val="005054"/>
        </a:lt2>
        <a:accent1>
          <a:srgbClr val="0E705B"/>
        </a:accent1>
        <a:accent2>
          <a:srgbClr val="A7CCCC"/>
        </a:accent2>
        <a:accent3>
          <a:srgbClr val="FFFFFF"/>
        </a:accent3>
        <a:accent4>
          <a:srgbClr val="000000"/>
        </a:accent4>
        <a:accent5>
          <a:srgbClr val="AABBB5"/>
        </a:accent5>
        <a:accent6>
          <a:srgbClr val="97B9B9"/>
        </a:accent6>
        <a:hlink>
          <a:srgbClr val="76B2B4"/>
        </a:hlink>
        <a:folHlink>
          <a:srgbClr val="CCE3E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Working capital LBE V8</Template>
  <TotalTime>9920</TotalTime>
  <Words>869</Words>
  <Application>Microsoft Office PowerPoint</Application>
  <PresentationFormat>On-screen Show (4:3)</PresentationFormat>
  <Paragraphs>117</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MS Gothic</vt:lpstr>
      <vt:lpstr>Arial</vt:lpstr>
      <vt:lpstr>Arial Unicode MS</vt:lpstr>
      <vt:lpstr>Calibri</vt:lpstr>
      <vt:lpstr>Wingdings</vt:lpstr>
      <vt:lpstr>Evercore theme (3)</vt:lpstr>
      <vt:lpstr>Theme1</vt:lpstr>
      <vt:lpstr>    Energia – 12/03/2020  How do we optimise our power trading? </vt:lpstr>
      <vt:lpstr>Background</vt:lpstr>
      <vt:lpstr>All-Island Market</vt:lpstr>
      <vt:lpstr>Project – Part 1</vt:lpstr>
      <vt:lpstr>Variables – Part 1</vt:lpstr>
      <vt:lpstr>Project – Part 2</vt:lpstr>
      <vt:lpstr>Variables – Part 2</vt:lpstr>
      <vt:lpstr>Relevant Pointers</vt:lpstr>
      <vt:lpstr>Glossary</vt:lpstr>
    </vt:vector>
  </TitlesOfParts>
  <Company>Energia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T-4 USPC Questions for Viridian:  VPL (EA-47-43) and HPC1 (EA-22-43)</dc:title>
  <dc:creator>Patterson Louise</dc:creator>
  <cp:lastModifiedBy>McElroy Tony</cp:lastModifiedBy>
  <cp:revision>834</cp:revision>
  <cp:lastPrinted>2019-11-06T18:28:14Z</cp:lastPrinted>
  <dcterms:created xsi:type="dcterms:W3CDTF">2018-11-28T10:38:54Z</dcterms:created>
  <dcterms:modified xsi:type="dcterms:W3CDTF">2020-03-11T14:24:51Z</dcterms:modified>
</cp:coreProperties>
</file>