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8" r:id="rId6"/>
    <p:sldId id="262" r:id="rId7"/>
    <p:sldId id="257" r:id="rId8"/>
    <p:sldId id="263" r:id="rId9"/>
    <p:sldId id="261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8EDD1-20E7-48F9-80F1-475ACDDA914F}" v="3" dt="2023-11-27T00:48:23.053"/>
    <p1510:client id="{168DCECA-9DAE-495F-A60C-FB078A647091}" v="147" dt="2023-11-27T01:32:10.116"/>
    <p1510:client id="{2067106B-8A4C-4A2D-AEBE-5371C6301FA0}" v="199" dt="2023-11-27T01:26:46.476"/>
    <p1510:client id="{3A1DAB68-0BD4-4ED2-B2CF-0085517182BF}" v="42" dt="2023-11-27T01:55:59.947"/>
    <p1510:client id="{7A8EA3FE-2EE2-4769-944C-435BFADAFACA}" v="56" dt="2023-12-11T02:01:03.221"/>
    <p1510:client id="{99908D39-4996-46C3-A316-FF883A50AF6F}" v="38" dt="2023-11-27T01:58:30.393"/>
    <p1510:client id="{CF157E2E-6A32-408D-A019-260A46C957CB}" v="97" dt="2023-12-11T02:01:02.666"/>
    <p1510:client id="{E0248DE9-3DDC-4E7F-A038-F828EB8324EE}" v="54" dt="2023-11-27T01:01:25.050"/>
    <p1510:client id="{ED496222-98CB-4617-8870-07394182730A}" v="264" dt="2023-12-11T01:44:49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Medeiros De Moraes" userId="S::1454084@sga.pucminas.br::7f80e873-4433-4d89-bd44-fd3649641435" providerId="AD" clId="Web-{2067106B-8A4C-4A2D-AEBE-5371C6301FA0}"/>
    <pc:docChg chg="addSld modSld sldOrd addMainMaster delMainMaster">
      <pc:chgData name="Arthur Medeiros De Moraes" userId="S::1454084@sga.pucminas.br::7f80e873-4433-4d89-bd44-fd3649641435" providerId="AD" clId="Web-{2067106B-8A4C-4A2D-AEBE-5371C6301FA0}" dt="2023-11-27T01:26:46.476" v="202"/>
      <pc:docMkLst>
        <pc:docMk/>
      </pc:docMkLst>
      <pc:sldChg chg="addSp delSp modSp mod setBg modClrScheme delDesignElem chgLayout">
        <pc:chgData name="Arthur Medeiros De Moraes" userId="S::1454084@sga.pucminas.br::7f80e873-4433-4d89-bd44-fd3649641435" providerId="AD" clId="Web-{2067106B-8A4C-4A2D-AEBE-5371C6301FA0}" dt="2023-11-27T00:59:59.225" v="127" actId="20577"/>
        <pc:sldMkLst>
          <pc:docMk/>
          <pc:sldMk cId="1168517448" sldId="256"/>
        </pc:sldMkLst>
        <pc:spChg chg="mod ord">
          <ac:chgData name="Arthur Medeiros De Moraes" userId="S::1454084@sga.pucminas.br::7f80e873-4433-4d89-bd44-fd3649641435" providerId="AD" clId="Web-{2067106B-8A4C-4A2D-AEBE-5371C6301FA0}" dt="2023-11-27T00:53:25.308" v="86" actId="14100"/>
          <ac:spMkLst>
            <pc:docMk/>
            <pc:sldMk cId="1168517448" sldId="256"/>
            <ac:spMk id="2" creationId="{1CCED05A-4A27-6534-8E87-12AF2AF576B1}"/>
          </ac:spMkLst>
        </pc:spChg>
        <pc:spChg chg="mod ord">
          <ac:chgData name="Arthur Medeiros De Moraes" userId="S::1454084@sga.pucminas.br::7f80e873-4433-4d89-bd44-fd3649641435" providerId="AD" clId="Web-{2067106B-8A4C-4A2D-AEBE-5371C6301FA0}" dt="2023-11-27T00:59:59.225" v="127" actId="20577"/>
          <ac:spMkLst>
            <pc:docMk/>
            <pc:sldMk cId="1168517448" sldId="256"/>
            <ac:spMk id="3" creationId="{53A7BA14-7B40-6E11-8CAE-6BEA6E58467D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0:51:15.835" v="29"/>
          <ac:spMkLst>
            <pc:docMk/>
            <pc:sldMk cId="1168517448" sldId="256"/>
            <ac:spMk id="7" creationId="{94714483-7072-431F-9DBE-87F44E4D44BC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0:51:15.835" v="29"/>
          <ac:spMkLst>
            <pc:docMk/>
            <pc:sldMk cId="1168517448" sldId="256"/>
            <ac:spMk id="8" creationId="{495892E1-F4A5-4991-AC52-4F417B14A2A2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0:51:15.835" v="29"/>
          <ac:spMkLst>
            <pc:docMk/>
            <pc:sldMk cId="1168517448" sldId="256"/>
            <ac:spMk id="30" creationId="{E2683E3F-F855-4549-84F8-42064EC0F247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0:50:29.052" v="26"/>
          <ac:spMkLst>
            <pc:docMk/>
            <pc:sldMk cId="1168517448" sldId="256"/>
            <ac:spMk id="33" creationId="{362D44EE-C852-4460-B8B5-C4F2BC20510C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0:50:29.052" v="26"/>
          <ac:spMkLst>
            <pc:docMk/>
            <pc:sldMk cId="1168517448" sldId="256"/>
            <ac:spMk id="34" creationId="{658970D8-8D1D-4B5C-894B-E871CC86543D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0:50:29.052" v="26"/>
          <ac:spMkLst>
            <pc:docMk/>
            <pc:sldMk cId="1168517448" sldId="256"/>
            <ac:spMk id="35" creationId="{F227E5B6-9132-43CA-B503-37A18562ADF2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0:50:29.052" v="26"/>
          <ac:spMkLst>
            <pc:docMk/>
            <pc:sldMk cId="1168517448" sldId="256"/>
            <ac:spMk id="36" creationId="{03C2051E-A88D-48E5-BACF-AAED17892722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0:50:29.052" v="26"/>
          <ac:spMkLst>
            <pc:docMk/>
            <pc:sldMk cId="1168517448" sldId="256"/>
            <ac:spMk id="37" creationId="{7821A508-2985-4905-874A-527429BAABFA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0:50:29.052" v="26"/>
          <ac:spMkLst>
            <pc:docMk/>
            <pc:sldMk cId="1168517448" sldId="256"/>
            <ac:spMk id="38" creationId="{D2929CB1-0E3C-4B2D-ADC5-0154FB33BA44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0:50:29.052" v="26"/>
          <ac:spMkLst>
            <pc:docMk/>
            <pc:sldMk cId="1168517448" sldId="256"/>
            <ac:spMk id="39" creationId="{5F2F0C84-BE8C-4DC2-A6D3-30349A801D5C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0:50:23.115" v="21"/>
          <ac:spMkLst>
            <pc:docMk/>
            <pc:sldMk cId="1168517448" sldId="256"/>
            <ac:spMk id="44" creationId="{9E3E16BB-730F-448D-8C6D-9B9097F5C5B4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0:51:15.835" v="29"/>
          <ac:spMkLst>
            <pc:docMk/>
            <pc:sldMk cId="1168517448" sldId="256"/>
            <ac:spMk id="45" creationId="{832F3179-0CD5-40C8-9939-D8355006F7BA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0:50:23.115" v="21"/>
          <ac:spMkLst>
            <pc:docMk/>
            <pc:sldMk cId="1168517448" sldId="256"/>
            <ac:spMk id="46" creationId="{13A48C6C-3CC4-4EE5-A773-EC1EB7F59CD4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0:50:25.787" v="23"/>
          <ac:spMkLst>
            <pc:docMk/>
            <pc:sldMk cId="1168517448" sldId="256"/>
            <ac:spMk id="50" creationId="{9B45BA4C-9B54-4496-821F-9E0985CA984D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0:50:25.787" v="23"/>
          <ac:spMkLst>
            <pc:docMk/>
            <pc:sldMk cId="1168517448" sldId="256"/>
            <ac:spMk id="51" creationId="{85E1BB9D-FAFF-4C3E-9E44-13F8FBABCD62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0:50:25.787" v="23"/>
          <ac:spMkLst>
            <pc:docMk/>
            <pc:sldMk cId="1168517448" sldId="256"/>
            <ac:spMk id="52" creationId="{A8DDC302-DBEC-4742-B54B-5E9AAFE96961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0:50:28.974" v="25"/>
          <ac:spMkLst>
            <pc:docMk/>
            <pc:sldMk cId="1168517448" sldId="256"/>
            <ac:spMk id="54" creationId="{BFB2D26E-FBAE-45B8-B0F6-80E4ABDEC312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0:50:28.974" v="25"/>
          <ac:spMkLst>
            <pc:docMk/>
            <pc:sldMk cId="1168517448" sldId="256"/>
            <ac:spMk id="55" creationId="{23442A66-721F-4552-A3AD-3A2215F0C18B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0:50:28.974" v="25"/>
          <ac:spMkLst>
            <pc:docMk/>
            <pc:sldMk cId="1168517448" sldId="256"/>
            <ac:spMk id="56" creationId="{67EA5288-5BEB-4C44-949A-ED209FE21905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0:51:48.492" v="33"/>
          <ac:spMkLst>
            <pc:docMk/>
            <pc:sldMk cId="1168517448" sldId="256"/>
            <ac:spMk id="58" creationId="{4EFE82FE-7465-AE46-88DF-34D347E83B84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0:51:38.101" v="31"/>
          <ac:spMkLst>
            <pc:docMk/>
            <pc:sldMk cId="1168517448" sldId="256"/>
            <ac:spMk id="60" creationId="{E1BC5A67-118C-4E4F-B36D-98915F74798A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0:51:38.101" v="31"/>
          <ac:spMkLst>
            <pc:docMk/>
            <pc:sldMk cId="1168517448" sldId="256"/>
            <ac:spMk id="61" creationId="{820F8B35-FE0B-427D-9196-5DB8CC6971A9}"/>
          </ac:spMkLst>
        </pc:spChg>
        <pc:grpChg chg="add del">
          <ac:chgData name="Arthur Medeiros De Moraes" userId="S::1454084@sga.pucminas.br::7f80e873-4433-4d89-bd44-fd3649641435" providerId="AD" clId="Web-{2067106B-8A4C-4A2D-AEBE-5371C6301FA0}" dt="2023-11-27T00:51:15.835" v="29"/>
          <ac:grpSpMkLst>
            <pc:docMk/>
            <pc:sldMk cId="1168517448" sldId="256"/>
            <ac:grpSpMk id="10" creationId="{ACF597F8-76AA-44FA-8E6A-06223B66C0DD}"/>
          </ac:grpSpMkLst>
        </pc:grpChg>
        <pc:grpChg chg="add del">
          <ac:chgData name="Arthur Medeiros De Moraes" userId="S::1454084@sga.pucminas.br::7f80e873-4433-4d89-bd44-fd3649641435" providerId="AD" clId="Web-{2067106B-8A4C-4A2D-AEBE-5371C6301FA0}" dt="2023-11-27T00:51:15.835" v="29"/>
          <ac:grpSpMkLst>
            <pc:docMk/>
            <pc:sldMk cId="1168517448" sldId="256"/>
            <ac:grpSpMk id="40" creationId="{8FC90B1E-0223-4440-AF22-8F32F6F0C7D2}"/>
          </ac:grpSpMkLst>
        </pc:grpChg>
        <pc:grpChg chg="add del">
          <ac:chgData name="Arthur Medeiros De Moraes" userId="S::1454084@sga.pucminas.br::7f80e873-4433-4d89-bd44-fd3649641435" providerId="AD" clId="Web-{2067106B-8A4C-4A2D-AEBE-5371C6301FA0}" dt="2023-11-27T00:51:15.835" v="29"/>
          <ac:grpSpMkLst>
            <pc:docMk/>
            <pc:sldMk cId="1168517448" sldId="256"/>
            <ac:grpSpMk id="47" creationId="{11CE155D-684B-4F5E-B835-C52765E310E7}"/>
          </ac:grpSpMkLst>
        </pc:grpChg>
        <pc:grpChg chg="add del">
          <ac:chgData name="Arthur Medeiros De Moraes" userId="S::1454084@sga.pucminas.br::7f80e873-4433-4d89-bd44-fd3649641435" providerId="AD" clId="Web-{2067106B-8A4C-4A2D-AEBE-5371C6301FA0}" dt="2023-11-27T00:51:48.492" v="33"/>
          <ac:grpSpMkLst>
            <pc:docMk/>
            <pc:sldMk cId="1168517448" sldId="256"/>
            <ac:grpSpMk id="59" creationId="{665B630C-8A26-BF40-AD00-AAAB3F8DFB58}"/>
          </ac:grpSpMkLst>
        </pc:grpChg>
        <pc:picChg chg="mod ord">
          <ac:chgData name="Arthur Medeiros De Moraes" userId="S::1454084@sga.pucminas.br::7f80e873-4433-4d89-bd44-fd3649641435" providerId="AD" clId="Web-{2067106B-8A4C-4A2D-AEBE-5371C6301FA0}" dt="2023-11-27T00:53:22.323" v="85" actId="1076"/>
          <ac:picMkLst>
            <pc:docMk/>
            <pc:sldMk cId="1168517448" sldId="256"/>
            <ac:picMk id="4" creationId="{D0D55932-E54C-658C-23B3-B2C668CA8C6F}"/>
          </ac:picMkLst>
        </pc:picChg>
        <pc:picChg chg="add del mod">
          <ac:chgData name="Arthur Medeiros De Moraes" userId="S::1454084@sga.pucminas.br::7f80e873-4433-4d89-bd44-fd3649641435" providerId="AD" clId="Web-{2067106B-8A4C-4A2D-AEBE-5371C6301FA0}" dt="2023-11-27T00:46:48.108" v="6"/>
          <ac:picMkLst>
            <pc:docMk/>
            <pc:sldMk cId="1168517448" sldId="256"/>
            <ac:picMk id="4" creationId="{EB588A6C-FC17-D0D5-ECBC-248826DF856F}"/>
          </ac:picMkLst>
        </pc:picChg>
        <pc:picChg chg="add del mod">
          <ac:chgData name="Arthur Medeiros De Moraes" userId="S::1454084@sga.pucminas.br::7f80e873-4433-4d89-bd44-fd3649641435" providerId="AD" clId="Web-{2067106B-8A4C-4A2D-AEBE-5371C6301FA0}" dt="2023-11-27T00:46:47.483" v="5"/>
          <ac:picMkLst>
            <pc:docMk/>
            <pc:sldMk cId="1168517448" sldId="256"/>
            <ac:picMk id="5" creationId="{BDA0C0D1-5B42-C72C-511A-F8283CE6CCF9}"/>
          </ac:picMkLst>
        </pc:picChg>
        <pc:picChg chg="add del mod">
          <ac:chgData name="Arthur Medeiros De Moraes" userId="S::1454084@sga.pucminas.br::7f80e873-4433-4d89-bd44-fd3649641435" providerId="AD" clId="Web-{2067106B-8A4C-4A2D-AEBE-5371C6301FA0}" dt="2023-11-27T00:46:49.343" v="7"/>
          <ac:picMkLst>
            <pc:docMk/>
            <pc:sldMk cId="1168517448" sldId="256"/>
            <ac:picMk id="6" creationId="{35981222-03E5-956A-1531-1C8F00C266ED}"/>
          </ac:picMkLst>
        </pc:picChg>
        <pc:cxnChg chg="add del">
          <ac:chgData name="Arthur Medeiros De Moraes" userId="S::1454084@sga.pucminas.br::7f80e873-4433-4d89-bd44-fd3649641435" providerId="AD" clId="Web-{2067106B-8A4C-4A2D-AEBE-5371C6301FA0}" dt="2023-11-27T00:50:23.115" v="21"/>
          <ac:cxnSpMkLst>
            <pc:docMk/>
            <pc:sldMk cId="1168517448" sldId="256"/>
            <ac:cxnSpMk id="48" creationId="{6355837D-AECC-45D7-82B2-8959A52F7886}"/>
          </ac:cxnSpMkLst>
        </pc:cxnChg>
        <pc:cxnChg chg="add del">
          <ac:chgData name="Arthur Medeiros De Moraes" userId="S::1454084@sga.pucminas.br::7f80e873-4433-4d89-bd44-fd3649641435" providerId="AD" clId="Web-{2067106B-8A4C-4A2D-AEBE-5371C6301FA0}" dt="2023-11-27T00:51:48.492" v="33"/>
          <ac:cxnSpMkLst>
            <pc:docMk/>
            <pc:sldMk cId="1168517448" sldId="256"/>
            <ac:cxnSpMk id="62" creationId="{EEA70831-9A8D-3B4D-8EA5-EE32F93E94E9}"/>
          </ac:cxnSpMkLst>
        </pc:cxnChg>
        <pc:cxnChg chg="add del">
          <ac:chgData name="Arthur Medeiros De Moraes" userId="S::1454084@sga.pucminas.br::7f80e873-4433-4d89-bd44-fd3649641435" providerId="AD" clId="Web-{2067106B-8A4C-4A2D-AEBE-5371C6301FA0}" dt="2023-11-27T00:51:38.101" v="31"/>
          <ac:cxnSpMkLst>
            <pc:docMk/>
            <pc:sldMk cId="1168517448" sldId="256"/>
            <ac:cxnSpMk id="63" creationId="{EF59B18A-94FC-4D49-98EB-BEC65B321A63}"/>
          </ac:cxnSpMkLst>
        </pc:cxnChg>
      </pc:sldChg>
      <pc:sldChg chg="modSp">
        <pc:chgData name="Arthur Medeiros De Moraes" userId="S::1454084@sga.pucminas.br::7f80e873-4433-4d89-bd44-fd3649641435" providerId="AD" clId="Web-{2067106B-8A4C-4A2D-AEBE-5371C6301FA0}" dt="2023-11-27T01:15:19.847" v="189" actId="1076"/>
        <pc:sldMkLst>
          <pc:docMk/>
          <pc:sldMk cId="2632053869" sldId="257"/>
        </pc:sldMkLst>
        <pc:spChg chg="mod">
          <ac:chgData name="Arthur Medeiros De Moraes" userId="S::1454084@sga.pucminas.br::7f80e873-4433-4d89-bd44-fd3649641435" providerId="AD" clId="Web-{2067106B-8A4C-4A2D-AEBE-5371C6301FA0}" dt="2023-11-27T01:12:16.045" v="169" actId="14100"/>
          <ac:spMkLst>
            <pc:docMk/>
            <pc:sldMk cId="2632053869" sldId="257"/>
            <ac:spMk id="2" creationId="{EA40BA83-D5B3-8C5E-6A08-A861239C5971}"/>
          </ac:spMkLst>
        </pc:spChg>
        <pc:spChg chg="mod">
          <ac:chgData name="Arthur Medeiros De Moraes" userId="S::1454084@sga.pucminas.br::7f80e873-4433-4d89-bd44-fd3649641435" providerId="AD" clId="Web-{2067106B-8A4C-4A2D-AEBE-5371C6301FA0}" dt="2023-11-27T01:15:16.675" v="188" actId="1076"/>
          <ac:spMkLst>
            <pc:docMk/>
            <pc:sldMk cId="2632053869" sldId="257"/>
            <ac:spMk id="3" creationId="{E348AAA8-D460-B4AC-8F1F-8A25154A54E3}"/>
          </ac:spMkLst>
        </pc:spChg>
        <pc:picChg chg="mod">
          <ac:chgData name="Arthur Medeiros De Moraes" userId="S::1454084@sga.pucminas.br::7f80e873-4433-4d89-bd44-fd3649641435" providerId="AD" clId="Web-{2067106B-8A4C-4A2D-AEBE-5371C6301FA0}" dt="2023-11-27T01:15:19.847" v="189" actId="1076"/>
          <ac:picMkLst>
            <pc:docMk/>
            <pc:sldMk cId="2632053869" sldId="257"/>
            <ac:picMk id="5" creationId="{2B52B765-BD47-4A1A-A8A7-8011140D26DD}"/>
          </ac:picMkLst>
        </pc:picChg>
      </pc:sldChg>
      <pc:sldChg chg="addSp delSp modSp new mod setBg">
        <pc:chgData name="Arthur Medeiros De Moraes" userId="S::1454084@sga.pucminas.br::7f80e873-4433-4d89-bd44-fd3649641435" providerId="AD" clId="Web-{2067106B-8A4C-4A2D-AEBE-5371C6301FA0}" dt="2023-11-27T01:08:34.335" v="161" actId="20577"/>
        <pc:sldMkLst>
          <pc:docMk/>
          <pc:sldMk cId="686474196" sldId="258"/>
        </pc:sldMkLst>
        <pc:spChg chg="mod ord">
          <ac:chgData name="Arthur Medeiros De Moraes" userId="S::1454084@sga.pucminas.br::7f80e873-4433-4d89-bd44-fd3649641435" providerId="AD" clId="Web-{2067106B-8A4C-4A2D-AEBE-5371C6301FA0}" dt="2023-11-27T01:08:34.335" v="161" actId="20577"/>
          <ac:spMkLst>
            <pc:docMk/>
            <pc:sldMk cId="686474196" sldId="258"/>
            <ac:spMk id="2" creationId="{DA141138-F684-AD34-BA13-817267599C1F}"/>
          </ac:spMkLst>
        </pc:spChg>
        <pc:spChg chg="del">
          <ac:chgData name="Arthur Medeiros De Moraes" userId="S::1454084@sga.pucminas.br::7f80e873-4433-4d89-bd44-fd3649641435" providerId="AD" clId="Web-{2067106B-8A4C-4A2D-AEBE-5371C6301FA0}" dt="2023-11-27T01:03:32.716" v="129"/>
          <ac:spMkLst>
            <pc:docMk/>
            <pc:sldMk cId="686474196" sldId="258"/>
            <ac:spMk id="3" creationId="{5900392C-8FF1-4994-D20C-B45EF1CB5823}"/>
          </ac:spMkLst>
        </pc:spChg>
        <pc:spChg chg="add del mod">
          <ac:chgData name="Arthur Medeiros De Moraes" userId="S::1454084@sga.pucminas.br::7f80e873-4433-4d89-bd44-fd3649641435" providerId="AD" clId="Web-{2067106B-8A4C-4A2D-AEBE-5371C6301FA0}" dt="2023-11-27T01:06:38.674" v="148"/>
          <ac:spMkLst>
            <pc:docMk/>
            <pc:sldMk cId="686474196" sldId="258"/>
            <ac:spMk id="8" creationId="{A9656CC0-0DBE-98A2-9A7A-4A27EEB08BE9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1:06:38.674" v="148"/>
          <ac:spMkLst>
            <pc:docMk/>
            <pc:sldMk cId="686474196" sldId="258"/>
            <ac:spMk id="11" creationId="{9F79630B-0F0B-446E-A637-38FA8F61D10E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1:06:38.674" v="148"/>
          <ac:spMkLst>
            <pc:docMk/>
            <pc:sldMk cId="686474196" sldId="258"/>
            <ac:spMk id="13" creationId="{B3437C99-FC8E-4311-B48A-F0C4C329B154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1:08:06.178" v="153"/>
          <ac:spMkLst>
            <pc:docMk/>
            <pc:sldMk cId="686474196" sldId="258"/>
            <ac:spMk id="18" creationId="{55666830-9A19-4E01-8505-D6C7F9AC5665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1:08:06.178" v="153"/>
          <ac:spMkLst>
            <pc:docMk/>
            <pc:sldMk cId="686474196" sldId="258"/>
            <ac:spMk id="20" creationId="{AE9FC877-7FB6-4D22-9988-35420644E202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1:08:06.178" v="153"/>
          <ac:spMkLst>
            <pc:docMk/>
            <pc:sldMk cId="686474196" sldId="258"/>
            <ac:spMk id="22" creationId="{E41809D1-F12E-46BB-B804-5F209D325E8B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1:08:06.178" v="153"/>
          <ac:spMkLst>
            <pc:docMk/>
            <pc:sldMk cId="686474196" sldId="258"/>
            <ac:spMk id="24" creationId="{AF2F604E-43BE-4DC3-B983-E071523364F8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1:08:06.178" v="153"/>
          <ac:spMkLst>
            <pc:docMk/>
            <pc:sldMk cId="686474196" sldId="258"/>
            <ac:spMk id="26" creationId="{08C9B587-E65E-4B52-B37C-ABEBB6E87928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1:08:06.162" v="152"/>
          <ac:spMkLst>
            <pc:docMk/>
            <pc:sldMk cId="686474196" sldId="258"/>
            <ac:spMk id="30" creationId="{BD243491-F2D3-33F9-8D9A-96CDADE7E112}"/>
          </ac:spMkLst>
        </pc:spChg>
        <pc:spChg chg="add">
          <ac:chgData name="Arthur Medeiros De Moraes" userId="S::1454084@sga.pucminas.br::7f80e873-4433-4d89-bd44-fd3649641435" providerId="AD" clId="Web-{2067106B-8A4C-4A2D-AEBE-5371C6301FA0}" dt="2023-11-27T01:08:06.178" v="153"/>
          <ac:spMkLst>
            <pc:docMk/>
            <pc:sldMk cId="686474196" sldId="258"/>
            <ac:spMk id="31" creationId="{55666830-9A19-4E01-8505-D6C7F9AC5665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1:08:06.162" v="152"/>
          <ac:spMkLst>
            <pc:docMk/>
            <pc:sldMk cId="686474196" sldId="258"/>
            <ac:spMk id="33" creationId="{C0A1ED06-4733-4020-9C60-81D4D801408D}"/>
          </ac:spMkLst>
        </pc:spChg>
        <pc:spChg chg="add del">
          <ac:chgData name="Arthur Medeiros De Moraes" userId="S::1454084@sga.pucminas.br::7f80e873-4433-4d89-bd44-fd3649641435" providerId="AD" clId="Web-{2067106B-8A4C-4A2D-AEBE-5371C6301FA0}" dt="2023-11-27T01:08:06.162" v="152"/>
          <ac:spMkLst>
            <pc:docMk/>
            <pc:sldMk cId="686474196" sldId="258"/>
            <ac:spMk id="35" creationId="{B0CA3509-3AF9-45FE-93ED-57BB5D5E8E07}"/>
          </ac:spMkLst>
        </pc:spChg>
        <pc:spChg chg="add">
          <ac:chgData name="Arthur Medeiros De Moraes" userId="S::1454084@sga.pucminas.br::7f80e873-4433-4d89-bd44-fd3649641435" providerId="AD" clId="Web-{2067106B-8A4C-4A2D-AEBE-5371C6301FA0}" dt="2023-11-27T01:08:06.178" v="153"/>
          <ac:spMkLst>
            <pc:docMk/>
            <pc:sldMk cId="686474196" sldId="258"/>
            <ac:spMk id="37" creationId="{AF2F604E-43BE-4DC3-B983-E071523364F8}"/>
          </ac:spMkLst>
        </pc:spChg>
        <pc:spChg chg="add">
          <ac:chgData name="Arthur Medeiros De Moraes" userId="S::1454084@sga.pucminas.br::7f80e873-4433-4d89-bd44-fd3649641435" providerId="AD" clId="Web-{2067106B-8A4C-4A2D-AEBE-5371C6301FA0}" dt="2023-11-27T01:08:06.178" v="153"/>
          <ac:spMkLst>
            <pc:docMk/>
            <pc:sldMk cId="686474196" sldId="258"/>
            <ac:spMk id="38" creationId="{AE9FC877-7FB6-4D22-9988-35420644E202}"/>
          </ac:spMkLst>
        </pc:spChg>
        <pc:spChg chg="add">
          <ac:chgData name="Arthur Medeiros De Moraes" userId="S::1454084@sga.pucminas.br::7f80e873-4433-4d89-bd44-fd3649641435" providerId="AD" clId="Web-{2067106B-8A4C-4A2D-AEBE-5371C6301FA0}" dt="2023-11-27T01:08:06.178" v="153"/>
          <ac:spMkLst>
            <pc:docMk/>
            <pc:sldMk cId="686474196" sldId="258"/>
            <ac:spMk id="39" creationId="{08C9B587-E65E-4B52-B37C-ABEBB6E87928}"/>
          </ac:spMkLst>
        </pc:spChg>
        <pc:spChg chg="add">
          <ac:chgData name="Arthur Medeiros De Moraes" userId="S::1454084@sga.pucminas.br::7f80e873-4433-4d89-bd44-fd3649641435" providerId="AD" clId="Web-{2067106B-8A4C-4A2D-AEBE-5371C6301FA0}" dt="2023-11-27T01:08:06.178" v="153"/>
          <ac:spMkLst>
            <pc:docMk/>
            <pc:sldMk cId="686474196" sldId="258"/>
            <ac:spMk id="40" creationId="{E41809D1-F12E-46BB-B804-5F209D325E8B}"/>
          </ac:spMkLst>
        </pc:spChg>
        <pc:picChg chg="add mod ord">
          <ac:chgData name="Arthur Medeiros De Moraes" userId="S::1454084@sga.pucminas.br::7f80e873-4433-4d89-bd44-fd3649641435" providerId="AD" clId="Web-{2067106B-8A4C-4A2D-AEBE-5371C6301FA0}" dt="2023-11-27T01:08:06.162" v="152"/>
          <ac:picMkLst>
            <pc:docMk/>
            <pc:sldMk cId="686474196" sldId="258"/>
            <ac:picMk id="4" creationId="{55ABD6CE-3751-5917-BDFC-C7CB767082C9}"/>
          </ac:picMkLst>
        </pc:picChg>
      </pc:sldChg>
      <pc:sldChg chg="addSp delSp modSp new mod ord setBg">
        <pc:chgData name="Arthur Medeiros De Moraes" userId="S::1454084@sga.pucminas.br::7f80e873-4433-4d89-bd44-fd3649641435" providerId="AD" clId="Web-{2067106B-8A4C-4A2D-AEBE-5371C6301FA0}" dt="2023-11-27T01:26:46.476" v="202"/>
        <pc:sldMkLst>
          <pc:docMk/>
          <pc:sldMk cId="3743407965" sldId="259"/>
        </pc:sldMkLst>
        <pc:spChg chg="mod">
          <ac:chgData name="Arthur Medeiros De Moraes" userId="S::1454084@sga.pucminas.br::7f80e873-4433-4d89-bd44-fd3649641435" providerId="AD" clId="Web-{2067106B-8A4C-4A2D-AEBE-5371C6301FA0}" dt="2023-11-27T01:23:10.017" v="197"/>
          <ac:spMkLst>
            <pc:docMk/>
            <pc:sldMk cId="3743407965" sldId="259"/>
            <ac:spMk id="2" creationId="{DAF3A735-BC92-BBAA-5C01-5D5C08F338AC}"/>
          </ac:spMkLst>
        </pc:spChg>
        <pc:spChg chg="del">
          <ac:chgData name="Arthur Medeiros De Moraes" userId="S::1454084@sga.pucminas.br::7f80e873-4433-4d89-bd44-fd3649641435" providerId="AD" clId="Web-{2067106B-8A4C-4A2D-AEBE-5371C6301FA0}" dt="2023-11-27T01:22:39.610" v="191"/>
          <ac:spMkLst>
            <pc:docMk/>
            <pc:sldMk cId="3743407965" sldId="259"/>
            <ac:spMk id="3" creationId="{564E6974-FF98-323D-CD1C-FE7866D51E9B}"/>
          </ac:spMkLst>
        </pc:spChg>
        <pc:spChg chg="add mod">
          <ac:chgData name="Arthur Medeiros De Moraes" userId="S::1454084@sga.pucminas.br::7f80e873-4433-4d89-bd44-fd3649641435" providerId="AD" clId="Web-{2067106B-8A4C-4A2D-AEBE-5371C6301FA0}" dt="2023-11-27T01:25:50.037" v="200" actId="20577"/>
          <ac:spMkLst>
            <pc:docMk/>
            <pc:sldMk cId="3743407965" sldId="259"/>
            <ac:spMk id="8" creationId="{45D07FD9-D461-2C73-CD2F-28CF0E25C029}"/>
          </ac:spMkLst>
        </pc:spChg>
        <pc:spChg chg="add">
          <ac:chgData name="Arthur Medeiros De Moraes" userId="S::1454084@sga.pucminas.br::7f80e873-4433-4d89-bd44-fd3649641435" providerId="AD" clId="Web-{2067106B-8A4C-4A2D-AEBE-5371C6301FA0}" dt="2023-11-27T01:23:10.017" v="197"/>
          <ac:spMkLst>
            <pc:docMk/>
            <pc:sldMk cId="3743407965" sldId="259"/>
            <ac:spMk id="11" creationId="{2C9A9DA9-7DC8-488B-A882-123947B0F3D9}"/>
          </ac:spMkLst>
        </pc:spChg>
        <pc:spChg chg="add">
          <ac:chgData name="Arthur Medeiros De Moraes" userId="S::1454084@sga.pucminas.br::7f80e873-4433-4d89-bd44-fd3649641435" providerId="AD" clId="Web-{2067106B-8A4C-4A2D-AEBE-5371C6301FA0}" dt="2023-11-27T01:23:10.017" v="197"/>
          <ac:spMkLst>
            <pc:docMk/>
            <pc:sldMk cId="3743407965" sldId="259"/>
            <ac:spMk id="13" creationId="{57F6BDD4-E066-4008-8011-6CC31AEB4556}"/>
          </ac:spMkLst>
        </pc:spChg>
        <pc:spChg chg="add">
          <ac:chgData name="Arthur Medeiros De Moraes" userId="S::1454084@sga.pucminas.br::7f80e873-4433-4d89-bd44-fd3649641435" providerId="AD" clId="Web-{2067106B-8A4C-4A2D-AEBE-5371C6301FA0}" dt="2023-11-27T01:23:10.017" v="197"/>
          <ac:spMkLst>
            <pc:docMk/>
            <pc:sldMk cId="3743407965" sldId="259"/>
            <ac:spMk id="15" creationId="{2711A8FB-68FC-45FC-B01E-38F809E2D439}"/>
          </ac:spMkLst>
        </pc:spChg>
        <pc:spChg chg="add">
          <ac:chgData name="Arthur Medeiros De Moraes" userId="S::1454084@sga.pucminas.br::7f80e873-4433-4d89-bd44-fd3649641435" providerId="AD" clId="Web-{2067106B-8A4C-4A2D-AEBE-5371C6301FA0}" dt="2023-11-27T01:23:10.017" v="197"/>
          <ac:spMkLst>
            <pc:docMk/>
            <pc:sldMk cId="3743407965" sldId="259"/>
            <ac:spMk id="17" creationId="{2A865FE3-5FC9-4049-87CF-30019C46C0F5}"/>
          </ac:spMkLst>
        </pc:spChg>
        <pc:picChg chg="add del mod ord">
          <ac:chgData name="Arthur Medeiros De Moraes" userId="S::1454084@sga.pucminas.br::7f80e873-4433-4d89-bd44-fd3649641435" providerId="AD" clId="Web-{2067106B-8A4C-4A2D-AEBE-5371C6301FA0}" dt="2023-11-27T01:26:43.007" v="201"/>
          <ac:picMkLst>
            <pc:docMk/>
            <pc:sldMk cId="3743407965" sldId="259"/>
            <ac:picMk id="4" creationId="{912D5D31-0572-0C8F-B1EA-20B8FC0B4743}"/>
          </ac:picMkLst>
        </pc:picChg>
      </pc:sldChg>
      <pc:sldMasterChg chg="add del addSldLayout delSldLayout">
        <pc:chgData name="Arthur Medeiros De Moraes" userId="S::1454084@sga.pucminas.br::7f80e873-4433-4d89-bd44-fd3649641435" providerId="AD" clId="Web-{2067106B-8A4C-4A2D-AEBE-5371C6301FA0}" dt="2023-11-27T00:50:29.052" v="26"/>
        <pc:sldMasterMkLst>
          <pc:docMk/>
          <pc:sldMasterMk cId="2460954070" sldId="2147483660"/>
        </pc:sldMasterMkLst>
        <pc:sldLayoutChg chg="add del">
          <pc:chgData name="Arthur Medeiros De Moraes" userId="S::1454084@sga.pucminas.br::7f80e873-4433-4d89-bd44-fd3649641435" providerId="AD" clId="Web-{2067106B-8A4C-4A2D-AEBE-5371C6301FA0}" dt="2023-11-27T00:50:29.052" v="2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9.052" v="2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9.052" v="2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9.052" v="2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9.052" v="2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9.052" v="2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9.052" v="2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9.052" v="2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9.052" v="2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9.052" v="2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9.052" v="2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Arthur Medeiros De Moraes" userId="S::1454084@sga.pucminas.br::7f80e873-4433-4d89-bd44-fd3649641435" providerId="AD" clId="Web-{2067106B-8A4C-4A2D-AEBE-5371C6301FA0}" dt="2023-11-27T00:51:48.492" v="33"/>
        <pc:sldMasterMkLst>
          <pc:docMk/>
          <pc:sldMasterMk cId="1192763962" sldId="2147483672"/>
        </pc:sldMasterMkLst>
        <pc:sldLayoutChg chg="add del">
          <pc:chgData name="Arthur Medeiros De Moraes" userId="S::1454084@sga.pucminas.br::7f80e873-4433-4d89-bd44-fd3649641435" providerId="AD" clId="Web-{2067106B-8A4C-4A2D-AEBE-5371C6301FA0}" dt="2023-11-27T00:51:48.492" v="33"/>
          <pc:sldLayoutMkLst>
            <pc:docMk/>
            <pc:sldMasterMk cId="1192763962" sldId="2147483672"/>
            <pc:sldLayoutMk cId="2440835544" sldId="2147483673"/>
          </pc:sldLayoutMkLst>
        </pc:sldLayoutChg>
        <pc:sldLayoutChg chg="add del replId">
          <pc:chgData name="Arthur Medeiros De Moraes" userId="S::1454084@sga.pucminas.br::7f80e873-4433-4d89-bd44-fd3649641435" providerId="AD" clId="Web-{2067106B-8A4C-4A2D-AEBE-5371C6301FA0}" dt="2023-11-27T00:51:48.492" v="33"/>
          <pc:sldLayoutMkLst>
            <pc:docMk/>
            <pc:sldMasterMk cId="1192763962" sldId="2147483672"/>
            <pc:sldLayoutMk cId="2970110368" sldId="2147483674"/>
          </pc:sldLayoutMkLst>
        </pc:sldLayoutChg>
        <pc:sldLayoutChg chg="add del replId">
          <pc:chgData name="Arthur Medeiros De Moraes" userId="S::1454084@sga.pucminas.br::7f80e873-4433-4d89-bd44-fd3649641435" providerId="AD" clId="Web-{2067106B-8A4C-4A2D-AEBE-5371C6301FA0}" dt="2023-11-27T00:51:48.492" v="33"/>
          <pc:sldLayoutMkLst>
            <pc:docMk/>
            <pc:sldMasterMk cId="1192763962" sldId="2147483672"/>
            <pc:sldLayoutMk cId="4235040780" sldId="2147483675"/>
          </pc:sldLayoutMkLst>
        </pc:sldLayoutChg>
        <pc:sldLayoutChg chg="add del replId">
          <pc:chgData name="Arthur Medeiros De Moraes" userId="S::1454084@sga.pucminas.br::7f80e873-4433-4d89-bd44-fd3649641435" providerId="AD" clId="Web-{2067106B-8A4C-4A2D-AEBE-5371C6301FA0}" dt="2023-11-27T00:51:48.492" v="33"/>
          <pc:sldLayoutMkLst>
            <pc:docMk/>
            <pc:sldMasterMk cId="1192763962" sldId="2147483672"/>
            <pc:sldLayoutMk cId="1943445395" sldId="2147483676"/>
          </pc:sldLayoutMkLst>
        </pc:sldLayoutChg>
        <pc:sldLayoutChg chg="add del replId">
          <pc:chgData name="Arthur Medeiros De Moraes" userId="S::1454084@sga.pucminas.br::7f80e873-4433-4d89-bd44-fd3649641435" providerId="AD" clId="Web-{2067106B-8A4C-4A2D-AEBE-5371C6301FA0}" dt="2023-11-27T00:51:48.492" v="33"/>
          <pc:sldLayoutMkLst>
            <pc:docMk/>
            <pc:sldMasterMk cId="1192763962" sldId="2147483672"/>
            <pc:sldLayoutMk cId="4078087512" sldId="2147483677"/>
          </pc:sldLayoutMkLst>
        </pc:sldLayoutChg>
        <pc:sldLayoutChg chg="add del replId">
          <pc:chgData name="Arthur Medeiros De Moraes" userId="S::1454084@sga.pucminas.br::7f80e873-4433-4d89-bd44-fd3649641435" providerId="AD" clId="Web-{2067106B-8A4C-4A2D-AEBE-5371C6301FA0}" dt="2023-11-27T00:51:48.492" v="33"/>
          <pc:sldLayoutMkLst>
            <pc:docMk/>
            <pc:sldMasterMk cId="1192763962" sldId="2147483672"/>
            <pc:sldLayoutMk cId="2670647290" sldId="2147483678"/>
          </pc:sldLayoutMkLst>
        </pc:sldLayoutChg>
        <pc:sldLayoutChg chg="add del replId">
          <pc:chgData name="Arthur Medeiros De Moraes" userId="S::1454084@sga.pucminas.br::7f80e873-4433-4d89-bd44-fd3649641435" providerId="AD" clId="Web-{2067106B-8A4C-4A2D-AEBE-5371C6301FA0}" dt="2023-11-27T00:51:48.492" v="33"/>
          <pc:sldLayoutMkLst>
            <pc:docMk/>
            <pc:sldMasterMk cId="1192763962" sldId="2147483672"/>
            <pc:sldLayoutMk cId="1400529809" sldId="2147483679"/>
          </pc:sldLayoutMkLst>
        </pc:sldLayoutChg>
        <pc:sldLayoutChg chg="add del replId">
          <pc:chgData name="Arthur Medeiros De Moraes" userId="S::1454084@sga.pucminas.br::7f80e873-4433-4d89-bd44-fd3649641435" providerId="AD" clId="Web-{2067106B-8A4C-4A2D-AEBE-5371C6301FA0}" dt="2023-11-27T00:51:48.492" v="33"/>
          <pc:sldLayoutMkLst>
            <pc:docMk/>
            <pc:sldMasterMk cId="1192763962" sldId="2147483672"/>
            <pc:sldLayoutMk cId="578033759" sldId="2147483680"/>
          </pc:sldLayoutMkLst>
        </pc:sldLayoutChg>
        <pc:sldLayoutChg chg="add del replId">
          <pc:chgData name="Arthur Medeiros De Moraes" userId="S::1454084@sga.pucminas.br::7f80e873-4433-4d89-bd44-fd3649641435" providerId="AD" clId="Web-{2067106B-8A4C-4A2D-AEBE-5371C6301FA0}" dt="2023-11-27T00:51:48.492" v="33"/>
          <pc:sldLayoutMkLst>
            <pc:docMk/>
            <pc:sldMasterMk cId="1192763962" sldId="2147483672"/>
            <pc:sldLayoutMk cId="3035645312" sldId="2147483681"/>
          </pc:sldLayoutMkLst>
        </pc:sldLayoutChg>
        <pc:sldLayoutChg chg="add del replId">
          <pc:chgData name="Arthur Medeiros De Moraes" userId="S::1454084@sga.pucminas.br::7f80e873-4433-4d89-bd44-fd3649641435" providerId="AD" clId="Web-{2067106B-8A4C-4A2D-AEBE-5371C6301FA0}" dt="2023-11-27T00:51:48.492" v="33"/>
          <pc:sldLayoutMkLst>
            <pc:docMk/>
            <pc:sldMasterMk cId="1192763962" sldId="2147483672"/>
            <pc:sldLayoutMk cId="1731203919" sldId="2147483682"/>
          </pc:sldLayoutMkLst>
        </pc:sldLayoutChg>
        <pc:sldLayoutChg chg="add del replId">
          <pc:chgData name="Arthur Medeiros De Moraes" userId="S::1454084@sga.pucminas.br::7f80e873-4433-4d89-bd44-fd3649641435" providerId="AD" clId="Web-{2067106B-8A4C-4A2D-AEBE-5371C6301FA0}" dt="2023-11-27T00:51:48.492" v="33"/>
          <pc:sldLayoutMkLst>
            <pc:docMk/>
            <pc:sldMasterMk cId="1192763962" sldId="2147483672"/>
            <pc:sldLayoutMk cId="334362684" sldId="2147483683"/>
          </pc:sldLayoutMkLst>
        </pc:sldLayoutChg>
      </pc:sldMasterChg>
      <pc:sldMasterChg chg="add addSldLayout modSldLayout">
        <pc:chgData name="Arthur Medeiros De Moraes" userId="S::1454084@sga.pucminas.br::7f80e873-4433-4d89-bd44-fd3649641435" providerId="AD" clId="Web-{2067106B-8A4C-4A2D-AEBE-5371C6301FA0}" dt="2023-11-27T00:51:48.492" v="33"/>
        <pc:sldMasterMkLst>
          <pc:docMk/>
          <pc:sldMasterMk cId="1322199665" sldId="2147483684"/>
        </pc:sldMasterMkLst>
        <pc:sldLayoutChg chg="add mod replId">
          <pc:chgData name="Arthur Medeiros De Moraes" userId="S::1454084@sga.pucminas.br::7f80e873-4433-4d89-bd44-fd3649641435" providerId="AD" clId="Web-{2067106B-8A4C-4A2D-AEBE-5371C6301FA0}" dt="2023-11-27T00:51:48.492" v="33"/>
          <pc:sldLayoutMkLst>
            <pc:docMk/>
            <pc:sldMasterMk cId="1322199665" sldId="2147483684"/>
            <pc:sldLayoutMk cId="1497047088" sldId="2147483685"/>
          </pc:sldLayoutMkLst>
        </pc:sldLayoutChg>
        <pc:sldLayoutChg chg="add mod replId">
          <pc:chgData name="Arthur Medeiros De Moraes" userId="S::1454084@sga.pucminas.br::7f80e873-4433-4d89-bd44-fd3649641435" providerId="AD" clId="Web-{2067106B-8A4C-4A2D-AEBE-5371C6301FA0}" dt="2023-11-27T00:51:48.492" v="33"/>
          <pc:sldLayoutMkLst>
            <pc:docMk/>
            <pc:sldMasterMk cId="1322199665" sldId="2147483684"/>
            <pc:sldLayoutMk cId="2492280975" sldId="2147483686"/>
          </pc:sldLayoutMkLst>
        </pc:sldLayoutChg>
        <pc:sldLayoutChg chg="add mod replId">
          <pc:chgData name="Arthur Medeiros De Moraes" userId="S::1454084@sga.pucminas.br::7f80e873-4433-4d89-bd44-fd3649641435" providerId="AD" clId="Web-{2067106B-8A4C-4A2D-AEBE-5371C6301FA0}" dt="2023-11-27T00:51:48.492" v="33"/>
          <pc:sldLayoutMkLst>
            <pc:docMk/>
            <pc:sldMasterMk cId="1322199665" sldId="2147483684"/>
            <pc:sldLayoutMk cId="667688073" sldId="2147483687"/>
          </pc:sldLayoutMkLst>
        </pc:sldLayoutChg>
        <pc:sldLayoutChg chg="add mod replId">
          <pc:chgData name="Arthur Medeiros De Moraes" userId="S::1454084@sga.pucminas.br::7f80e873-4433-4d89-bd44-fd3649641435" providerId="AD" clId="Web-{2067106B-8A4C-4A2D-AEBE-5371C6301FA0}" dt="2023-11-27T00:51:48.492" v="33"/>
          <pc:sldLayoutMkLst>
            <pc:docMk/>
            <pc:sldMasterMk cId="1322199665" sldId="2147483684"/>
            <pc:sldLayoutMk cId="3964363881" sldId="2147483688"/>
          </pc:sldLayoutMkLst>
        </pc:sldLayoutChg>
        <pc:sldLayoutChg chg="add mod replId">
          <pc:chgData name="Arthur Medeiros De Moraes" userId="S::1454084@sga.pucminas.br::7f80e873-4433-4d89-bd44-fd3649641435" providerId="AD" clId="Web-{2067106B-8A4C-4A2D-AEBE-5371C6301FA0}" dt="2023-11-27T00:51:48.492" v="33"/>
          <pc:sldLayoutMkLst>
            <pc:docMk/>
            <pc:sldMasterMk cId="1322199665" sldId="2147483684"/>
            <pc:sldLayoutMk cId="616024772" sldId="2147483689"/>
          </pc:sldLayoutMkLst>
        </pc:sldLayoutChg>
        <pc:sldLayoutChg chg="add mod replId">
          <pc:chgData name="Arthur Medeiros De Moraes" userId="S::1454084@sga.pucminas.br::7f80e873-4433-4d89-bd44-fd3649641435" providerId="AD" clId="Web-{2067106B-8A4C-4A2D-AEBE-5371C6301FA0}" dt="2023-11-27T00:51:48.492" v="33"/>
          <pc:sldLayoutMkLst>
            <pc:docMk/>
            <pc:sldMasterMk cId="1322199665" sldId="2147483684"/>
            <pc:sldLayoutMk cId="3123085953" sldId="2147483690"/>
          </pc:sldLayoutMkLst>
        </pc:sldLayoutChg>
        <pc:sldLayoutChg chg="add mod replId">
          <pc:chgData name="Arthur Medeiros De Moraes" userId="S::1454084@sga.pucminas.br::7f80e873-4433-4d89-bd44-fd3649641435" providerId="AD" clId="Web-{2067106B-8A4C-4A2D-AEBE-5371C6301FA0}" dt="2023-11-27T00:51:48.492" v="33"/>
          <pc:sldLayoutMkLst>
            <pc:docMk/>
            <pc:sldMasterMk cId="1322199665" sldId="2147483684"/>
            <pc:sldLayoutMk cId="3291903513" sldId="2147483691"/>
          </pc:sldLayoutMkLst>
        </pc:sldLayoutChg>
        <pc:sldLayoutChg chg="add mod replId">
          <pc:chgData name="Arthur Medeiros De Moraes" userId="S::1454084@sga.pucminas.br::7f80e873-4433-4d89-bd44-fd3649641435" providerId="AD" clId="Web-{2067106B-8A4C-4A2D-AEBE-5371C6301FA0}" dt="2023-11-27T00:51:48.492" v="33"/>
          <pc:sldLayoutMkLst>
            <pc:docMk/>
            <pc:sldMasterMk cId="1322199665" sldId="2147483684"/>
            <pc:sldLayoutMk cId="2821637152" sldId="2147483692"/>
          </pc:sldLayoutMkLst>
        </pc:sldLayoutChg>
        <pc:sldLayoutChg chg="add mod replId">
          <pc:chgData name="Arthur Medeiros De Moraes" userId="S::1454084@sga.pucminas.br::7f80e873-4433-4d89-bd44-fd3649641435" providerId="AD" clId="Web-{2067106B-8A4C-4A2D-AEBE-5371C6301FA0}" dt="2023-11-27T00:51:48.492" v="33"/>
          <pc:sldLayoutMkLst>
            <pc:docMk/>
            <pc:sldMasterMk cId="1322199665" sldId="2147483684"/>
            <pc:sldLayoutMk cId="342545078" sldId="2147483693"/>
          </pc:sldLayoutMkLst>
        </pc:sldLayoutChg>
        <pc:sldLayoutChg chg="add mod replId">
          <pc:chgData name="Arthur Medeiros De Moraes" userId="S::1454084@sga.pucminas.br::7f80e873-4433-4d89-bd44-fd3649641435" providerId="AD" clId="Web-{2067106B-8A4C-4A2D-AEBE-5371C6301FA0}" dt="2023-11-27T00:51:48.492" v="33"/>
          <pc:sldLayoutMkLst>
            <pc:docMk/>
            <pc:sldMasterMk cId="1322199665" sldId="2147483684"/>
            <pc:sldLayoutMk cId="1235522903" sldId="2147483694"/>
          </pc:sldLayoutMkLst>
        </pc:sldLayoutChg>
        <pc:sldLayoutChg chg="add mod replId">
          <pc:chgData name="Arthur Medeiros De Moraes" userId="S::1454084@sga.pucminas.br::7f80e873-4433-4d89-bd44-fd3649641435" providerId="AD" clId="Web-{2067106B-8A4C-4A2D-AEBE-5371C6301FA0}" dt="2023-11-27T00:51:48.492" v="33"/>
          <pc:sldLayoutMkLst>
            <pc:docMk/>
            <pc:sldMasterMk cId="1322199665" sldId="2147483684"/>
            <pc:sldLayoutMk cId="4263693305" sldId="2147483695"/>
          </pc:sldLayoutMkLst>
        </pc:sldLayoutChg>
      </pc:sldMasterChg>
      <pc:sldMasterChg chg="add del addSldLayout delSldLayout modSldLayout">
        <pc:chgData name="Arthur Medeiros De Moraes" userId="S::1454084@sga.pucminas.br::7f80e873-4433-4d89-bd44-fd3649641435" providerId="AD" clId="Web-{2067106B-8A4C-4A2D-AEBE-5371C6301FA0}" dt="2023-11-27T00:51:39.758" v="32"/>
        <pc:sldMasterMkLst>
          <pc:docMk/>
          <pc:sldMasterMk cId="2538606618" sldId="2147483684"/>
        </pc:sldMasterMkLst>
        <pc:sldLayoutChg chg="add del mod replId">
          <pc:chgData name="Arthur Medeiros De Moraes" userId="S::1454084@sga.pucminas.br::7f80e873-4433-4d89-bd44-fd3649641435" providerId="AD" clId="Web-{2067106B-8A4C-4A2D-AEBE-5371C6301FA0}" dt="2023-11-27T00:51:39.758" v="32"/>
          <pc:sldLayoutMkLst>
            <pc:docMk/>
            <pc:sldMasterMk cId="2538606618" sldId="2147483684"/>
            <pc:sldLayoutMk cId="1579139595" sldId="2147483685"/>
          </pc:sldLayoutMkLst>
        </pc:sldLayoutChg>
        <pc:sldLayoutChg chg="add del mod replId">
          <pc:chgData name="Arthur Medeiros De Moraes" userId="S::1454084@sga.pucminas.br::7f80e873-4433-4d89-bd44-fd3649641435" providerId="AD" clId="Web-{2067106B-8A4C-4A2D-AEBE-5371C6301FA0}" dt="2023-11-27T00:51:39.758" v="32"/>
          <pc:sldLayoutMkLst>
            <pc:docMk/>
            <pc:sldMasterMk cId="2538606618" sldId="2147483684"/>
            <pc:sldLayoutMk cId="2918472131" sldId="2147483686"/>
          </pc:sldLayoutMkLst>
        </pc:sldLayoutChg>
        <pc:sldLayoutChg chg="add del mod replId">
          <pc:chgData name="Arthur Medeiros De Moraes" userId="S::1454084@sga.pucminas.br::7f80e873-4433-4d89-bd44-fd3649641435" providerId="AD" clId="Web-{2067106B-8A4C-4A2D-AEBE-5371C6301FA0}" dt="2023-11-27T00:51:39.758" v="32"/>
          <pc:sldLayoutMkLst>
            <pc:docMk/>
            <pc:sldMasterMk cId="2538606618" sldId="2147483684"/>
            <pc:sldLayoutMk cId="2388220025" sldId="2147483687"/>
          </pc:sldLayoutMkLst>
        </pc:sldLayoutChg>
        <pc:sldLayoutChg chg="add del mod replId">
          <pc:chgData name="Arthur Medeiros De Moraes" userId="S::1454084@sga.pucminas.br::7f80e873-4433-4d89-bd44-fd3649641435" providerId="AD" clId="Web-{2067106B-8A4C-4A2D-AEBE-5371C6301FA0}" dt="2023-11-27T00:51:39.758" v="32"/>
          <pc:sldLayoutMkLst>
            <pc:docMk/>
            <pc:sldMasterMk cId="2538606618" sldId="2147483684"/>
            <pc:sldLayoutMk cId="2784889846" sldId="2147483688"/>
          </pc:sldLayoutMkLst>
        </pc:sldLayoutChg>
        <pc:sldLayoutChg chg="add del mod replId">
          <pc:chgData name="Arthur Medeiros De Moraes" userId="S::1454084@sga.pucminas.br::7f80e873-4433-4d89-bd44-fd3649641435" providerId="AD" clId="Web-{2067106B-8A4C-4A2D-AEBE-5371C6301FA0}" dt="2023-11-27T00:51:39.758" v="32"/>
          <pc:sldLayoutMkLst>
            <pc:docMk/>
            <pc:sldMasterMk cId="2538606618" sldId="2147483684"/>
            <pc:sldLayoutMk cId="604399625" sldId="2147483689"/>
          </pc:sldLayoutMkLst>
        </pc:sldLayoutChg>
        <pc:sldLayoutChg chg="add del mod replId">
          <pc:chgData name="Arthur Medeiros De Moraes" userId="S::1454084@sga.pucminas.br::7f80e873-4433-4d89-bd44-fd3649641435" providerId="AD" clId="Web-{2067106B-8A4C-4A2D-AEBE-5371C6301FA0}" dt="2023-11-27T00:51:39.758" v="32"/>
          <pc:sldLayoutMkLst>
            <pc:docMk/>
            <pc:sldMasterMk cId="2538606618" sldId="2147483684"/>
            <pc:sldLayoutMk cId="2227418995" sldId="2147483690"/>
          </pc:sldLayoutMkLst>
        </pc:sldLayoutChg>
        <pc:sldLayoutChg chg="add del mod replId">
          <pc:chgData name="Arthur Medeiros De Moraes" userId="S::1454084@sga.pucminas.br::7f80e873-4433-4d89-bd44-fd3649641435" providerId="AD" clId="Web-{2067106B-8A4C-4A2D-AEBE-5371C6301FA0}" dt="2023-11-27T00:51:39.758" v="32"/>
          <pc:sldLayoutMkLst>
            <pc:docMk/>
            <pc:sldMasterMk cId="2538606618" sldId="2147483684"/>
            <pc:sldLayoutMk cId="62021601" sldId="2147483691"/>
          </pc:sldLayoutMkLst>
        </pc:sldLayoutChg>
        <pc:sldLayoutChg chg="add del mod replId">
          <pc:chgData name="Arthur Medeiros De Moraes" userId="S::1454084@sga.pucminas.br::7f80e873-4433-4d89-bd44-fd3649641435" providerId="AD" clId="Web-{2067106B-8A4C-4A2D-AEBE-5371C6301FA0}" dt="2023-11-27T00:51:39.758" v="32"/>
          <pc:sldLayoutMkLst>
            <pc:docMk/>
            <pc:sldMasterMk cId="2538606618" sldId="2147483684"/>
            <pc:sldLayoutMk cId="1363538406" sldId="2147483692"/>
          </pc:sldLayoutMkLst>
        </pc:sldLayoutChg>
        <pc:sldLayoutChg chg="add del mod replId">
          <pc:chgData name="Arthur Medeiros De Moraes" userId="S::1454084@sga.pucminas.br::7f80e873-4433-4d89-bd44-fd3649641435" providerId="AD" clId="Web-{2067106B-8A4C-4A2D-AEBE-5371C6301FA0}" dt="2023-11-27T00:51:39.758" v="32"/>
          <pc:sldLayoutMkLst>
            <pc:docMk/>
            <pc:sldMasterMk cId="2538606618" sldId="2147483684"/>
            <pc:sldLayoutMk cId="2292765745" sldId="2147483693"/>
          </pc:sldLayoutMkLst>
        </pc:sldLayoutChg>
        <pc:sldLayoutChg chg="add del mod replId">
          <pc:chgData name="Arthur Medeiros De Moraes" userId="S::1454084@sga.pucminas.br::7f80e873-4433-4d89-bd44-fd3649641435" providerId="AD" clId="Web-{2067106B-8A4C-4A2D-AEBE-5371C6301FA0}" dt="2023-11-27T00:51:39.758" v="32"/>
          <pc:sldLayoutMkLst>
            <pc:docMk/>
            <pc:sldMasterMk cId="2538606618" sldId="2147483684"/>
            <pc:sldLayoutMk cId="1853191080" sldId="2147483694"/>
          </pc:sldLayoutMkLst>
        </pc:sldLayoutChg>
        <pc:sldLayoutChg chg="add del mod replId">
          <pc:chgData name="Arthur Medeiros De Moraes" userId="S::1454084@sga.pucminas.br::7f80e873-4433-4d89-bd44-fd3649641435" providerId="AD" clId="Web-{2067106B-8A4C-4A2D-AEBE-5371C6301FA0}" dt="2023-11-27T00:51:39.758" v="32"/>
          <pc:sldLayoutMkLst>
            <pc:docMk/>
            <pc:sldMasterMk cId="2538606618" sldId="2147483684"/>
            <pc:sldLayoutMk cId="287834329" sldId="2147483695"/>
          </pc:sldLayoutMkLst>
        </pc:sldLayoutChg>
      </pc:sldMasterChg>
      <pc:sldMasterChg chg="add del addSldLayout delSldLayout">
        <pc:chgData name="Arthur Medeiros De Moraes" userId="S::1454084@sga.pucminas.br::7f80e873-4433-4d89-bd44-fd3649641435" providerId="AD" clId="Web-{2067106B-8A4C-4A2D-AEBE-5371C6301FA0}" dt="2023-11-27T00:50:28.974" v="25"/>
        <pc:sldMasterMkLst>
          <pc:docMk/>
          <pc:sldMasterMk cId="3940395805" sldId="2147483724"/>
        </pc:sldMasterMkLst>
        <pc:sldLayoutChg chg="add del">
          <pc:chgData name="Arthur Medeiros De Moraes" userId="S::1454084@sga.pucminas.br::7f80e873-4433-4d89-bd44-fd3649641435" providerId="AD" clId="Web-{2067106B-8A4C-4A2D-AEBE-5371C6301FA0}" dt="2023-11-27T00:50:28.974" v="25"/>
          <pc:sldLayoutMkLst>
            <pc:docMk/>
            <pc:sldMasterMk cId="3940395805" sldId="2147483724"/>
            <pc:sldLayoutMk cId="2551533597" sldId="2147483713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8.974" v="25"/>
          <pc:sldLayoutMkLst>
            <pc:docMk/>
            <pc:sldMasterMk cId="3940395805" sldId="2147483724"/>
            <pc:sldLayoutMk cId="3689369178" sldId="2147483714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8.974" v="25"/>
          <pc:sldLayoutMkLst>
            <pc:docMk/>
            <pc:sldMasterMk cId="3940395805" sldId="2147483724"/>
            <pc:sldLayoutMk cId="1000160048" sldId="2147483715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8.974" v="25"/>
          <pc:sldLayoutMkLst>
            <pc:docMk/>
            <pc:sldMasterMk cId="3940395805" sldId="2147483724"/>
            <pc:sldLayoutMk cId="2660915245" sldId="2147483716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8.974" v="25"/>
          <pc:sldLayoutMkLst>
            <pc:docMk/>
            <pc:sldMasterMk cId="3940395805" sldId="2147483724"/>
            <pc:sldLayoutMk cId="3443083650" sldId="2147483717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8.974" v="25"/>
          <pc:sldLayoutMkLst>
            <pc:docMk/>
            <pc:sldMasterMk cId="3940395805" sldId="2147483724"/>
            <pc:sldLayoutMk cId="2172023501" sldId="2147483718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8.974" v="25"/>
          <pc:sldLayoutMkLst>
            <pc:docMk/>
            <pc:sldMasterMk cId="3940395805" sldId="2147483724"/>
            <pc:sldLayoutMk cId="3152789045" sldId="2147483719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8.974" v="25"/>
          <pc:sldLayoutMkLst>
            <pc:docMk/>
            <pc:sldMasterMk cId="3940395805" sldId="2147483724"/>
            <pc:sldLayoutMk cId="3978481593" sldId="2147483720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8.974" v="25"/>
          <pc:sldLayoutMkLst>
            <pc:docMk/>
            <pc:sldMasterMk cId="3940395805" sldId="2147483724"/>
            <pc:sldLayoutMk cId="1617642625" sldId="2147483721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8.974" v="25"/>
          <pc:sldLayoutMkLst>
            <pc:docMk/>
            <pc:sldMasterMk cId="3940395805" sldId="2147483724"/>
            <pc:sldLayoutMk cId="1837753709" sldId="2147483722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8.974" v="25"/>
          <pc:sldLayoutMkLst>
            <pc:docMk/>
            <pc:sldMasterMk cId="3940395805" sldId="2147483724"/>
            <pc:sldLayoutMk cId="1003542494" sldId="2147483723"/>
          </pc:sldLayoutMkLst>
        </pc:sldLayoutChg>
      </pc:sldMasterChg>
      <pc:sldMasterChg chg="add del addSldLayout delSldLayout">
        <pc:chgData name="Arthur Medeiros De Moraes" userId="S::1454084@sga.pucminas.br::7f80e873-4433-4d89-bd44-fd3649641435" providerId="AD" clId="Web-{2067106B-8A4C-4A2D-AEBE-5371C6301FA0}" dt="2023-11-27T00:51:38.101" v="31"/>
        <pc:sldMasterMkLst>
          <pc:docMk/>
          <pc:sldMasterMk cId="456811833" sldId="2147483735"/>
        </pc:sldMasterMkLst>
        <pc:sldLayoutChg chg="add del">
          <pc:chgData name="Arthur Medeiros De Moraes" userId="S::1454084@sga.pucminas.br::7f80e873-4433-4d89-bd44-fd3649641435" providerId="AD" clId="Web-{2067106B-8A4C-4A2D-AEBE-5371C6301FA0}" dt="2023-11-27T00:51:38.101" v="31"/>
          <pc:sldLayoutMkLst>
            <pc:docMk/>
            <pc:sldMasterMk cId="456811833" sldId="2147483735"/>
            <pc:sldLayoutMk cId="1448073217" sldId="2147483730"/>
          </pc:sldLayoutMkLst>
        </pc:sldLayoutChg>
      </pc:sldMasterChg>
      <pc:sldMasterChg chg="add del addSldLayout delSldLayout">
        <pc:chgData name="Arthur Medeiros De Moraes" userId="S::1454084@sga.pucminas.br::7f80e873-4433-4d89-bd44-fd3649641435" providerId="AD" clId="Web-{2067106B-8A4C-4A2D-AEBE-5371C6301FA0}" dt="2023-11-27T00:50:23.115" v="21"/>
        <pc:sldMasterMkLst>
          <pc:docMk/>
          <pc:sldMasterMk cId="2331763526" sldId="2147483750"/>
        </pc:sldMasterMkLst>
        <pc:sldLayoutChg chg="add del">
          <pc:chgData name="Arthur Medeiros De Moraes" userId="S::1454084@sga.pucminas.br::7f80e873-4433-4d89-bd44-fd3649641435" providerId="AD" clId="Web-{2067106B-8A4C-4A2D-AEBE-5371C6301FA0}" dt="2023-11-27T00:50:23.115" v="21"/>
          <pc:sldLayoutMkLst>
            <pc:docMk/>
            <pc:sldMasterMk cId="2331763526" sldId="2147483750"/>
            <pc:sldLayoutMk cId="2856384666" sldId="2147483739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3.115" v="21"/>
          <pc:sldLayoutMkLst>
            <pc:docMk/>
            <pc:sldMasterMk cId="2331763526" sldId="2147483750"/>
            <pc:sldLayoutMk cId="2103420706" sldId="2147483740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3.115" v="21"/>
          <pc:sldLayoutMkLst>
            <pc:docMk/>
            <pc:sldMasterMk cId="2331763526" sldId="2147483750"/>
            <pc:sldLayoutMk cId="874991372" sldId="2147483741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3.115" v="21"/>
          <pc:sldLayoutMkLst>
            <pc:docMk/>
            <pc:sldMasterMk cId="2331763526" sldId="2147483750"/>
            <pc:sldLayoutMk cId="295693594" sldId="2147483742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3.115" v="21"/>
          <pc:sldLayoutMkLst>
            <pc:docMk/>
            <pc:sldMasterMk cId="2331763526" sldId="2147483750"/>
            <pc:sldLayoutMk cId="1559238357" sldId="2147483743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3.115" v="21"/>
          <pc:sldLayoutMkLst>
            <pc:docMk/>
            <pc:sldMasterMk cId="2331763526" sldId="2147483750"/>
            <pc:sldLayoutMk cId="2107690186" sldId="2147483744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3.115" v="21"/>
          <pc:sldLayoutMkLst>
            <pc:docMk/>
            <pc:sldMasterMk cId="2331763526" sldId="2147483750"/>
            <pc:sldLayoutMk cId="3057602146" sldId="2147483745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3.115" v="21"/>
          <pc:sldLayoutMkLst>
            <pc:docMk/>
            <pc:sldMasterMk cId="2331763526" sldId="2147483750"/>
            <pc:sldLayoutMk cId="2038638280" sldId="2147483746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3.115" v="21"/>
          <pc:sldLayoutMkLst>
            <pc:docMk/>
            <pc:sldMasterMk cId="2331763526" sldId="2147483750"/>
            <pc:sldLayoutMk cId="2490059373" sldId="2147483747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3.115" v="21"/>
          <pc:sldLayoutMkLst>
            <pc:docMk/>
            <pc:sldMasterMk cId="2331763526" sldId="2147483750"/>
            <pc:sldLayoutMk cId="3836008859" sldId="2147483748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3.115" v="21"/>
          <pc:sldLayoutMkLst>
            <pc:docMk/>
            <pc:sldMasterMk cId="2331763526" sldId="2147483750"/>
            <pc:sldLayoutMk cId="2773376042" sldId="2147483749"/>
          </pc:sldLayoutMkLst>
        </pc:sldLayoutChg>
      </pc:sldMasterChg>
      <pc:sldMasterChg chg="add del addSldLayout delSldLayout">
        <pc:chgData name="Arthur Medeiros De Moraes" userId="S::1454084@sga.pucminas.br::7f80e873-4433-4d89-bd44-fd3649641435" providerId="AD" clId="Web-{2067106B-8A4C-4A2D-AEBE-5371C6301FA0}" dt="2023-11-27T00:50:25.787" v="23"/>
        <pc:sldMasterMkLst>
          <pc:docMk/>
          <pc:sldMasterMk cId="2001724441" sldId="2147483763"/>
        </pc:sldMasterMkLst>
        <pc:sldLayoutChg chg="add del">
          <pc:chgData name="Arthur Medeiros De Moraes" userId="S::1454084@sga.pucminas.br::7f80e873-4433-4d89-bd44-fd3649641435" providerId="AD" clId="Web-{2067106B-8A4C-4A2D-AEBE-5371C6301FA0}" dt="2023-11-27T00:50:25.787" v="23"/>
          <pc:sldLayoutMkLst>
            <pc:docMk/>
            <pc:sldMasterMk cId="2001724441" sldId="2147483763"/>
            <pc:sldLayoutMk cId="1583946704" sldId="2147483752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5.787" v="23"/>
          <pc:sldLayoutMkLst>
            <pc:docMk/>
            <pc:sldMasterMk cId="2001724441" sldId="2147483763"/>
            <pc:sldLayoutMk cId="4130721382" sldId="2147483753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5.787" v="23"/>
          <pc:sldLayoutMkLst>
            <pc:docMk/>
            <pc:sldMasterMk cId="2001724441" sldId="2147483763"/>
            <pc:sldLayoutMk cId="2200921957" sldId="2147483754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5.787" v="23"/>
          <pc:sldLayoutMkLst>
            <pc:docMk/>
            <pc:sldMasterMk cId="2001724441" sldId="2147483763"/>
            <pc:sldLayoutMk cId="3328271430" sldId="2147483755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5.787" v="23"/>
          <pc:sldLayoutMkLst>
            <pc:docMk/>
            <pc:sldMasterMk cId="2001724441" sldId="2147483763"/>
            <pc:sldLayoutMk cId="1645729614" sldId="2147483756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5.787" v="23"/>
          <pc:sldLayoutMkLst>
            <pc:docMk/>
            <pc:sldMasterMk cId="2001724441" sldId="2147483763"/>
            <pc:sldLayoutMk cId="773114361" sldId="2147483757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5.787" v="23"/>
          <pc:sldLayoutMkLst>
            <pc:docMk/>
            <pc:sldMasterMk cId="2001724441" sldId="2147483763"/>
            <pc:sldLayoutMk cId="1267571855" sldId="2147483758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5.787" v="23"/>
          <pc:sldLayoutMkLst>
            <pc:docMk/>
            <pc:sldMasterMk cId="2001724441" sldId="2147483763"/>
            <pc:sldLayoutMk cId="699337443" sldId="2147483759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5.787" v="23"/>
          <pc:sldLayoutMkLst>
            <pc:docMk/>
            <pc:sldMasterMk cId="2001724441" sldId="2147483763"/>
            <pc:sldLayoutMk cId="4102517775" sldId="2147483760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5.787" v="23"/>
          <pc:sldLayoutMkLst>
            <pc:docMk/>
            <pc:sldMasterMk cId="2001724441" sldId="2147483763"/>
            <pc:sldLayoutMk cId="3655782433" sldId="2147483761"/>
          </pc:sldLayoutMkLst>
        </pc:sldLayoutChg>
        <pc:sldLayoutChg chg="add del">
          <pc:chgData name="Arthur Medeiros De Moraes" userId="S::1454084@sga.pucminas.br::7f80e873-4433-4d89-bd44-fd3649641435" providerId="AD" clId="Web-{2067106B-8A4C-4A2D-AEBE-5371C6301FA0}" dt="2023-11-27T00:50:25.787" v="23"/>
          <pc:sldLayoutMkLst>
            <pc:docMk/>
            <pc:sldMasterMk cId="2001724441" sldId="2147483763"/>
            <pc:sldLayoutMk cId="3311756326" sldId="2147483762"/>
          </pc:sldLayoutMkLst>
        </pc:sldLayoutChg>
      </pc:sldMasterChg>
    </pc:docChg>
  </pc:docChgLst>
  <pc:docChgLst>
    <pc:chgData name="Victor Henrique Pereira" userId="S::927842@sga.pucminas.br::5cf0060c-1c7e-490b-a29e-f68448d340ab" providerId="AD" clId="Web-{3A1DAB68-0BD4-4ED2-B2CF-0085517182BF}"/>
    <pc:docChg chg="modSld">
      <pc:chgData name="Victor Henrique Pereira" userId="S::927842@sga.pucminas.br::5cf0060c-1c7e-490b-a29e-f68448d340ab" providerId="AD" clId="Web-{3A1DAB68-0BD4-4ED2-B2CF-0085517182BF}" dt="2023-11-27T01:55:59.947" v="49" actId="1076"/>
      <pc:docMkLst>
        <pc:docMk/>
      </pc:docMkLst>
      <pc:sldChg chg="modSp">
        <pc:chgData name="Victor Henrique Pereira" userId="S::927842@sga.pucminas.br::5cf0060c-1c7e-490b-a29e-f68448d340ab" providerId="AD" clId="Web-{3A1DAB68-0BD4-4ED2-B2CF-0085517182BF}" dt="2023-11-27T01:34:33.233" v="1" actId="20577"/>
        <pc:sldMkLst>
          <pc:docMk/>
          <pc:sldMk cId="2632053869" sldId="257"/>
        </pc:sldMkLst>
        <pc:spChg chg="mod">
          <ac:chgData name="Victor Henrique Pereira" userId="S::927842@sga.pucminas.br::5cf0060c-1c7e-490b-a29e-f68448d340ab" providerId="AD" clId="Web-{3A1DAB68-0BD4-4ED2-B2CF-0085517182BF}" dt="2023-11-27T01:34:33.233" v="1" actId="20577"/>
          <ac:spMkLst>
            <pc:docMk/>
            <pc:sldMk cId="2632053869" sldId="257"/>
            <ac:spMk id="3" creationId="{E348AAA8-D460-B4AC-8F1F-8A25154A54E3}"/>
          </ac:spMkLst>
        </pc:spChg>
      </pc:sldChg>
      <pc:sldChg chg="addSp delSp modSp mod setBg addAnim delAnim">
        <pc:chgData name="Victor Henrique Pereira" userId="S::927842@sga.pucminas.br::5cf0060c-1c7e-490b-a29e-f68448d340ab" providerId="AD" clId="Web-{3A1DAB68-0BD4-4ED2-B2CF-0085517182BF}" dt="2023-11-27T01:55:59.947" v="49" actId="1076"/>
        <pc:sldMkLst>
          <pc:docMk/>
          <pc:sldMk cId="2330254520" sldId="260"/>
        </pc:sldMkLst>
        <pc:spChg chg="mod ord">
          <ac:chgData name="Victor Henrique Pereira" userId="S::927842@sga.pucminas.br::5cf0060c-1c7e-490b-a29e-f68448d340ab" providerId="AD" clId="Web-{3A1DAB68-0BD4-4ED2-B2CF-0085517182BF}" dt="2023-11-27T01:55:59.947" v="49" actId="1076"/>
          <ac:spMkLst>
            <pc:docMk/>
            <pc:sldMk cId="2330254520" sldId="260"/>
            <ac:spMk id="2" creationId="{9FF01204-F8A1-6019-FC7C-FCF1B11D6A38}"/>
          </ac:spMkLst>
        </pc:spChg>
        <pc:spChg chg="mod">
          <ac:chgData name="Victor Henrique Pereira" userId="S::927842@sga.pucminas.br::5cf0060c-1c7e-490b-a29e-f68448d340ab" providerId="AD" clId="Web-{3A1DAB68-0BD4-4ED2-B2CF-0085517182BF}" dt="2023-11-27T01:45:54.616" v="11"/>
          <ac:spMkLst>
            <pc:docMk/>
            <pc:sldMk cId="2330254520" sldId="260"/>
            <ac:spMk id="3" creationId="{E595ED38-20D0-96F3-4D8E-AFC8F5BA2BA9}"/>
          </ac:spMkLst>
        </pc:spChg>
        <pc:spChg chg="add del">
          <ac:chgData name="Victor Henrique Pereira" userId="S::927842@sga.pucminas.br::5cf0060c-1c7e-490b-a29e-f68448d340ab" providerId="AD" clId="Web-{3A1DAB68-0BD4-4ED2-B2CF-0085517182BF}" dt="2023-11-27T01:45:34.709" v="8"/>
          <ac:spMkLst>
            <pc:docMk/>
            <pc:sldMk cId="2330254520" sldId="260"/>
            <ac:spMk id="9" creationId="{04812C46-200A-4DEB-A05E-3ED6C68C2387}"/>
          </ac:spMkLst>
        </pc:spChg>
        <pc:spChg chg="add del">
          <ac:chgData name="Victor Henrique Pereira" userId="S::927842@sga.pucminas.br::5cf0060c-1c7e-490b-a29e-f68448d340ab" providerId="AD" clId="Web-{3A1DAB68-0BD4-4ED2-B2CF-0085517182BF}" dt="2023-11-27T01:45:34.709" v="8"/>
          <ac:spMkLst>
            <pc:docMk/>
            <pc:sldMk cId="2330254520" sldId="260"/>
            <ac:spMk id="11" creationId="{D1EA859B-E555-4109-94F3-6700E046E008}"/>
          </ac:spMkLst>
        </pc:spChg>
        <pc:spChg chg="add del">
          <ac:chgData name="Victor Henrique Pereira" userId="S::927842@sga.pucminas.br::5cf0060c-1c7e-490b-a29e-f68448d340ab" providerId="AD" clId="Web-{3A1DAB68-0BD4-4ED2-B2CF-0085517182BF}" dt="2023-11-27T01:45:54.600" v="10"/>
          <ac:spMkLst>
            <pc:docMk/>
            <pc:sldMk cId="2330254520" sldId="260"/>
            <ac:spMk id="13" creationId="{55D4142C-5077-457F-A6AD-3FECFDB39685}"/>
          </ac:spMkLst>
        </pc:spChg>
        <pc:spChg chg="add del">
          <ac:chgData name="Victor Henrique Pereira" userId="S::927842@sga.pucminas.br::5cf0060c-1c7e-490b-a29e-f68448d340ab" providerId="AD" clId="Web-{3A1DAB68-0BD4-4ED2-B2CF-0085517182BF}" dt="2023-11-27T01:45:54.600" v="10"/>
          <ac:spMkLst>
            <pc:docMk/>
            <pc:sldMk cId="2330254520" sldId="260"/>
            <ac:spMk id="14" creationId="{8FC9BE17-9A7B-462D-AE50-3D8777387304}"/>
          </ac:spMkLst>
        </pc:spChg>
        <pc:spChg chg="add del">
          <ac:chgData name="Victor Henrique Pereira" userId="S::927842@sga.pucminas.br::5cf0060c-1c7e-490b-a29e-f68448d340ab" providerId="AD" clId="Web-{3A1DAB68-0BD4-4ED2-B2CF-0085517182BF}" dt="2023-11-27T01:45:54.600" v="10"/>
          <ac:spMkLst>
            <pc:docMk/>
            <pc:sldMk cId="2330254520" sldId="260"/>
            <ac:spMk id="15" creationId="{7A5F0580-5EE9-419F-96EE-B6529EF6E7D0}"/>
          </ac:spMkLst>
        </pc:spChg>
        <pc:spChg chg="add del">
          <ac:chgData name="Victor Henrique Pereira" userId="S::927842@sga.pucminas.br::5cf0060c-1c7e-490b-a29e-f68448d340ab" providerId="AD" clId="Web-{3A1DAB68-0BD4-4ED2-B2CF-0085517182BF}" dt="2023-11-27T01:45:54.600" v="10"/>
          <ac:spMkLst>
            <pc:docMk/>
            <pc:sldMk cId="2330254520" sldId="260"/>
            <ac:spMk id="16" creationId="{3EBE8569-6AEC-4B8C-8D53-2DE337CDBA65}"/>
          </ac:spMkLst>
        </pc:spChg>
        <pc:spChg chg="add del">
          <ac:chgData name="Victor Henrique Pereira" userId="S::927842@sga.pucminas.br::5cf0060c-1c7e-490b-a29e-f68448d340ab" providerId="AD" clId="Web-{3A1DAB68-0BD4-4ED2-B2CF-0085517182BF}" dt="2023-11-27T01:48:44.965" v="23"/>
          <ac:spMkLst>
            <pc:docMk/>
            <pc:sldMk cId="2330254520" sldId="260"/>
            <ac:spMk id="18" creationId="{04812C46-200A-4DEB-A05E-3ED6C68C2387}"/>
          </ac:spMkLst>
        </pc:spChg>
        <pc:spChg chg="add del">
          <ac:chgData name="Victor Henrique Pereira" userId="S::927842@sga.pucminas.br::5cf0060c-1c7e-490b-a29e-f68448d340ab" providerId="AD" clId="Web-{3A1DAB68-0BD4-4ED2-B2CF-0085517182BF}" dt="2023-11-27T01:48:44.965" v="23"/>
          <ac:spMkLst>
            <pc:docMk/>
            <pc:sldMk cId="2330254520" sldId="260"/>
            <ac:spMk id="19" creationId="{D1EA859B-E555-4109-94F3-6700E046E008}"/>
          </ac:spMkLst>
        </pc:spChg>
        <pc:spChg chg="add del">
          <ac:chgData name="Victor Henrique Pereira" userId="S::927842@sga.pucminas.br::5cf0060c-1c7e-490b-a29e-f68448d340ab" providerId="AD" clId="Web-{3A1DAB68-0BD4-4ED2-B2CF-0085517182BF}" dt="2023-11-27T01:48:19.949" v="20"/>
          <ac:spMkLst>
            <pc:docMk/>
            <pc:sldMk cId="2330254520" sldId="260"/>
            <ac:spMk id="24" creationId="{0671A8AE-40A1-4631-A6B8-581AFF065482}"/>
          </ac:spMkLst>
        </pc:spChg>
        <pc:spChg chg="add del">
          <ac:chgData name="Victor Henrique Pereira" userId="S::927842@sga.pucminas.br::5cf0060c-1c7e-490b-a29e-f68448d340ab" providerId="AD" clId="Web-{3A1DAB68-0BD4-4ED2-B2CF-0085517182BF}" dt="2023-11-27T01:48:19.949" v="20"/>
          <ac:spMkLst>
            <pc:docMk/>
            <pc:sldMk cId="2330254520" sldId="260"/>
            <ac:spMk id="26" creationId="{AB58EF07-17C2-48CF-ABB0-EEF1F17CB8F0}"/>
          </ac:spMkLst>
        </pc:spChg>
        <pc:spChg chg="add del">
          <ac:chgData name="Victor Henrique Pereira" userId="S::927842@sga.pucminas.br::5cf0060c-1c7e-490b-a29e-f68448d340ab" providerId="AD" clId="Web-{3A1DAB68-0BD4-4ED2-B2CF-0085517182BF}" dt="2023-11-27T01:48:19.949" v="20"/>
          <ac:spMkLst>
            <pc:docMk/>
            <pc:sldMk cId="2330254520" sldId="260"/>
            <ac:spMk id="28" creationId="{AF2F604E-43BE-4DC3-B983-E071523364F8}"/>
          </ac:spMkLst>
        </pc:spChg>
        <pc:spChg chg="add del">
          <ac:chgData name="Victor Henrique Pereira" userId="S::927842@sga.pucminas.br::5cf0060c-1c7e-490b-a29e-f68448d340ab" providerId="AD" clId="Web-{3A1DAB68-0BD4-4ED2-B2CF-0085517182BF}" dt="2023-11-27T01:48:19.949" v="20"/>
          <ac:spMkLst>
            <pc:docMk/>
            <pc:sldMk cId="2330254520" sldId="260"/>
            <ac:spMk id="30" creationId="{08C9B587-E65E-4B52-B37C-ABEBB6E87928}"/>
          </ac:spMkLst>
        </pc:spChg>
        <pc:spChg chg="add del">
          <ac:chgData name="Victor Henrique Pereira" userId="S::927842@sga.pucminas.br::5cf0060c-1c7e-490b-a29e-f68448d340ab" providerId="AD" clId="Web-{3A1DAB68-0BD4-4ED2-B2CF-0085517182BF}" dt="2023-11-27T01:48:44.965" v="22"/>
          <ac:spMkLst>
            <pc:docMk/>
            <pc:sldMk cId="2330254520" sldId="260"/>
            <ac:spMk id="32" creationId="{8930EBA3-4D2E-42E8-B828-834555328D85}"/>
          </ac:spMkLst>
        </pc:spChg>
        <pc:spChg chg="add del">
          <ac:chgData name="Victor Henrique Pereira" userId="S::927842@sga.pucminas.br::5cf0060c-1c7e-490b-a29e-f68448d340ab" providerId="AD" clId="Web-{3A1DAB68-0BD4-4ED2-B2CF-0085517182BF}" dt="2023-11-27T01:48:44.965" v="22"/>
          <ac:spMkLst>
            <pc:docMk/>
            <pc:sldMk cId="2330254520" sldId="260"/>
            <ac:spMk id="33" creationId="{E58B2195-5055-402F-A3E7-53FF0E4980C3}"/>
          </ac:spMkLst>
        </pc:spChg>
        <pc:spChg chg="add del">
          <ac:chgData name="Victor Henrique Pereira" userId="S::927842@sga.pucminas.br::5cf0060c-1c7e-490b-a29e-f68448d340ab" providerId="AD" clId="Web-{3A1DAB68-0BD4-4ED2-B2CF-0085517182BF}" dt="2023-11-27T01:48:44.965" v="22"/>
          <ac:spMkLst>
            <pc:docMk/>
            <pc:sldMk cId="2330254520" sldId="260"/>
            <ac:spMk id="34" creationId="{528AA953-F4F9-4DC5-97C7-491F4AF937DC}"/>
          </ac:spMkLst>
        </pc:spChg>
        <pc:spChg chg="add del">
          <ac:chgData name="Victor Henrique Pereira" userId="S::927842@sga.pucminas.br::5cf0060c-1c7e-490b-a29e-f68448d340ab" providerId="AD" clId="Web-{3A1DAB68-0BD4-4ED2-B2CF-0085517182BF}" dt="2023-11-27T01:52:50.129" v="27"/>
          <ac:spMkLst>
            <pc:docMk/>
            <pc:sldMk cId="2330254520" sldId="260"/>
            <ac:spMk id="36" creationId="{6CCA5F87-1D1E-45CB-8D83-FC7EEFAD9935}"/>
          </ac:spMkLst>
        </pc:spChg>
        <pc:spChg chg="add del">
          <ac:chgData name="Victor Henrique Pereira" userId="S::927842@sga.pucminas.br::5cf0060c-1c7e-490b-a29e-f68448d340ab" providerId="AD" clId="Web-{3A1DAB68-0BD4-4ED2-B2CF-0085517182BF}" dt="2023-11-27T01:52:50.129" v="27"/>
          <ac:spMkLst>
            <pc:docMk/>
            <pc:sldMk cId="2330254520" sldId="260"/>
            <ac:spMk id="37" creationId="{7CCFC2C6-6238-4A2F-93DE-2ADF74AF635E}"/>
          </ac:spMkLst>
        </pc:spChg>
        <pc:spChg chg="add del">
          <ac:chgData name="Victor Henrique Pereira" userId="S::927842@sga.pucminas.br::5cf0060c-1c7e-490b-a29e-f68448d340ab" providerId="AD" clId="Web-{3A1DAB68-0BD4-4ED2-B2CF-0085517182BF}" dt="2023-11-27T01:52:50.129" v="27"/>
          <ac:spMkLst>
            <pc:docMk/>
            <pc:sldMk cId="2330254520" sldId="260"/>
            <ac:spMk id="38" creationId="{AF2F604E-43BE-4DC3-B983-E071523364F8}"/>
          </ac:spMkLst>
        </pc:spChg>
        <pc:spChg chg="add del">
          <ac:chgData name="Victor Henrique Pereira" userId="S::927842@sga.pucminas.br::5cf0060c-1c7e-490b-a29e-f68448d340ab" providerId="AD" clId="Web-{3A1DAB68-0BD4-4ED2-B2CF-0085517182BF}" dt="2023-11-27T01:52:50.129" v="27"/>
          <ac:spMkLst>
            <pc:docMk/>
            <pc:sldMk cId="2330254520" sldId="260"/>
            <ac:spMk id="39" creationId="{08C9B587-E65E-4B52-B37C-ABEBB6E87928}"/>
          </ac:spMkLst>
        </pc:spChg>
        <pc:spChg chg="add del">
          <ac:chgData name="Victor Henrique Pereira" userId="S::927842@sga.pucminas.br::5cf0060c-1c7e-490b-a29e-f68448d340ab" providerId="AD" clId="Web-{3A1DAB68-0BD4-4ED2-B2CF-0085517182BF}" dt="2023-11-27T01:54:08.788" v="31"/>
          <ac:spMkLst>
            <pc:docMk/>
            <pc:sldMk cId="2330254520" sldId="260"/>
            <ac:spMk id="44" creationId="{E91DC736-0EF8-4F87-9146-EBF1D2EE4D3D}"/>
          </ac:spMkLst>
        </pc:spChg>
        <pc:spChg chg="add del">
          <ac:chgData name="Victor Henrique Pereira" userId="S::927842@sga.pucminas.br::5cf0060c-1c7e-490b-a29e-f68448d340ab" providerId="AD" clId="Web-{3A1DAB68-0BD4-4ED2-B2CF-0085517182BF}" dt="2023-11-27T01:54:08.788" v="31"/>
          <ac:spMkLst>
            <pc:docMk/>
            <pc:sldMk cId="2330254520" sldId="260"/>
            <ac:spMk id="46" creationId="{097CD68E-23E3-4007-8847-CD0944C4F7BE}"/>
          </ac:spMkLst>
        </pc:spChg>
        <pc:spChg chg="add del">
          <ac:chgData name="Victor Henrique Pereira" userId="S::927842@sga.pucminas.br::5cf0060c-1c7e-490b-a29e-f68448d340ab" providerId="AD" clId="Web-{3A1DAB68-0BD4-4ED2-B2CF-0085517182BF}" dt="2023-11-27T01:54:08.788" v="31"/>
          <ac:spMkLst>
            <pc:docMk/>
            <pc:sldMk cId="2330254520" sldId="260"/>
            <ac:spMk id="48" creationId="{AF2F604E-43BE-4DC3-B983-E071523364F8}"/>
          </ac:spMkLst>
        </pc:spChg>
        <pc:spChg chg="add del">
          <ac:chgData name="Victor Henrique Pereira" userId="S::927842@sga.pucminas.br::5cf0060c-1c7e-490b-a29e-f68448d340ab" providerId="AD" clId="Web-{3A1DAB68-0BD4-4ED2-B2CF-0085517182BF}" dt="2023-11-27T01:54:08.788" v="31"/>
          <ac:spMkLst>
            <pc:docMk/>
            <pc:sldMk cId="2330254520" sldId="260"/>
            <ac:spMk id="50" creationId="{08C9B587-E65E-4B52-B37C-ABEBB6E87928}"/>
          </ac:spMkLst>
        </pc:spChg>
        <pc:picChg chg="add del mod ord">
          <ac:chgData name="Victor Henrique Pereira" userId="S::927842@sga.pucminas.br::5cf0060c-1c7e-490b-a29e-f68448d340ab" providerId="AD" clId="Web-{3A1DAB68-0BD4-4ED2-B2CF-0085517182BF}" dt="2023-11-27T01:46:27.039" v="15"/>
          <ac:picMkLst>
            <pc:docMk/>
            <pc:sldMk cId="2330254520" sldId="260"/>
            <ac:picMk id="4" creationId="{2BC0356D-BD79-3593-BD1E-CC32E24F5241}"/>
          </ac:picMkLst>
        </pc:picChg>
        <pc:picChg chg="add del mod">
          <ac:chgData name="Victor Henrique Pereira" userId="S::927842@sga.pucminas.br::5cf0060c-1c7e-490b-a29e-f68448d340ab" providerId="AD" clId="Web-{3A1DAB68-0BD4-4ED2-B2CF-0085517182BF}" dt="2023-11-27T01:49:11.122" v="25"/>
          <ac:picMkLst>
            <pc:docMk/>
            <pc:sldMk cId="2330254520" sldId="260"/>
            <ac:picMk id="5" creationId="{C9D822A0-6F48-9781-413E-24674A808C74}"/>
          </ac:picMkLst>
        </pc:picChg>
        <pc:picChg chg="add del mod">
          <ac:chgData name="Victor Henrique Pereira" userId="S::927842@sga.pucminas.br::5cf0060c-1c7e-490b-a29e-f68448d340ab" providerId="AD" clId="Web-{3A1DAB68-0BD4-4ED2-B2CF-0085517182BF}" dt="2023-11-27T01:53:53.459" v="29"/>
          <ac:picMkLst>
            <pc:docMk/>
            <pc:sldMk cId="2330254520" sldId="260"/>
            <ac:picMk id="6" creationId="{6C34D72E-D617-AAA5-1083-14AC0AA38D55}"/>
          </ac:picMkLst>
        </pc:picChg>
        <pc:picChg chg="add mod">
          <ac:chgData name="Victor Henrique Pereira" userId="S::927842@sga.pucminas.br::5cf0060c-1c7e-490b-a29e-f68448d340ab" providerId="AD" clId="Web-{3A1DAB68-0BD4-4ED2-B2CF-0085517182BF}" dt="2023-11-27T01:54:08.788" v="31"/>
          <ac:picMkLst>
            <pc:docMk/>
            <pc:sldMk cId="2330254520" sldId="260"/>
            <ac:picMk id="7" creationId="{A52D4399-0A26-10E9-1C7F-194F860FEB28}"/>
          </ac:picMkLst>
        </pc:picChg>
        <pc:cxnChg chg="add">
          <ac:chgData name="Victor Henrique Pereira" userId="S::927842@sga.pucminas.br::5cf0060c-1c7e-490b-a29e-f68448d340ab" providerId="AD" clId="Web-{3A1DAB68-0BD4-4ED2-B2CF-0085517182BF}" dt="2023-11-27T01:54:08.788" v="31"/>
          <ac:cxnSpMkLst>
            <pc:docMk/>
            <pc:sldMk cId="2330254520" sldId="260"/>
            <ac:cxnSpMk id="55" creationId="{7667AA61-5C27-F30F-D229-06CBE5709F33}"/>
          </ac:cxnSpMkLst>
        </pc:cxnChg>
      </pc:sldChg>
    </pc:docChg>
  </pc:docChgLst>
  <pc:docChgLst>
    <pc:chgData name="Arthur Medeiros De Moraes" userId="S::1454084@sga.pucminas.br::7f80e873-4433-4d89-bd44-fd3649641435" providerId="AD" clId="Web-{99908D39-4996-46C3-A316-FF883A50AF6F}"/>
    <pc:docChg chg="delSld modSld">
      <pc:chgData name="Arthur Medeiros De Moraes" userId="S::1454084@sga.pucminas.br::7f80e873-4433-4d89-bd44-fd3649641435" providerId="AD" clId="Web-{99908D39-4996-46C3-A316-FF883A50AF6F}" dt="2023-11-27T01:58:30.393" v="37"/>
      <pc:docMkLst>
        <pc:docMk/>
      </pc:docMkLst>
      <pc:sldChg chg="mod modShow">
        <pc:chgData name="Arthur Medeiros De Moraes" userId="S::1454084@sga.pucminas.br::7f80e873-4433-4d89-bd44-fd3649641435" providerId="AD" clId="Web-{99908D39-4996-46C3-A316-FF883A50AF6F}" dt="2023-11-27T01:58:30.393" v="37"/>
        <pc:sldMkLst>
          <pc:docMk/>
          <pc:sldMk cId="686474196" sldId="258"/>
        </pc:sldMkLst>
      </pc:sldChg>
      <pc:sldChg chg="del">
        <pc:chgData name="Arthur Medeiros De Moraes" userId="S::1454084@sga.pucminas.br::7f80e873-4433-4d89-bd44-fd3649641435" providerId="AD" clId="Web-{99908D39-4996-46C3-A316-FF883A50AF6F}" dt="2023-11-27T01:38:08.936" v="0"/>
        <pc:sldMkLst>
          <pc:docMk/>
          <pc:sldMk cId="3743407965" sldId="259"/>
        </pc:sldMkLst>
      </pc:sldChg>
      <pc:sldChg chg="delSp modSp">
        <pc:chgData name="Arthur Medeiros De Moraes" userId="S::1454084@sga.pucminas.br::7f80e873-4433-4d89-bd44-fd3649641435" providerId="AD" clId="Web-{99908D39-4996-46C3-A316-FF883A50AF6F}" dt="2023-11-27T01:52:49.803" v="35" actId="14100"/>
        <pc:sldMkLst>
          <pc:docMk/>
          <pc:sldMk cId="2330254520" sldId="260"/>
        </pc:sldMkLst>
        <pc:spChg chg="mod">
          <ac:chgData name="Arthur Medeiros De Moraes" userId="S::1454084@sga.pucminas.br::7f80e873-4433-4d89-bd44-fd3649641435" providerId="AD" clId="Web-{99908D39-4996-46C3-A316-FF883A50AF6F}" dt="2023-11-27T01:52:49.803" v="35" actId="14100"/>
          <ac:spMkLst>
            <pc:docMk/>
            <pc:sldMk cId="2330254520" sldId="260"/>
            <ac:spMk id="2" creationId="{9FF01204-F8A1-6019-FC7C-FCF1B11D6A38}"/>
          </ac:spMkLst>
        </pc:spChg>
        <pc:spChg chg="del mod">
          <ac:chgData name="Arthur Medeiros De Moraes" userId="S::1454084@sga.pucminas.br::7f80e873-4433-4d89-bd44-fd3649641435" providerId="AD" clId="Web-{99908D39-4996-46C3-A316-FF883A50AF6F}" dt="2023-11-27T01:48:04.770" v="20"/>
          <ac:spMkLst>
            <pc:docMk/>
            <pc:sldMk cId="2330254520" sldId="260"/>
            <ac:spMk id="3" creationId="{E595ED38-20D0-96F3-4D8E-AFC8F5BA2BA9}"/>
          </ac:spMkLst>
        </pc:spChg>
      </pc:sldChg>
    </pc:docChg>
  </pc:docChgLst>
  <pc:docChgLst>
    <pc:chgData name="Victor Henrique Pereira" userId="S::927842@sga.pucminas.br::5cf0060c-1c7e-490b-a29e-f68448d340ab" providerId="AD" clId="Web-{1228EDD1-20E7-48F9-80F1-475ACDDA914F}"/>
    <pc:docChg chg="addSld modSld">
      <pc:chgData name="Victor Henrique Pereira" userId="S::927842@sga.pucminas.br::5cf0060c-1c7e-490b-a29e-f68448d340ab" providerId="AD" clId="Web-{1228EDD1-20E7-48F9-80F1-475ACDDA914F}" dt="2023-11-27T00:49:47.930" v="11"/>
      <pc:docMkLst>
        <pc:docMk/>
      </pc:docMkLst>
      <pc:sldChg chg="addSp delSp modSp new mod setBg">
        <pc:chgData name="Victor Henrique Pereira" userId="S::927842@sga.pucminas.br::5cf0060c-1c7e-490b-a29e-f68448d340ab" providerId="AD" clId="Web-{1228EDD1-20E7-48F9-80F1-475ACDDA914F}" dt="2023-11-27T00:49:47.930" v="11"/>
        <pc:sldMkLst>
          <pc:docMk/>
          <pc:sldMk cId="1168517448" sldId="256"/>
        </pc:sldMkLst>
        <pc:spChg chg="mod">
          <ac:chgData name="Victor Henrique Pereira" userId="S::927842@sga.pucminas.br::5cf0060c-1c7e-490b-a29e-f68448d340ab" providerId="AD" clId="Web-{1228EDD1-20E7-48F9-80F1-475ACDDA914F}" dt="2023-11-27T00:49:47.930" v="11"/>
          <ac:spMkLst>
            <pc:docMk/>
            <pc:sldMk cId="1168517448" sldId="256"/>
            <ac:spMk id="2" creationId="{1CCED05A-4A27-6534-8E87-12AF2AF576B1}"/>
          </ac:spMkLst>
        </pc:spChg>
        <pc:spChg chg="mod">
          <ac:chgData name="Victor Henrique Pereira" userId="S::927842@sga.pucminas.br::5cf0060c-1c7e-490b-a29e-f68448d340ab" providerId="AD" clId="Web-{1228EDD1-20E7-48F9-80F1-475ACDDA914F}" dt="2023-11-27T00:49:47.930" v="11"/>
          <ac:spMkLst>
            <pc:docMk/>
            <pc:sldMk cId="1168517448" sldId="256"/>
            <ac:spMk id="3" creationId="{53A7BA14-7B40-6E11-8CAE-6BEA6E58467D}"/>
          </ac:spMkLst>
        </pc:spChg>
        <pc:spChg chg="add del">
          <ac:chgData name="Victor Henrique Pereira" userId="S::927842@sga.pucminas.br::5cf0060c-1c7e-490b-a29e-f68448d340ab" providerId="AD" clId="Web-{1228EDD1-20E7-48F9-80F1-475ACDDA914F}" dt="2023-11-27T00:48:37.569" v="4"/>
          <ac:spMkLst>
            <pc:docMk/>
            <pc:sldMk cId="1168517448" sldId="256"/>
            <ac:spMk id="9" creationId="{362D44EE-C852-4460-B8B5-C4F2BC20510C}"/>
          </ac:spMkLst>
        </pc:spChg>
        <pc:spChg chg="add del">
          <ac:chgData name="Victor Henrique Pereira" userId="S::927842@sga.pucminas.br::5cf0060c-1c7e-490b-a29e-f68448d340ab" providerId="AD" clId="Web-{1228EDD1-20E7-48F9-80F1-475ACDDA914F}" dt="2023-11-27T00:48:37.569" v="4"/>
          <ac:spMkLst>
            <pc:docMk/>
            <pc:sldMk cId="1168517448" sldId="256"/>
            <ac:spMk id="11" creationId="{658970D8-8D1D-4B5C-894B-E871CC86543D}"/>
          </ac:spMkLst>
        </pc:spChg>
        <pc:spChg chg="add del">
          <ac:chgData name="Victor Henrique Pereira" userId="S::927842@sga.pucminas.br::5cf0060c-1c7e-490b-a29e-f68448d340ab" providerId="AD" clId="Web-{1228EDD1-20E7-48F9-80F1-475ACDDA914F}" dt="2023-11-27T00:48:37.569" v="4"/>
          <ac:spMkLst>
            <pc:docMk/>
            <pc:sldMk cId="1168517448" sldId="256"/>
            <ac:spMk id="13" creationId="{F227E5B6-9132-43CA-B503-37A18562ADF2}"/>
          </ac:spMkLst>
        </pc:spChg>
        <pc:spChg chg="add del">
          <ac:chgData name="Victor Henrique Pereira" userId="S::927842@sga.pucminas.br::5cf0060c-1c7e-490b-a29e-f68448d340ab" providerId="AD" clId="Web-{1228EDD1-20E7-48F9-80F1-475ACDDA914F}" dt="2023-11-27T00:48:37.569" v="4"/>
          <ac:spMkLst>
            <pc:docMk/>
            <pc:sldMk cId="1168517448" sldId="256"/>
            <ac:spMk id="15" creationId="{03C2051E-A88D-48E5-BACF-AAED17892722}"/>
          </ac:spMkLst>
        </pc:spChg>
        <pc:spChg chg="add del">
          <ac:chgData name="Victor Henrique Pereira" userId="S::927842@sga.pucminas.br::5cf0060c-1c7e-490b-a29e-f68448d340ab" providerId="AD" clId="Web-{1228EDD1-20E7-48F9-80F1-475ACDDA914F}" dt="2023-11-27T00:48:37.569" v="4"/>
          <ac:spMkLst>
            <pc:docMk/>
            <pc:sldMk cId="1168517448" sldId="256"/>
            <ac:spMk id="17" creationId="{7821A508-2985-4905-874A-527429BAABFA}"/>
          </ac:spMkLst>
        </pc:spChg>
        <pc:spChg chg="add del">
          <ac:chgData name="Victor Henrique Pereira" userId="S::927842@sga.pucminas.br::5cf0060c-1c7e-490b-a29e-f68448d340ab" providerId="AD" clId="Web-{1228EDD1-20E7-48F9-80F1-475ACDDA914F}" dt="2023-11-27T00:48:37.569" v="4"/>
          <ac:spMkLst>
            <pc:docMk/>
            <pc:sldMk cId="1168517448" sldId="256"/>
            <ac:spMk id="19" creationId="{D2929CB1-0E3C-4B2D-ADC5-0154FB33BA44}"/>
          </ac:spMkLst>
        </pc:spChg>
        <pc:spChg chg="add del">
          <ac:chgData name="Victor Henrique Pereira" userId="S::927842@sga.pucminas.br::5cf0060c-1c7e-490b-a29e-f68448d340ab" providerId="AD" clId="Web-{1228EDD1-20E7-48F9-80F1-475ACDDA914F}" dt="2023-11-27T00:48:37.569" v="4"/>
          <ac:spMkLst>
            <pc:docMk/>
            <pc:sldMk cId="1168517448" sldId="256"/>
            <ac:spMk id="21" creationId="{5F2F0C84-BE8C-4DC2-A6D3-30349A801D5C}"/>
          </ac:spMkLst>
        </pc:spChg>
        <pc:spChg chg="add del">
          <ac:chgData name="Victor Henrique Pereira" userId="S::927842@sga.pucminas.br::5cf0060c-1c7e-490b-a29e-f68448d340ab" providerId="AD" clId="Web-{1228EDD1-20E7-48F9-80F1-475ACDDA914F}" dt="2023-11-27T00:48:43.741" v="6"/>
          <ac:spMkLst>
            <pc:docMk/>
            <pc:sldMk cId="1168517448" sldId="256"/>
            <ac:spMk id="23" creationId="{0671A8AE-40A1-4631-A6B8-581AFF065482}"/>
          </ac:spMkLst>
        </pc:spChg>
        <pc:spChg chg="add del">
          <ac:chgData name="Victor Henrique Pereira" userId="S::927842@sga.pucminas.br::5cf0060c-1c7e-490b-a29e-f68448d340ab" providerId="AD" clId="Web-{1228EDD1-20E7-48F9-80F1-475ACDDA914F}" dt="2023-11-27T00:48:43.741" v="6"/>
          <ac:spMkLst>
            <pc:docMk/>
            <pc:sldMk cId="1168517448" sldId="256"/>
            <ac:spMk id="24" creationId="{AB58EF07-17C2-48CF-ABB0-EEF1F17CB8F0}"/>
          </ac:spMkLst>
        </pc:spChg>
        <pc:spChg chg="add del">
          <ac:chgData name="Victor Henrique Pereira" userId="S::927842@sga.pucminas.br::5cf0060c-1c7e-490b-a29e-f68448d340ab" providerId="AD" clId="Web-{1228EDD1-20E7-48F9-80F1-475ACDDA914F}" dt="2023-11-27T00:48:43.741" v="6"/>
          <ac:spMkLst>
            <pc:docMk/>
            <pc:sldMk cId="1168517448" sldId="256"/>
            <ac:spMk id="25" creationId="{AF2F604E-43BE-4DC3-B983-E071523364F8}"/>
          </ac:spMkLst>
        </pc:spChg>
        <pc:spChg chg="add del">
          <ac:chgData name="Victor Henrique Pereira" userId="S::927842@sga.pucminas.br::5cf0060c-1c7e-490b-a29e-f68448d340ab" providerId="AD" clId="Web-{1228EDD1-20E7-48F9-80F1-475ACDDA914F}" dt="2023-11-27T00:48:43.741" v="6"/>
          <ac:spMkLst>
            <pc:docMk/>
            <pc:sldMk cId="1168517448" sldId="256"/>
            <ac:spMk id="26" creationId="{08C9B587-E65E-4B52-B37C-ABEBB6E87928}"/>
          </ac:spMkLst>
        </pc:spChg>
        <pc:spChg chg="add del">
          <ac:chgData name="Victor Henrique Pereira" userId="S::927842@sga.pucminas.br::5cf0060c-1c7e-490b-a29e-f68448d340ab" providerId="AD" clId="Web-{1228EDD1-20E7-48F9-80F1-475ACDDA914F}" dt="2023-11-27T00:48:46.163" v="8"/>
          <ac:spMkLst>
            <pc:docMk/>
            <pc:sldMk cId="1168517448" sldId="256"/>
            <ac:spMk id="28" creationId="{C1DD1A8A-57D5-4A81-AD04-532B043C5611}"/>
          </ac:spMkLst>
        </pc:spChg>
        <pc:spChg chg="add del">
          <ac:chgData name="Victor Henrique Pereira" userId="S::927842@sga.pucminas.br::5cf0060c-1c7e-490b-a29e-f68448d340ab" providerId="AD" clId="Web-{1228EDD1-20E7-48F9-80F1-475ACDDA914F}" dt="2023-11-27T00:48:46.163" v="8"/>
          <ac:spMkLst>
            <pc:docMk/>
            <pc:sldMk cId="1168517448" sldId="256"/>
            <ac:spMk id="29" creationId="{007891EC-4501-44ED-A8C8-B11B6DB767AB}"/>
          </ac:spMkLst>
        </pc:spChg>
        <pc:spChg chg="add del">
          <ac:chgData name="Victor Henrique Pereira" userId="S::927842@sga.pucminas.br::5cf0060c-1c7e-490b-a29e-f68448d340ab" providerId="AD" clId="Web-{1228EDD1-20E7-48F9-80F1-475ACDDA914F}" dt="2023-11-27T00:49:47.915" v="10"/>
          <ac:spMkLst>
            <pc:docMk/>
            <pc:sldMk cId="1168517448" sldId="256"/>
            <ac:spMk id="31" creationId="{ECC07320-C2CA-4E29-8481-9D9E143C7788}"/>
          </ac:spMkLst>
        </pc:spChg>
        <pc:spChg chg="add">
          <ac:chgData name="Victor Henrique Pereira" userId="S::927842@sga.pucminas.br::5cf0060c-1c7e-490b-a29e-f68448d340ab" providerId="AD" clId="Web-{1228EDD1-20E7-48F9-80F1-475ACDDA914F}" dt="2023-11-27T00:49:47.930" v="11"/>
          <ac:spMkLst>
            <pc:docMk/>
            <pc:sldMk cId="1168517448" sldId="256"/>
            <ac:spMk id="33" creationId="{362D44EE-C852-4460-B8B5-C4F2BC20510C}"/>
          </ac:spMkLst>
        </pc:spChg>
        <pc:spChg chg="add">
          <ac:chgData name="Victor Henrique Pereira" userId="S::927842@sga.pucminas.br::5cf0060c-1c7e-490b-a29e-f68448d340ab" providerId="AD" clId="Web-{1228EDD1-20E7-48F9-80F1-475ACDDA914F}" dt="2023-11-27T00:49:47.930" v="11"/>
          <ac:spMkLst>
            <pc:docMk/>
            <pc:sldMk cId="1168517448" sldId="256"/>
            <ac:spMk id="34" creationId="{658970D8-8D1D-4B5C-894B-E871CC86543D}"/>
          </ac:spMkLst>
        </pc:spChg>
        <pc:spChg chg="add">
          <ac:chgData name="Victor Henrique Pereira" userId="S::927842@sga.pucminas.br::5cf0060c-1c7e-490b-a29e-f68448d340ab" providerId="AD" clId="Web-{1228EDD1-20E7-48F9-80F1-475ACDDA914F}" dt="2023-11-27T00:49:47.930" v="11"/>
          <ac:spMkLst>
            <pc:docMk/>
            <pc:sldMk cId="1168517448" sldId="256"/>
            <ac:spMk id="35" creationId="{F227E5B6-9132-43CA-B503-37A18562ADF2}"/>
          </ac:spMkLst>
        </pc:spChg>
        <pc:spChg chg="add">
          <ac:chgData name="Victor Henrique Pereira" userId="S::927842@sga.pucminas.br::5cf0060c-1c7e-490b-a29e-f68448d340ab" providerId="AD" clId="Web-{1228EDD1-20E7-48F9-80F1-475ACDDA914F}" dt="2023-11-27T00:49:47.930" v="11"/>
          <ac:spMkLst>
            <pc:docMk/>
            <pc:sldMk cId="1168517448" sldId="256"/>
            <ac:spMk id="36" creationId="{03C2051E-A88D-48E5-BACF-AAED17892722}"/>
          </ac:spMkLst>
        </pc:spChg>
        <pc:spChg chg="add">
          <ac:chgData name="Victor Henrique Pereira" userId="S::927842@sga.pucminas.br::5cf0060c-1c7e-490b-a29e-f68448d340ab" providerId="AD" clId="Web-{1228EDD1-20E7-48F9-80F1-475ACDDA914F}" dt="2023-11-27T00:49:47.930" v="11"/>
          <ac:spMkLst>
            <pc:docMk/>
            <pc:sldMk cId="1168517448" sldId="256"/>
            <ac:spMk id="37" creationId="{7821A508-2985-4905-874A-527429BAABFA}"/>
          </ac:spMkLst>
        </pc:spChg>
        <pc:spChg chg="add">
          <ac:chgData name="Victor Henrique Pereira" userId="S::927842@sga.pucminas.br::5cf0060c-1c7e-490b-a29e-f68448d340ab" providerId="AD" clId="Web-{1228EDD1-20E7-48F9-80F1-475ACDDA914F}" dt="2023-11-27T00:49:47.930" v="11"/>
          <ac:spMkLst>
            <pc:docMk/>
            <pc:sldMk cId="1168517448" sldId="256"/>
            <ac:spMk id="38" creationId="{D2929CB1-0E3C-4B2D-ADC5-0154FB33BA44}"/>
          </ac:spMkLst>
        </pc:spChg>
        <pc:spChg chg="add">
          <ac:chgData name="Victor Henrique Pereira" userId="S::927842@sga.pucminas.br::5cf0060c-1c7e-490b-a29e-f68448d340ab" providerId="AD" clId="Web-{1228EDD1-20E7-48F9-80F1-475ACDDA914F}" dt="2023-11-27T00:49:47.930" v="11"/>
          <ac:spMkLst>
            <pc:docMk/>
            <pc:sldMk cId="1168517448" sldId="256"/>
            <ac:spMk id="39" creationId="{5F2F0C84-BE8C-4DC2-A6D3-30349A801D5C}"/>
          </ac:spMkLst>
        </pc:spChg>
        <pc:picChg chg="add mod ord">
          <ac:chgData name="Victor Henrique Pereira" userId="S::927842@sga.pucminas.br::5cf0060c-1c7e-490b-a29e-f68448d340ab" providerId="AD" clId="Web-{1228EDD1-20E7-48F9-80F1-475ACDDA914F}" dt="2023-11-27T00:49:47.930" v="11"/>
          <ac:picMkLst>
            <pc:docMk/>
            <pc:sldMk cId="1168517448" sldId="256"/>
            <ac:picMk id="4" creationId="{D0D55932-E54C-658C-23B3-B2C668CA8C6F}"/>
          </ac:picMkLst>
        </pc:picChg>
      </pc:sldChg>
    </pc:docChg>
  </pc:docChgLst>
  <pc:docChgLst>
    <pc:chgData name="Victor Henrique Pereira" userId="S::927842@sga.pucminas.br::5cf0060c-1c7e-490b-a29e-f68448d340ab" providerId="AD" clId="Web-{CF157E2E-6A32-408D-A019-260A46C957CB}"/>
    <pc:docChg chg="modSld">
      <pc:chgData name="Victor Henrique Pereira" userId="S::927842@sga.pucminas.br::5cf0060c-1c7e-490b-a29e-f68448d340ab" providerId="AD" clId="Web-{CF157E2E-6A32-408D-A019-260A46C957CB}" dt="2023-12-11T02:01:02.666" v="87" actId="1076"/>
      <pc:docMkLst>
        <pc:docMk/>
      </pc:docMkLst>
      <pc:sldChg chg="modSp">
        <pc:chgData name="Victor Henrique Pereira" userId="S::927842@sga.pucminas.br::5cf0060c-1c7e-490b-a29e-f68448d340ab" providerId="AD" clId="Web-{CF157E2E-6A32-408D-A019-260A46C957CB}" dt="2023-12-11T02:01:02.666" v="87" actId="1076"/>
        <pc:sldMkLst>
          <pc:docMk/>
          <pc:sldMk cId="2632053869" sldId="257"/>
        </pc:sldMkLst>
        <pc:spChg chg="mod">
          <ac:chgData name="Victor Henrique Pereira" userId="S::927842@sga.pucminas.br::5cf0060c-1c7e-490b-a29e-f68448d340ab" providerId="AD" clId="Web-{CF157E2E-6A32-408D-A019-260A46C957CB}" dt="2023-12-11T02:01:02.666" v="87" actId="1076"/>
          <ac:spMkLst>
            <pc:docMk/>
            <pc:sldMk cId="2632053869" sldId="257"/>
            <ac:spMk id="2" creationId="{EA40BA83-D5B3-8C5E-6A08-A861239C5971}"/>
          </ac:spMkLst>
        </pc:spChg>
      </pc:sldChg>
      <pc:sldChg chg="delAnim">
        <pc:chgData name="Victor Henrique Pereira" userId="S::927842@sga.pucminas.br::5cf0060c-1c7e-490b-a29e-f68448d340ab" providerId="AD" clId="Web-{CF157E2E-6A32-408D-A019-260A46C957CB}" dt="2023-12-11T01:38:18.455" v="47"/>
        <pc:sldMkLst>
          <pc:docMk/>
          <pc:sldMk cId="2330254520" sldId="260"/>
        </pc:sldMkLst>
      </pc:sldChg>
      <pc:sldChg chg="modSp">
        <pc:chgData name="Victor Henrique Pereira" userId="S::927842@sga.pucminas.br::5cf0060c-1c7e-490b-a29e-f68448d340ab" providerId="AD" clId="Web-{CF157E2E-6A32-408D-A019-260A46C957CB}" dt="2023-12-11T01:48:13.351" v="81" actId="20577"/>
        <pc:sldMkLst>
          <pc:docMk/>
          <pc:sldMk cId="1334909654" sldId="261"/>
        </pc:sldMkLst>
        <pc:spChg chg="mod">
          <ac:chgData name="Victor Henrique Pereira" userId="S::927842@sga.pucminas.br::5cf0060c-1c7e-490b-a29e-f68448d340ab" providerId="AD" clId="Web-{CF157E2E-6A32-408D-A019-260A46C957CB}" dt="2023-12-11T01:48:13.351" v="81" actId="20577"/>
          <ac:spMkLst>
            <pc:docMk/>
            <pc:sldMk cId="1334909654" sldId="261"/>
            <ac:spMk id="22" creationId="{0308FA06-FD48-EB00-E14F-04BDEB48CE43}"/>
          </ac:spMkLst>
        </pc:spChg>
      </pc:sldChg>
      <pc:sldChg chg="modSp">
        <pc:chgData name="Victor Henrique Pereira" userId="S::927842@sga.pucminas.br::5cf0060c-1c7e-490b-a29e-f68448d340ab" providerId="AD" clId="Web-{CF157E2E-6A32-408D-A019-260A46C957CB}" dt="2023-12-11T01:59:24.175" v="83" actId="1076"/>
        <pc:sldMkLst>
          <pc:docMk/>
          <pc:sldMk cId="3049851720" sldId="262"/>
        </pc:sldMkLst>
        <pc:spChg chg="mod">
          <ac:chgData name="Victor Henrique Pereira" userId="S::927842@sga.pucminas.br::5cf0060c-1c7e-490b-a29e-f68448d340ab" providerId="AD" clId="Web-{CF157E2E-6A32-408D-A019-260A46C957CB}" dt="2023-12-11T01:59:24.175" v="83" actId="1076"/>
          <ac:spMkLst>
            <pc:docMk/>
            <pc:sldMk cId="3049851720" sldId="262"/>
            <ac:spMk id="2" creationId="{516BD9D8-A1B6-DDA0-09B6-A617243530B0}"/>
          </ac:spMkLst>
        </pc:spChg>
        <pc:spChg chg="mod">
          <ac:chgData name="Victor Henrique Pereira" userId="S::927842@sga.pucminas.br::5cf0060c-1c7e-490b-a29e-f68448d340ab" providerId="AD" clId="Web-{CF157E2E-6A32-408D-A019-260A46C957CB}" dt="2023-12-11T01:42:52.765" v="53" actId="20577"/>
          <ac:spMkLst>
            <pc:docMk/>
            <pc:sldMk cId="3049851720" sldId="262"/>
            <ac:spMk id="13" creationId="{470CC4E2-B755-1650-04BB-E7570E9593F9}"/>
          </ac:spMkLst>
        </pc:spChg>
        <pc:spChg chg="mod">
          <ac:chgData name="Victor Henrique Pereira" userId="S::927842@sga.pucminas.br::5cf0060c-1c7e-490b-a29e-f68448d340ab" providerId="AD" clId="Web-{CF157E2E-6A32-408D-A019-260A46C957CB}" dt="2023-12-11T01:12:38.508" v="33" actId="20577"/>
          <ac:spMkLst>
            <pc:docMk/>
            <pc:sldMk cId="3049851720" sldId="262"/>
            <ac:spMk id="14" creationId="{D5937F68-0EC6-164A-4010-995B09990AAD}"/>
          </ac:spMkLst>
        </pc:spChg>
        <pc:spChg chg="mod">
          <ac:chgData name="Victor Henrique Pereira" userId="S::927842@sga.pucminas.br::5cf0060c-1c7e-490b-a29e-f68448d340ab" providerId="AD" clId="Web-{CF157E2E-6A32-408D-A019-260A46C957CB}" dt="2023-12-11T01:46:06.199" v="67" actId="14100"/>
          <ac:spMkLst>
            <pc:docMk/>
            <pc:sldMk cId="3049851720" sldId="262"/>
            <ac:spMk id="22" creationId="{2CFE73D0-C072-60D5-DAB3-56DAE02CCAFB}"/>
          </ac:spMkLst>
        </pc:spChg>
        <pc:picChg chg="mod">
          <ac:chgData name="Victor Henrique Pereira" userId="S::927842@sga.pucminas.br::5cf0060c-1c7e-490b-a29e-f68448d340ab" providerId="AD" clId="Web-{CF157E2E-6A32-408D-A019-260A46C957CB}" dt="2023-12-11T01:35:58.462" v="46" actId="1076"/>
          <ac:picMkLst>
            <pc:docMk/>
            <pc:sldMk cId="3049851720" sldId="262"/>
            <ac:picMk id="4" creationId="{D5298F1D-30FA-6D6B-AFA9-A38D3D20A82F}"/>
          </ac:picMkLst>
        </pc:picChg>
        <pc:picChg chg="mod">
          <ac:chgData name="Victor Henrique Pereira" userId="S::927842@sga.pucminas.br::5cf0060c-1c7e-490b-a29e-f68448d340ab" providerId="AD" clId="Web-{CF157E2E-6A32-408D-A019-260A46C957CB}" dt="2023-12-11T01:46:46.326" v="71" actId="14100"/>
          <ac:picMkLst>
            <pc:docMk/>
            <pc:sldMk cId="3049851720" sldId="262"/>
            <ac:picMk id="20" creationId="{4FBF1769-30FA-ADCB-6243-DED65C528B07}"/>
          </ac:picMkLst>
        </pc:picChg>
      </pc:sldChg>
      <pc:sldChg chg="modSp">
        <pc:chgData name="Victor Henrique Pereira" userId="S::927842@sga.pucminas.br::5cf0060c-1c7e-490b-a29e-f68448d340ab" providerId="AD" clId="Web-{CF157E2E-6A32-408D-A019-260A46C957CB}" dt="2023-12-11T01:51:27.598" v="82" actId="1076"/>
        <pc:sldMkLst>
          <pc:docMk/>
          <pc:sldMk cId="3037123333" sldId="263"/>
        </pc:sldMkLst>
        <pc:spChg chg="mod">
          <ac:chgData name="Victor Henrique Pereira" userId="S::927842@sga.pucminas.br::5cf0060c-1c7e-490b-a29e-f68448d340ab" providerId="AD" clId="Web-{CF157E2E-6A32-408D-A019-260A46C957CB}" dt="2023-12-11T01:51:27.598" v="82" actId="1076"/>
          <ac:spMkLst>
            <pc:docMk/>
            <pc:sldMk cId="3037123333" sldId="263"/>
            <ac:spMk id="2" creationId="{9A56EC10-561D-BCDD-4855-63A02671A4D9}"/>
          </ac:spMkLst>
        </pc:spChg>
        <pc:spChg chg="mod">
          <ac:chgData name="Victor Henrique Pereira" userId="S::927842@sga.pucminas.br::5cf0060c-1c7e-490b-a29e-f68448d340ab" providerId="AD" clId="Web-{CF157E2E-6A32-408D-A019-260A46C957CB}" dt="2023-12-11T01:46:09.324" v="68"/>
          <ac:spMkLst>
            <pc:docMk/>
            <pc:sldMk cId="3037123333" sldId="263"/>
            <ac:spMk id="3" creationId="{FEF85813-C029-5546-5C76-4CC2EAA8C192}"/>
          </ac:spMkLst>
        </pc:spChg>
      </pc:sldChg>
    </pc:docChg>
  </pc:docChgLst>
  <pc:docChgLst>
    <pc:chgData name="Arthur Medeiros De Moraes" userId="S::1454084@sga.pucminas.br::7f80e873-4433-4d89-bd44-fd3649641435" providerId="AD" clId="Web-{ED496222-98CB-4617-8870-07394182730A}"/>
    <pc:docChg chg="addSld delSld modSld sldOrd">
      <pc:chgData name="Arthur Medeiros De Moraes" userId="S::1454084@sga.pucminas.br::7f80e873-4433-4d89-bd44-fd3649641435" providerId="AD" clId="Web-{ED496222-98CB-4617-8870-07394182730A}" dt="2023-12-11T01:44:49.001" v="256"/>
      <pc:docMkLst>
        <pc:docMk/>
      </pc:docMkLst>
      <pc:sldChg chg="ord">
        <pc:chgData name="Arthur Medeiros De Moraes" userId="S::1454084@sga.pucminas.br::7f80e873-4433-4d89-bd44-fd3649641435" providerId="AD" clId="Web-{ED496222-98CB-4617-8870-07394182730A}" dt="2023-12-11T00:56:50.074" v="206"/>
        <pc:sldMkLst>
          <pc:docMk/>
          <pc:sldMk cId="2632053869" sldId="257"/>
        </pc:sldMkLst>
      </pc:sldChg>
      <pc:sldChg chg="delSp modSp">
        <pc:chgData name="Arthur Medeiros De Moraes" userId="S::1454084@sga.pucminas.br::7f80e873-4433-4d89-bd44-fd3649641435" providerId="AD" clId="Web-{ED496222-98CB-4617-8870-07394182730A}" dt="2023-12-11T00:58:47.158" v="231" actId="20577"/>
        <pc:sldMkLst>
          <pc:docMk/>
          <pc:sldMk cId="686474196" sldId="258"/>
        </pc:sldMkLst>
        <pc:spChg chg="mod">
          <ac:chgData name="Arthur Medeiros De Moraes" userId="S::1454084@sga.pucminas.br::7f80e873-4433-4d89-bd44-fd3649641435" providerId="AD" clId="Web-{ED496222-98CB-4617-8870-07394182730A}" dt="2023-12-11T00:58:47.158" v="231" actId="20577"/>
          <ac:spMkLst>
            <pc:docMk/>
            <pc:sldMk cId="686474196" sldId="258"/>
            <ac:spMk id="2" creationId="{DA141138-F684-AD34-BA13-817267599C1F}"/>
          </ac:spMkLst>
        </pc:spChg>
        <pc:spChg chg="del">
          <ac:chgData name="Arthur Medeiros De Moraes" userId="S::1454084@sga.pucminas.br::7f80e873-4433-4d89-bd44-fd3649641435" providerId="AD" clId="Web-{ED496222-98CB-4617-8870-07394182730A}" dt="2023-12-11T00:27:31.040" v="32"/>
          <ac:spMkLst>
            <pc:docMk/>
            <pc:sldMk cId="686474196" sldId="258"/>
            <ac:spMk id="39" creationId="{08C9B587-E65E-4B52-B37C-ABEBB6E87928}"/>
          </ac:spMkLst>
        </pc:spChg>
      </pc:sldChg>
      <pc:sldChg chg="addSp delSp modSp new mod ord setBg">
        <pc:chgData name="Arthur Medeiros De Moraes" userId="S::1454084@sga.pucminas.br::7f80e873-4433-4d89-bd44-fd3649641435" providerId="AD" clId="Web-{ED496222-98CB-4617-8870-07394182730A}" dt="2023-12-11T01:38:01.056" v="251" actId="20577"/>
        <pc:sldMkLst>
          <pc:docMk/>
          <pc:sldMk cId="1334909654" sldId="261"/>
        </pc:sldMkLst>
        <pc:spChg chg="add del">
          <ac:chgData name="Arthur Medeiros De Moraes" userId="S::1454084@sga.pucminas.br::7f80e873-4433-4d89-bd44-fd3649641435" providerId="AD" clId="Web-{ED496222-98CB-4617-8870-07394182730A}" dt="2023-12-11T00:35:32.877" v="63"/>
          <ac:spMkLst>
            <pc:docMk/>
            <pc:sldMk cId="1334909654" sldId="261"/>
            <ac:spMk id="2" creationId="{11531B59-1B01-A0D7-2433-B0CB9D18C843}"/>
          </ac:spMkLst>
        </pc:spChg>
        <pc:spChg chg="add del">
          <ac:chgData name="Arthur Medeiros De Moraes" userId="S::1454084@sga.pucminas.br::7f80e873-4433-4d89-bd44-fd3649641435" providerId="AD" clId="Web-{ED496222-98CB-4617-8870-07394182730A}" dt="2023-12-11T00:35:11.674" v="59"/>
          <ac:spMkLst>
            <pc:docMk/>
            <pc:sldMk cId="1334909654" sldId="261"/>
            <ac:spMk id="2" creationId="{85FAD5FD-0BE1-3FCB-0265-C2B215B110E2}"/>
          </ac:spMkLst>
        </pc:spChg>
        <pc:spChg chg="add del mod">
          <ac:chgData name="Arthur Medeiros De Moraes" userId="S::1454084@sga.pucminas.br::7f80e873-4433-4d89-bd44-fd3649641435" providerId="AD" clId="Web-{ED496222-98CB-4617-8870-07394182730A}" dt="2023-12-11T00:36:27.441" v="70"/>
          <ac:spMkLst>
            <pc:docMk/>
            <pc:sldMk cId="1334909654" sldId="261"/>
            <ac:spMk id="2" creationId="{9B3D86BF-1FF5-3F21-7064-A6E92EFD8D6C}"/>
          </ac:spMkLst>
        </pc:spChg>
        <pc:spChg chg="del">
          <ac:chgData name="Arthur Medeiros De Moraes" userId="S::1454084@sga.pucminas.br::7f80e873-4433-4d89-bd44-fd3649641435" providerId="AD" clId="Web-{ED496222-98CB-4617-8870-07394182730A}" dt="2023-12-11T00:35:00.486" v="56"/>
          <ac:spMkLst>
            <pc:docMk/>
            <pc:sldMk cId="1334909654" sldId="261"/>
            <ac:spMk id="3" creationId="{C7E0770C-28C0-286C-AA73-C01439AD42CC}"/>
          </ac:spMkLst>
        </pc:spChg>
        <pc:spChg chg="add del mod">
          <ac:chgData name="Arthur Medeiros De Moraes" userId="S::1454084@sga.pucminas.br::7f80e873-4433-4d89-bd44-fd3649641435" providerId="AD" clId="Web-{ED496222-98CB-4617-8870-07394182730A}" dt="2023-12-11T00:36:33.144" v="73"/>
          <ac:spMkLst>
            <pc:docMk/>
            <pc:sldMk cId="1334909654" sldId="261"/>
            <ac:spMk id="6" creationId="{133782D0-F34A-6BC2-D65F-83D84C0BB7D1}"/>
          </ac:spMkLst>
        </pc:spChg>
        <pc:spChg chg="add del">
          <ac:chgData name="Arthur Medeiros De Moraes" userId="S::1454084@sga.pucminas.br::7f80e873-4433-4d89-bd44-fd3649641435" providerId="AD" clId="Web-{ED496222-98CB-4617-8870-07394182730A}" dt="2023-12-11T00:35:11.674" v="59"/>
          <ac:spMkLst>
            <pc:docMk/>
            <pc:sldMk cId="1334909654" sldId="261"/>
            <ac:spMk id="8" creationId="{FFF6E54A-799A-858B-916D-F14FAA3FC3A9}"/>
          </ac:spMkLst>
        </pc:spChg>
        <pc:spChg chg="add del">
          <ac:chgData name="Arthur Medeiros De Moraes" userId="S::1454084@sga.pucminas.br::7f80e873-4433-4d89-bd44-fd3649641435" providerId="AD" clId="Web-{ED496222-98CB-4617-8870-07394182730A}" dt="2023-12-11T00:35:11.674" v="59"/>
          <ac:spMkLst>
            <pc:docMk/>
            <pc:sldMk cId="1334909654" sldId="261"/>
            <ac:spMk id="11" creationId="{F13C74B1-5B17-4795-BED0-7140497B445A}"/>
          </ac:spMkLst>
        </pc:spChg>
        <pc:spChg chg="add del">
          <ac:chgData name="Arthur Medeiros De Moraes" userId="S::1454084@sga.pucminas.br::7f80e873-4433-4d89-bd44-fd3649641435" providerId="AD" clId="Web-{ED496222-98CB-4617-8870-07394182730A}" dt="2023-12-11T00:35:11.674" v="59"/>
          <ac:spMkLst>
            <pc:docMk/>
            <pc:sldMk cId="1334909654" sldId="261"/>
            <ac:spMk id="13" creationId="{D4974D33-8DC5-464E-8C6D-BE58F0669C17}"/>
          </ac:spMkLst>
        </pc:spChg>
        <pc:spChg chg="add del">
          <ac:chgData name="Arthur Medeiros De Moraes" userId="S::1454084@sga.pucminas.br::7f80e873-4433-4d89-bd44-fd3649641435" providerId="AD" clId="Web-{ED496222-98CB-4617-8870-07394182730A}" dt="2023-12-11T00:35:32.877" v="63"/>
          <ac:spMkLst>
            <pc:docMk/>
            <pc:sldMk cId="1334909654" sldId="261"/>
            <ac:spMk id="15" creationId="{04812C46-200A-4DEB-A05E-3ED6C68C2387}"/>
          </ac:spMkLst>
        </pc:spChg>
        <pc:spChg chg="add del">
          <ac:chgData name="Arthur Medeiros De Moraes" userId="S::1454084@sga.pucminas.br::7f80e873-4433-4d89-bd44-fd3649641435" providerId="AD" clId="Web-{ED496222-98CB-4617-8870-07394182730A}" dt="2023-12-11T00:35:32.877" v="63"/>
          <ac:spMkLst>
            <pc:docMk/>
            <pc:sldMk cId="1334909654" sldId="261"/>
            <ac:spMk id="16" creationId="{D1EA859B-E555-4109-94F3-6700E046E008}"/>
          </ac:spMkLst>
        </pc:spChg>
        <pc:spChg chg="add del">
          <ac:chgData name="Arthur Medeiros De Moraes" userId="S::1454084@sga.pucminas.br::7f80e873-4433-4d89-bd44-fd3649641435" providerId="AD" clId="Web-{ED496222-98CB-4617-8870-07394182730A}" dt="2023-12-11T00:35:32.877" v="63"/>
          <ac:spMkLst>
            <pc:docMk/>
            <pc:sldMk cId="1334909654" sldId="261"/>
            <ac:spMk id="17" creationId="{6C3E1262-F00A-9BC6-6621-599CF9E5F851}"/>
          </ac:spMkLst>
        </pc:spChg>
        <pc:spChg chg="add">
          <ac:chgData name="Arthur Medeiros De Moraes" userId="S::1454084@sga.pucminas.br::7f80e873-4433-4d89-bd44-fd3649641435" providerId="AD" clId="Web-{ED496222-98CB-4617-8870-07394182730A}" dt="2023-12-11T00:35:32.893" v="66"/>
          <ac:spMkLst>
            <pc:docMk/>
            <pc:sldMk cId="1334909654" sldId="261"/>
            <ac:spMk id="20" creationId="{04812C46-200A-4DEB-A05E-3ED6C68C2387}"/>
          </ac:spMkLst>
        </pc:spChg>
        <pc:spChg chg="add">
          <ac:chgData name="Arthur Medeiros De Moraes" userId="S::1454084@sga.pucminas.br::7f80e873-4433-4d89-bd44-fd3649641435" providerId="AD" clId="Web-{ED496222-98CB-4617-8870-07394182730A}" dt="2023-12-11T00:35:32.893" v="66"/>
          <ac:spMkLst>
            <pc:docMk/>
            <pc:sldMk cId="1334909654" sldId="261"/>
            <ac:spMk id="21" creationId="{D1EA859B-E555-4109-94F3-6700E046E008}"/>
          </ac:spMkLst>
        </pc:spChg>
        <pc:spChg chg="add mod">
          <ac:chgData name="Arthur Medeiros De Moraes" userId="S::1454084@sga.pucminas.br::7f80e873-4433-4d89-bd44-fd3649641435" providerId="AD" clId="Web-{ED496222-98CB-4617-8870-07394182730A}" dt="2023-12-11T01:38:01.056" v="251" actId="20577"/>
          <ac:spMkLst>
            <pc:docMk/>
            <pc:sldMk cId="1334909654" sldId="261"/>
            <ac:spMk id="22" creationId="{0308FA06-FD48-EB00-E14F-04BDEB48CE43}"/>
          </ac:spMkLst>
        </pc:spChg>
        <pc:spChg chg="add del mod replId">
          <ac:chgData name="Arthur Medeiros De Moraes" userId="S::1454084@sga.pucminas.br::7f80e873-4433-4d89-bd44-fd3649641435" providerId="AD" clId="Web-{ED496222-98CB-4617-8870-07394182730A}" dt="2023-12-11T00:35:32.893" v="66"/>
          <ac:spMkLst>
            <pc:docMk/>
            <pc:sldMk cId="1334909654" sldId="261"/>
            <ac:spMk id="23" creationId="{A3F9FF73-111C-9FB0-29FC-F8C0C1F7AE4E}"/>
          </ac:spMkLst>
        </pc:spChg>
        <pc:picChg chg="add">
          <ac:chgData name="Arthur Medeiros De Moraes" userId="S::1454084@sga.pucminas.br::7f80e873-4433-4d89-bd44-fd3649641435" providerId="AD" clId="Web-{ED496222-98CB-4617-8870-07394182730A}" dt="2023-12-11T00:35:32.893" v="66"/>
          <ac:picMkLst>
            <pc:docMk/>
            <pc:sldMk cId="1334909654" sldId="261"/>
            <ac:picMk id="4" creationId="{A632808E-2643-E0D5-CF75-98ADE385B15F}"/>
          </ac:picMkLst>
        </pc:picChg>
        <pc:picChg chg="add del">
          <ac:chgData name="Arthur Medeiros De Moraes" userId="S::1454084@sga.pucminas.br::7f80e873-4433-4d89-bd44-fd3649641435" providerId="AD" clId="Web-{ED496222-98CB-4617-8870-07394182730A}" dt="2023-12-11T00:35:11.674" v="59"/>
          <ac:picMkLst>
            <pc:docMk/>
            <pc:sldMk cId="1334909654" sldId="261"/>
            <ac:picMk id="4" creationId="{B309084E-3D5F-C3E9-357E-B8E0D6CD00EC}"/>
          </ac:picMkLst>
        </pc:picChg>
        <pc:picChg chg="add del">
          <ac:chgData name="Arthur Medeiros De Moraes" userId="S::1454084@sga.pucminas.br::7f80e873-4433-4d89-bd44-fd3649641435" providerId="AD" clId="Web-{ED496222-98CB-4617-8870-07394182730A}" dt="2023-12-11T00:35:32.877" v="63"/>
          <ac:picMkLst>
            <pc:docMk/>
            <pc:sldMk cId="1334909654" sldId="261"/>
            <ac:picMk id="4" creationId="{BDA37440-0972-046E-C3D2-67C64145BA5A}"/>
          </ac:picMkLst>
        </pc:picChg>
        <pc:picChg chg="add del mod ord replId">
          <ac:chgData name="Arthur Medeiros De Moraes" userId="S::1454084@sga.pucminas.br::7f80e873-4433-4d89-bd44-fd3649641435" providerId="AD" clId="Web-{ED496222-98CB-4617-8870-07394182730A}" dt="2023-12-11T00:35:32.893" v="66"/>
          <ac:picMkLst>
            <pc:docMk/>
            <pc:sldMk cId="1334909654" sldId="261"/>
            <ac:picMk id="24" creationId="{F4478869-E074-6C2A-F133-6D66FA88C4BA}"/>
          </ac:picMkLst>
        </pc:picChg>
      </pc:sldChg>
      <pc:sldChg chg="addSp delSp modSp new mod setBg">
        <pc:chgData name="Arthur Medeiros De Moraes" userId="S::1454084@sga.pucminas.br::7f80e873-4433-4d89-bd44-fd3649641435" providerId="AD" clId="Web-{ED496222-98CB-4617-8870-07394182730A}" dt="2023-12-11T01:44:49.001" v="256"/>
        <pc:sldMkLst>
          <pc:docMk/>
          <pc:sldMk cId="3049851720" sldId="262"/>
        </pc:sldMkLst>
        <pc:spChg chg="del mod replId">
          <ac:chgData name="Arthur Medeiros De Moraes" userId="S::1454084@sga.pucminas.br::7f80e873-4433-4d89-bd44-fd3649641435" providerId="AD" clId="Web-{ED496222-98CB-4617-8870-07394182730A}" dt="2023-12-11T00:46:32.573" v="142"/>
          <ac:spMkLst>
            <pc:docMk/>
            <pc:sldMk cId="3049851720" sldId="262"/>
            <ac:spMk id="6" creationId="{420E38A0-0FB0-1BE6-A446-AF0375BD1715}"/>
          </ac:spMkLst>
        </pc:spChg>
        <pc:spChg chg="del mod replId">
          <ac:chgData name="Arthur Medeiros De Moraes" userId="S::1454084@sga.pucminas.br::7f80e873-4433-4d89-bd44-fd3649641435" providerId="AD" clId="Web-{ED496222-98CB-4617-8870-07394182730A}" dt="2023-12-11T00:46:32.573" v="142"/>
          <ac:spMkLst>
            <pc:docMk/>
            <pc:sldMk cId="3049851720" sldId="262"/>
            <ac:spMk id="7" creationId="{7041E84B-789D-5076-8E17-AE6E26DF63DB}"/>
          </ac:spMkLst>
        </pc:spChg>
        <pc:spChg chg="add del">
          <ac:chgData name="Arthur Medeiros De Moraes" userId="S::1454084@sga.pucminas.br::7f80e873-4433-4d89-bd44-fd3649641435" providerId="AD" clId="Web-{ED496222-98CB-4617-8870-07394182730A}" dt="2023-12-11T01:44:49.001" v="256"/>
          <ac:spMkLst>
            <pc:docMk/>
            <pc:sldMk cId="3049851720" sldId="262"/>
            <ac:spMk id="9" creationId="{04812C46-200A-4DEB-A05E-3ED6C68C2387}"/>
          </ac:spMkLst>
        </pc:spChg>
        <pc:spChg chg="add del">
          <ac:chgData name="Arthur Medeiros De Moraes" userId="S::1454084@sga.pucminas.br::7f80e873-4433-4d89-bd44-fd3649641435" providerId="AD" clId="Web-{ED496222-98CB-4617-8870-07394182730A}" dt="2023-12-11T01:44:49.001" v="256"/>
          <ac:spMkLst>
            <pc:docMk/>
            <pc:sldMk cId="3049851720" sldId="262"/>
            <ac:spMk id="11" creationId="{D1EA859B-E555-4109-94F3-6700E046E008}"/>
          </ac:spMkLst>
        </pc:spChg>
        <pc:spChg chg="add del mod replId">
          <ac:chgData name="Arthur Medeiros De Moraes" userId="S::1454084@sga.pucminas.br::7f80e873-4433-4d89-bd44-fd3649641435" providerId="AD" clId="Web-{ED496222-98CB-4617-8870-07394182730A}" dt="2023-12-11T01:44:49.001" v="256"/>
          <ac:spMkLst>
            <pc:docMk/>
            <pc:sldMk cId="3049851720" sldId="262"/>
            <ac:spMk id="13" creationId="{470CC4E2-B755-1650-04BB-E7570E9593F9}"/>
          </ac:spMkLst>
        </pc:spChg>
        <pc:spChg chg="add del mod replId">
          <ac:chgData name="Arthur Medeiros De Moraes" userId="S::1454084@sga.pucminas.br::7f80e873-4433-4d89-bd44-fd3649641435" providerId="AD" clId="Web-{ED496222-98CB-4617-8870-07394182730A}" dt="2023-12-11T01:44:49.001" v="256"/>
          <ac:spMkLst>
            <pc:docMk/>
            <pc:sldMk cId="3049851720" sldId="262"/>
            <ac:spMk id="14" creationId="{D5937F68-0EC6-164A-4010-995B09990AAD}"/>
          </ac:spMkLst>
        </pc:spChg>
        <pc:spChg chg="add">
          <ac:chgData name="Arthur Medeiros De Moraes" userId="S::1454084@sga.pucminas.br::7f80e873-4433-4d89-bd44-fd3649641435" providerId="AD" clId="Web-{ED496222-98CB-4617-8870-07394182730A}" dt="2023-12-11T01:44:49.001" v="256"/>
          <ac:spMkLst>
            <pc:docMk/>
            <pc:sldMk cId="3049851720" sldId="262"/>
            <ac:spMk id="16" creationId="{04812C46-200A-4DEB-A05E-3ED6C68C2387}"/>
          </ac:spMkLst>
        </pc:spChg>
        <pc:spChg chg="add">
          <ac:chgData name="Arthur Medeiros De Moraes" userId="S::1454084@sga.pucminas.br::7f80e873-4433-4d89-bd44-fd3649641435" providerId="AD" clId="Web-{ED496222-98CB-4617-8870-07394182730A}" dt="2023-12-11T01:44:49.001" v="256"/>
          <ac:spMkLst>
            <pc:docMk/>
            <pc:sldMk cId="3049851720" sldId="262"/>
            <ac:spMk id="18" creationId="{D1EA859B-E555-4109-94F3-6700E046E008}"/>
          </ac:spMkLst>
        </pc:spChg>
        <pc:spChg chg="add">
          <ac:chgData name="Arthur Medeiros De Moraes" userId="S::1454084@sga.pucminas.br::7f80e873-4433-4d89-bd44-fd3649641435" providerId="AD" clId="Web-{ED496222-98CB-4617-8870-07394182730A}" dt="2023-12-11T01:44:49.001" v="256"/>
          <ac:spMkLst>
            <pc:docMk/>
            <pc:sldMk cId="3049851720" sldId="262"/>
            <ac:spMk id="21" creationId="{C7340EA8-F779-6778-F080-05045A3E9679}"/>
          </ac:spMkLst>
        </pc:spChg>
        <pc:spChg chg="add">
          <ac:chgData name="Arthur Medeiros De Moraes" userId="S::1454084@sga.pucminas.br::7f80e873-4433-4d89-bd44-fd3649641435" providerId="AD" clId="Web-{ED496222-98CB-4617-8870-07394182730A}" dt="2023-12-11T01:44:49.001" v="256"/>
          <ac:spMkLst>
            <pc:docMk/>
            <pc:sldMk cId="3049851720" sldId="262"/>
            <ac:spMk id="22" creationId="{2CFE73D0-C072-60D5-DAB3-56DAE02CCAFB}"/>
          </ac:spMkLst>
        </pc:spChg>
        <pc:picChg chg="add del mod">
          <ac:chgData name="Arthur Medeiros De Moraes" userId="S::1454084@sga.pucminas.br::7f80e873-4433-4d89-bd44-fd3649641435" providerId="AD" clId="Web-{ED496222-98CB-4617-8870-07394182730A}" dt="2023-12-11T01:44:46.392" v="254"/>
          <ac:picMkLst>
            <pc:docMk/>
            <pc:sldMk cId="3049851720" sldId="262"/>
            <ac:picMk id="4" creationId="{D5298F1D-30FA-6D6B-AFA9-A38D3D20A82F}"/>
          </ac:picMkLst>
        </pc:picChg>
        <pc:picChg chg="add del mod replId">
          <ac:chgData name="Arthur Medeiros De Moraes" userId="S::1454084@sga.pucminas.br::7f80e873-4433-4d89-bd44-fd3649641435" providerId="AD" clId="Web-{ED496222-98CB-4617-8870-07394182730A}" dt="2023-12-11T00:46:32.573" v="142"/>
          <ac:picMkLst>
            <pc:docMk/>
            <pc:sldMk cId="3049851720" sldId="262"/>
            <ac:picMk id="8" creationId="{055908D6-FB00-B6BB-5AD3-F2196215EDDC}"/>
          </ac:picMkLst>
        </pc:picChg>
        <pc:picChg chg="add del mod replId">
          <ac:chgData name="Arthur Medeiros De Moraes" userId="S::1454084@sga.pucminas.br::7f80e873-4433-4d89-bd44-fd3649641435" providerId="AD" clId="Web-{ED496222-98CB-4617-8870-07394182730A}" dt="2023-12-11T01:44:49.001" v="256"/>
          <ac:picMkLst>
            <pc:docMk/>
            <pc:sldMk cId="3049851720" sldId="262"/>
            <ac:picMk id="15" creationId="{EB1D42CC-09FF-B0D3-F082-091B8680ACD6}"/>
          </ac:picMkLst>
        </pc:picChg>
        <pc:picChg chg="add">
          <ac:chgData name="Arthur Medeiros De Moraes" userId="S::1454084@sga.pucminas.br::7f80e873-4433-4d89-bd44-fd3649641435" providerId="AD" clId="Web-{ED496222-98CB-4617-8870-07394182730A}" dt="2023-12-11T01:44:49.001" v="256"/>
          <ac:picMkLst>
            <pc:docMk/>
            <pc:sldMk cId="3049851720" sldId="262"/>
            <ac:picMk id="20" creationId="{4FBF1769-30FA-ADCB-6243-DED65C528B07}"/>
          </ac:picMkLst>
        </pc:picChg>
      </pc:sldChg>
      <pc:sldChg chg="addSp delSp modSp new mod ord setBg">
        <pc:chgData name="Arthur Medeiros De Moraes" userId="S::1454084@sga.pucminas.br::7f80e873-4433-4d89-bd44-fd3649641435" providerId="AD" clId="Web-{ED496222-98CB-4617-8870-07394182730A}" dt="2023-12-11T00:59:19.768" v="235"/>
        <pc:sldMkLst>
          <pc:docMk/>
          <pc:sldMk cId="3037123333" sldId="263"/>
        </pc:sldMkLst>
        <pc:spChg chg="add mod">
          <ac:chgData name="Arthur Medeiros De Moraes" userId="S::1454084@sga.pucminas.br::7f80e873-4433-4d89-bd44-fd3649641435" providerId="AD" clId="Web-{ED496222-98CB-4617-8870-07394182730A}" dt="2023-12-11T00:54:54.489" v="205" actId="20577"/>
          <ac:spMkLst>
            <pc:docMk/>
            <pc:sldMk cId="3037123333" sldId="263"/>
            <ac:spMk id="2" creationId="{9A56EC10-561D-BCDD-4855-63A02671A4D9}"/>
          </ac:spMkLst>
        </pc:spChg>
        <pc:spChg chg="add">
          <ac:chgData name="Arthur Medeiros De Moraes" userId="S::1454084@sga.pucminas.br::7f80e873-4433-4d89-bd44-fd3649641435" providerId="AD" clId="Web-{ED496222-98CB-4617-8870-07394182730A}" dt="2023-12-11T00:54:46.598" v="204"/>
          <ac:spMkLst>
            <pc:docMk/>
            <pc:sldMk cId="3037123333" sldId="263"/>
            <ac:spMk id="3" creationId="{FEF85813-C029-5546-5C76-4CC2EAA8C192}"/>
          </ac:spMkLst>
        </pc:spChg>
        <pc:spChg chg="del mod replId">
          <ac:chgData name="Arthur Medeiros De Moraes" userId="S::1454084@sga.pucminas.br::7f80e873-4433-4d89-bd44-fd3649641435" providerId="AD" clId="Web-{ED496222-98CB-4617-8870-07394182730A}" dt="2023-12-11T00:54:46.598" v="204"/>
          <ac:spMkLst>
            <pc:docMk/>
            <pc:sldMk cId="3037123333" sldId="263"/>
            <ac:spMk id="6" creationId="{172188AD-3B85-B6F8-C1B0-E6C695FCF391}"/>
          </ac:spMkLst>
        </pc:spChg>
        <pc:spChg chg="del mod replId">
          <ac:chgData name="Arthur Medeiros De Moraes" userId="S::1454084@sga.pucminas.br::7f80e873-4433-4d89-bd44-fd3649641435" providerId="AD" clId="Web-{ED496222-98CB-4617-8870-07394182730A}" dt="2023-12-11T00:54:46.598" v="204"/>
          <ac:spMkLst>
            <pc:docMk/>
            <pc:sldMk cId="3037123333" sldId="263"/>
            <ac:spMk id="7" creationId="{11AD4E1C-FA47-E206-B332-1B36BCBC5FCA}"/>
          </ac:spMkLst>
        </pc:spChg>
        <pc:spChg chg="add">
          <ac:chgData name="Arthur Medeiros De Moraes" userId="S::1454084@sga.pucminas.br::7f80e873-4433-4d89-bd44-fd3649641435" providerId="AD" clId="Web-{ED496222-98CB-4617-8870-07394182730A}" dt="2023-12-11T00:54:46.598" v="204"/>
          <ac:spMkLst>
            <pc:docMk/>
            <pc:sldMk cId="3037123333" sldId="263"/>
            <ac:spMk id="9" creationId="{F13C74B1-5B17-4795-BED0-7140497B445A}"/>
          </ac:spMkLst>
        </pc:spChg>
        <pc:spChg chg="add">
          <ac:chgData name="Arthur Medeiros De Moraes" userId="S::1454084@sga.pucminas.br::7f80e873-4433-4d89-bd44-fd3649641435" providerId="AD" clId="Web-{ED496222-98CB-4617-8870-07394182730A}" dt="2023-12-11T00:54:46.598" v="204"/>
          <ac:spMkLst>
            <pc:docMk/>
            <pc:sldMk cId="3037123333" sldId="263"/>
            <ac:spMk id="11" creationId="{D4974D33-8DC5-464E-8C6D-BE58F0669C17}"/>
          </ac:spMkLst>
        </pc:spChg>
        <pc:picChg chg="add">
          <ac:chgData name="Arthur Medeiros De Moraes" userId="S::1454084@sga.pucminas.br::7f80e873-4433-4d89-bd44-fd3649641435" providerId="AD" clId="Web-{ED496222-98CB-4617-8870-07394182730A}" dt="2023-12-11T00:54:46.598" v="204"/>
          <ac:picMkLst>
            <pc:docMk/>
            <pc:sldMk cId="3037123333" sldId="263"/>
            <ac:picMk id="4" creationId="{1D6C6682-C95A-A0B6-DD2E-DE36B2BC792A}"/>
          </ac:picMkLst>
        </pc:picChg>
        <pc:picChg chg="add del mod replId">
          <ac:chgData name="Arthur Medeiros De Moraes" userId="S::1454084@sga.pucminas.br::7f80e873-4433-4d89-bd44-fd3649641435" providerId="AD" clId="Web-{ED496222-98CB-4617-8870-07394182730A}" dt="2023-12-11T00:54:46.598" v="204"/>
          <ac:picMkLst>
            <pc:docMk/>
            <pc:sldMk cId="3037123333" sldId="263"/>
            <ac:picMk id="8" creationId="{4AC80705-9F73-602E-5CC6-276DDFA3ECE9}"/>
          </ac:picMkLst>
        </pc:picChg>
      </pc:sldChg>
      <pc:sldChg chg="new del">
        <pc:chgData name="Arthur Medeiros De Moraes" userId="S::1454084@sga.pucminas.br::7f80e873-4433-4d89-bd44-fd3649641435" providerId="AD" clId="Web-{ED496222-98CB-4617-8870-07394182730A}" dt="2023-12-11T00:46:21.151" v="138"/>
        <pc:sldMkLst>
          <pc:docMk/>
          <pc:sldMk cId="3812245526" sldId="263"/>
        </pc:sldMkLst>
      </pc:sldChg>
      <pc:sldChg chg="addSp delSp modSp new mod setBg">
        <pc:chgData name="Arthur Medeiros De Moraes" userId="S::1454084@sga.pucminas.br::7f80e873-4433-4d89-bd44-fd3649641435" providerId="AD" clId="Web-{ED496222-98CB-4617-8870-07394182730A}" dt="2023-12-11T01:30:31.280" v="250"/>
        <pc:sldMkLst>
          <pc:docMk/>
          <pc:sldMk cId="864437228" sldId="264"/>
        </pc:sldMkLst>
        <pc:spChg chg="del mod">
          <ac:chgData name="Arthur Medeiros De Moraes" userId="S::1454084@sga.pucminas.br::7f80e873-4433-4d89-bd44-fd3649641435" providerId="AD" clId="Web-{ED496222-98CB-4617-8870-07394182730A}" dt="2023-12-11T01:30:31.280" v="250"/>
          <ac:spMkLst>
            <pc:docMk/>
            <pc:sldMk cId="864437228" sldId="264"/>
            <ac:spMk id="2" creationId="{DEDB719B-AA65-DFBB-1313-1D628FFFD03E}"/>
          </ac:spMkLst>
        </pc:spChg>
        <pc:spChg chg="del">
          <ac:chgData name="Arthur Medeiros De Moraes" userId="S::1454084@sga.pucminas.br::7f80e873-4433-4d89-bd44-fd3649641435" providerId="AD" clId="Web-{ED496222-98CB-4617-8870-07394182730A}" dt="2023-12-11T01:30:25.967" v="248"/>
          <ac:spMkLst>
            <pc:docMk/>
            <pc:sldMk cId="864437228" sldId="264"/>
            <ac:spMk id="3" creationId="{0053A6A8-A1F6-3CD4-8540-27F697543FFD}"/>
          </ac:spMkLst>
        </pc:spChg>
        <pc:spChg chg="add">
          <ac:chgData name="Arthur Medeiros De Moraes" userId="S::1454084@sga.pucminas.br::7f80e873-4433-4d89-bd44-fd3649641435" providerId="AD" clId="Web-{ED496222-98CB-4617-8870-07394182730A}" dt="2023-12-11T01:30:31.280" v="250"/>
          <ac:spMkLst>
            <pc:docMk/>
            <pc:sldMk cId="864437228" sldId="264"/>
            <ac:spMk id="9" creationId="{42A4FC2C-047E-45A5-965D-8E1E3BF09BC6}"/>
          </ac:spMkLst>
        </pc:spChg>
        <pc:picChg chg="add">
          <ac:chgData name="Arthur Medeiros De Moraes" userId="S::1454084@sga.pucminas.br::7f80e873-4433-4d89-bd44-fd3649641435" providerId="AD" clId="Web-{ED496222-98CB-4617-8870-07394182730A}" dt="2023-12-11T01:30:31.280" v="250"/>
          <ac:picMkLst>
            <pc:docMk/>
            <pc:sldMk cId="864437228" sldId="264"/>
            <ac:picMk id="4" creationId="{9AB7909F-8421-3224-956E-FF7360664728}"/>
          </ac:picMkLst>
        </pc:picChg>
        <pc:picChg chg="add del mod ord replId">
          <ac:chgData name="Arthur Medeiros De Moraes" userId="S::1454084@sga.pucminas.br::7f80e873-4433-4d89-bd44-fd3649641435" providerId="AD" clId="Web-{ED496222-98CB-4617-8870-07394182730A}" dt="2023-12-11T01:30:31.280" v="250"/>
          <ac:picMkLst>
            <pc:docMk/>
            <pc:sldMk cId="864437228" sldId="264"/>
            <ac:picMk id="6" creationId="{2527B26D-F1F9-9947-D6B0-F6DCB7BCCE05}"/>
          </ac:picMkLst>
        </pc:picChg>
      </pc:sldChg>
    </pc:docChg>
  </pc:docChgLst>
  <pc:docChgLst>
    <pc:chgData name="Arthur Medeiros De Moraes" userId="S::1454084@sga.pucminas.br::7f80e873-4433-4d89-bd44-fd3649641435" providerId="AD" clId="Web-{7A8EA3FE-2EE2-4769-944C-435BFADAFACA}"/>
    <pc:docChg chg="modSld">
      <pc:chgData name="Arthur Medeiros De Moraes" userId="S::1454084@sga.pucminas.br::7f80e873-4433-4d89-bd44-fd3649641435" providerId="AD" clId="Web-{7A8EA3FE-2EE2-4769-944C-435BFADAFACA}" dt="2023-12-11T02:01:00.221" v="48" actId="14100"/>
      <pc:docMkLst>
        <pc:docMk/>
      </pc:docMkLst>
      <pc:sldChg chg="modSp">
        <pc:chgData name="Arthur Medeiros De Moraes" userId="S::1454084@sga.pucminas.br::7f80e873-4433-4d89-bd44-fd3649641435" providerId="AD" clId="Web-{7A8EA3FE-2EE2-4769-944C-435BFADAFACA}" dt="2023-12-11T02:00:31.891" v="38" actId="14100"/>
        <pc:sldMkLst>
          <pc:docMk/>
          <pc:sldMk cId="2632053869" sldId="257"/>
        </pc:sldMkLst>
        <pc:spChg chg="mod">
          <ac:chgData name="Arthur Medeiros De Moraes" userId="S::1454084@sga.pucminas.br::7f80e873-4433-4d89-bd44-fd3649641435" providerId="AD" clId="Web-{7A8EA3FE-2EE2-4769-944C-435BFADAFACA}" dt="2023-12-11T02:00:31.891" v="38" actId="14100"/>
          <ac:spMkLst>
            <pc:docMk/>
            <pc:sldMk cId="2632053869" sldId="257"/>
            <ac:spMk id="2" creationId="{EA40BA83-D5B3-8C5E-6A08-A861239C5971}"/>
          </ac:spMkLst>
        </pc:spChg>
        <pc:spChg chg="mod">
          <ac:chgData name="Arthur Medeiros De Moraes" userId="S::1454084@sga.pucminas.br::7f80e873-4433-4d89-bd44-fd3649641435" providerId="AD" clId="Web-{7A8EA3FE-2EE2-4769-944C-435BFADAFACA}" dt="2023-12-11T01:49:37.446" v="20" actId="20577"/>
          <ac:spMkLst>
            <pc:docMk/>
            <pc:sldMk cId="2632053869" sldId="257"/>
            <ac:spMk id="3" creationId="{E348AAA8-D460-B4AC-8F1F-8A25154A54E3}"/>
          </ac:spMkLst>
        </pc:spChg>
      </pc:sldChg>
      <pc:sldChg chg="modSp">
        <pc:chgData name="Arthur Medeiros De Moraes" userId="S::1454084@sga.pucminas.br::7f80e873-4433-4d89-bd44-fd3649641435" providerId="AD" clId="Web-{7A8EA3FE-2EE2-4769-944C-435BFADAFACA}" dt="2023-12-11T01:49:29.243" v="15" actId="20577"/>
        <pc:sldMkLst>
          <pc:docMk/>
          <pc:sldMk cId="686474196" sldId="258"/>
        </pc:sldMkLst>
        <pc:spChg chg="mod">
          <ac:chgData name="Arthur Medeiros De Moraes" userId="S::1454084@sga.pucminas.br::7f80e873-4433-4d89-bd44-fd3649641435" providerId="AD" clId="Web-{7A8EA3FE-2EE2-4769-944C-435BFADAFACA}" dt="2023-12-11T01:49:29.243" v="15" actId="20577"/>
          <ac:spMkLst>
            <pc:docMk/>
            <pc:sldMk cId="686474196" sldId="258"/>
            <ac:spMk id="2" creationId="{DA141138-F684-AD34-BA13-817267599C1F}"/>
          </ac:spMkLst>
        </pc:spChg>
      </pc:sldChg>
      <pc:sldChg chg="addSp delSp modSp">
        <pc:chgData name="Arthur Medeiros De Moraes" userId="S::1454084@sga.pucminas.br::7f80e873-4433-4d89-bd44-fd3649641435" providerId="AD" clId="Web-{7A8EA3FE-2EE2-4769-944C-435BFADAFACA}" dt="2023-12-11T02:01:00.221" v="48" actId="14100"/>
        <pc:sldMkLst>
          <pc:docMk/>
          <pc:sldMk cId="3049851720" sldId="262"/>
        </pc:sldMkLst>
        <pc:spChg chg="add mod">
          <ac:chgData name="Arthur Medeiros De Moraes" userId="S::1454084@sga.pucminas.br::7f80e873-4433-4d89-bd44-fd3649641435" providerId="AD" clId="Web-{7A8EA3FE-2EE2-4769-944C-435BFADAFACA}" dt="2023-12-11T02:01:00.221" v="48" actId="14100"/>
          <ac:spMkLst>
            <pc:docMk/>
            <pc:sldMk cId="3049851720" sldId="262"/>
            <ac:spMk id="2" creationId="{516BD9D8-A1B6-DDA0-09B6-A617243530B0}"/>
          </ac:spMkLst>
        </pc:spChg>
        <pc:spChg chg="add mod">
          <ac:chgData name="Arthur Medeiros De Moraes" userId="S::1454084@sga.pucminas.br::7f80e873-4433-4d89-bd44-fd3649641435" providerId="AD" clId="Web-{7A8EA3FE-2EE2-4769-944C-435BFADAFACA}" dt="2023-12-11T01:49:14.539" v="13" actId="20577"/>
          <ac:spMkLst>
            <pc:docMk/>
            <pc:sldMk cId="3049851720" sldId="262"/>
            <ac:spMk id="3" creationId="{BC607587-E4DE-8112-A26B-17D66482CF5C}"/>
          </ac:spMkLst>
        </pc:spChg>
        <pc:spChg chg="del">
          <ac:chgData name="Arthur Medeiros De Moraes" userId="S::1454084@sga.pucminas.br::7f80e873-4433-4d89-bd44-fd3649641435" providerId="AD" clId="Web-{7A8EA3FE-2EE2-4769-944C-435BFADAFACA}" dt="2023-12-11T01:47:53.740" v="3"/>
          <ac:spMkLst>
            <pc:docMk/>
            <pc:sldMk cId="3049851720" sldId="262"/>
            <ac:spMk id="16" creationId="{04812C46-200A-4DEB-A05E-3ED6C68C2387}"/>
          </ac:spMkLst>
        </pc:spChg>
        <pc:spChg chg="del">
          <ac:chgData name="Arthur Medeiros De Moraes" userId="S::1454084@sga.pucminas.br::7f80e873-4433-4d89-bd44-fd3649641435" providerId="AD" clId="Web-{7A8EA3FE-2EE2-4769-944C-435BFADAFACA}" dt="2023-12-11T01:47:53.740" v="3"/>
          <ac:spMkLst>
            <pc:docMk/>
            <pc:sldMk cId="3049851720" sldId="262"/>
            <ac:spMk id="18" creationId="{D1EA859B-E555-4109-94F3-6700E046E008}"/>
          </ac:spMkLst>
        </pc:spChg>
        <pc:spChg chg="del mod replId">
          <ac:chgData name="Arthur Medeiros De Moraes" userId="S::1454084@sga.pucminas.br::7f80e873-4433-4d89-bd44-fd3649641435" providerId="AD" clId="Web-{7A8EA3FE-2EE2-4769-944C-435BFADAFACA}" dt="2023-12-11T01:47:53.740" v="3"/>
          <ac:spMkLst>
            <pc:docMk/>
            <pc:sldMk cId="3049851720" sldId="262"/>
            <ac:spMk id="21" creationId="{C7340EA8-F779-6778-F080-05045A3E9679}"/>
          </ac:spMkLst>
        </pc:spChg>
        <pc:spChg chg="del mod replId">
          <ac:chgData name="Arthur Medeiros De Moraes" userId="S::1454084@sga.pucminas.br::7f80e873-4433-4d89-bd44-fd3649641435" providerId="AD" clId="Web-{7A8EA3FE-2EE2-4769-944C-435BFADAFACA}" dt="2023-12-11T01:47:53.740" v="3"/>
          <ac:spMkLst>
            <pc:docMk/>
            <pc:sldMk cId="3049851720" sldId="262"/>
            <ac:spMk id="22" creationId="{2CFE73D0-C072-60D5-DAB3-56DAE02CCAFB}"/>
          </ac:spMkLst>
        </pc:spChg>
        <pc:spChg chg="add">
          <ac:chgData name="Arthur Medeiros De Moraes" userId="S::1454084@sga.pucminas.br::7f80e873-4433-4d89-bd44-fd3649641435" providerId="AD" clId="Web-{7A8EA3FE-2EE2-4769-944C-435BFADAFACA}" dt="2023-12-11T01:47:53.740" v="3"/>
          <ac:spMkLst>
            <pc:docMk/>
            <pc:sldMk cId="3049851720" sldId="262"/>
            <ac:spMk id="23" creationId="{04812C46-200A-4DEB-A05E-3ED6C68C2387}"/>
          </ac:spMkLst>
        </pc:spChg>
        <pc:spChg chg="add">
          <ac:chgData name="Arthur Medeiros De Moraes" userId="S::1454084@sga.pucminas.br::7f80e873-4433-4d89-bd44-fd3649641435" providerId="AD" clId="Web-{7A8EA3FE-2EE2-4769-944C-435BFADAFACA}" dt="2023-12-11T01:47:53.740" v="3"/>
          <ac:spMkLst>
            <pc:docMk/>
            <pc:sldMk cId="3049851720" sldId="262"/>
            <ac:spMk id="25" creationId="{D1EA859B-E555-4109-94F3-6700E046E008}"/>
          </ac:spMkLst>
        </pc:spChg>
        <pc:picChg chg="add">
          <ac:chgData name="Arthur Medeiros De Moraes" userId="S::1454084@sga.pucminas.br::7f80e873-4433-4d89-bd44-fd3649641435" providerId="AD" clId="Web-{7A8EA3FE-2EE2-4769-944C-435BFADAFACA}" dt="2023-12-11T01:47:53.740" v="3"/>
          <ac:picMkLst>
            <pc:docMk/>
            <pc:sldMk cId="3049851720" sldId="262"/>
            <ac:picMk id="5" creationId="{807FEAB1-E46E-5B24-5F45-1F01A1B4E8DA}"/>
          </ac:picMkLst>
        </pc:picChg>
        <pc:picChg chg="del mod replId">
          <ac:chgData name="Arthur Medeiros De Moraes" userId="S::1454084@sga.pucminas.br::7f80e873-4433-4d89-bd44-fd3649641435" providerId="AD" clId="Web-{7A8EA3FE-2EE2-4769-944C-435BFADAFACA}" dt="2023-12-11T01:47:53.740" v="3"/>
          <ac:picMkLst>
            <pc:docMk/>
            <pc:sldMk cId="3049851720" sldId="262"/>
            <ac:picMk id="20" creationId="{4FBF1769-30FA-ADCB-6243-DED65C528B07}"/>
          </ac:picMkLst>
        </pc:picChg>
      </pc:sldChg>
    </pc:docChg>
  </pc:docChgLst>
  <pc:docChgLst>
    <pc:chgData name="Victor Henrique Pereira" userId="S::927842@sga.pucminas.br::5cf0060c-1c7e-490b-a29e-f68448d340ab" providerId="AD" clId="Web-{168DCECA-9DAE-495F-A60C-FB078A647091}"/>
    <pc:docChg chg="addSld modSld">
      <pc:chgData name="Victor Henrique Pereira" userId="S::927842@sga.pucminas.br::5cf0060c-1c7e-490b-a29e-f68448d340ab" providerId="AD" clId="Web-{168DCECA-9DAE-495F-A60C-FB078A647091}" dt="2023-11-27T01:32:10.116" v="147" actId="20577"/>
      <pc:docMkLst>
        <pc:docMk/>
      </pc:docMkLst>
      <pc:sldChg chg="modSp">
        <pc:chgData name="Victor Henrique Pereira" userId="S::927842@sga.pucminas.br::5cf0060c-1c7e-490b-a29e-f68448d340ab" providerId="AD" clId="Web-{168DCECA-9DAE-495F-A60C-FB078A647091}" dt="2023-11-27T01:18:48.251" v="113" actId="14100"/>
        <pc:sldMkLst>
          <pc:docMk/>
          <pc:sldMk cId="1168517448" sldId="256"/>
        </pc:sldMkLst>
        <pc:spChg chg="mod">
          <ac:chgData name="Victor Henrique Pereira" userId="S::927842@sga.pucminas.br::5cf0060c-1c7e-490b-a29e-f68448d340ab" providerId="AD" clId="Web-{168DCECA-9DAE-495F-A60C-FB078A647091}" dt="2023-11-27T01:08:43.228" v="65" actId="1076"/>
          <ac:spMkLst>
            <pc:docMk/>
            <pc:sldMk cId="1168517448" sldId="256"/>
            <ac:spMk id="2" creationId="{1CCED05A-4A27-6534-8E87-12AF2AF576B1}"/>
          </ac:spMkLst>
        </pc:spChg>
        <pc:spChg chg="mod">
          <ac:chgData name="Victor Henrique Pereira" userId="S::927842@sga.pucminas.br::5cf0060c-1c7e-490b-a29e-f68448d340ab" providerId="AD" clId="Web-{168DCECA-9DAE-495F-A60C-FB078A647091}" dt="2023-11-27T01:18:48.251" v="113" actId="14100"/>
          <ac:spMkLst>
            <pc:docMk/>
            <pc:sldMk cId="1168517448" sldId="256"/>
            <ac:spMk id="3" creationId="{53A7BA14-7B40-6E11-8CAE-6BEA6E58467D}"/>
          </ac:spMkLst>
        </pc:spChg>
      </pc:sldChg>
      <pc:sldChg chg="addSp delSp modSp mod setBg">
        <pc:chgData name="Victor Henrique Pereira" userId="S::927842@sga.pucminas.br::5cf0060c-1c7e-490b-a29e-f68448d340ab" providerId="AD" clId="Web-{168DCECA-9DAE-495F-A60C-FB078A647091}" dt="2023-11-27T01:18:16.624" v="110" actId="20577"/>
        <pc:sldMkLst>
          <pc:docMk/>
          <pc:sldMk cId="2632053869" sldId="257"/>
        </pc:sldMkLst>
        <pc:spChg chg="mod">
          <ac:chgData name="Victor Henrique Pereira" userId="S::927842@sga.pucminas.br::5cf0060c-1c7e-490b-a29e-f68448d340ab" providerId="AD" clId="Web-{168DCECA-9DAE-495F-A60C-FB078A647091}" dt="2023-11-27T01:18:11.358" v="109" actId="1076"/>
          <ac:spMkLst>
            <pc:docMk/>
            <pc:sldMk cId="2632053869" sldId="257"/>
            <ac:spMk id="2" creationId="{EA40BA83-D5B3-8C5E-6A08-A861239C5971}"/>
          </ac:spMkLst>
        </pc:spChg>
        <pc:spChg chg="mod ord">
          <ac:chgData name="Victor Henrique Pereira" userId="S::927842@sga.pucminas.br::5cf0060c-1c7e-490b-a29e-f68448d340ab" providerId="AD" clId="Web-{168DCECA-9DAE-495F-A60C-FB078A647091}" dt="2023-11-27T01:18:16.624" v="110" actId="20577"/>
          <ac:spMkLst>
            <pc:docMk/>
            <pc:sldMk cId="2632053869" sldId="257"/>
            <ac:spMk id="3" creationId="{E348AAA8-D460-B4AC-8F1F-8A25154A54E3}"/>
          </ac:spMkLst>
        </pc:spChg>
        <pc:spChg chg="add del">
          <ac:chgData name="Victor Henrique Pereira" userId="S::927842@sga.pucminas.br::5cf0060c-1c7e-490b-a29e-f68448d340ab" providerId="AD" clId="Web-{168DCECA-9DAE-495F-A60C-FB078A647091}" dt="2023-11-27T01:15:32.505" v="78"/>
          <ac:spMkLst>
            <pc:docMk/>
            <pc:sldMk cId="2632053869" sldId="257"/>
            <ac:spMk id="10" creationId="{45D37F4E-DDB4-456B-97E0-9937730A039F}"/>
          </ac:spMkLst>
        </pc:spChg>
        <pc:spChg chg="add del">
          <ac:chgData name="Victor Henrique Pereira" userId="S::927842@sga.pucminas.br::5cf0060c-1c7e-490b-a29e-f68448d340ab" providerId="AD" clId="Web-{168DCECA-9DAE-495F-A60C-FB078A647091}" dt="2023-11-27T01:15:32.505" v="78"/>
          <ac:spMkLst>
            <pc:docMk/>
            <pc:sldMk cId="2632053869" sldId="257"/>
            <ac:spMk id="12" creationId="{B2DD41CD-8F47-4F56-AD12-4E2FF7696987}"/>
          </ac:spMkLst>
        </pc:spChg>
        <pc:spChg chg="add del">
          <ac:chgData name="Victor Henrique Pereira" userId="S::927842@sga.pucminas.br::5cf0060c-1c7e-490b-a29e-f68448d340ab" providerId="AD" clId="Web-{168DCECA-9DAE-495F-A60C-FB078A647091}" dt="2023-11-27T01:15:39.224" v="80"/>
          <ac:spMkLst>
            <pc:docMk/>
            <pc:sldMk cId="2632053869" sldId="257"/>
            <ac:spMk id="14" creationId="{F13C74B1-5B17-4795-BED0-7140497B445A}"/>
          </ac:spMkLst>
        </pc:spChg>
        <pc:spChg chg="add del">
          <ac:chgData name="Victor Henrique Pereira" userId="S::927842@sga.pucminas.br::5cf0060c-1c7e-490b-a29e-f68448d340ab" providerId="AD" clId="Web-{168DCECA-9DAE-495F-A60C-FB078A647091}" dt="2023-11-27T01:15:39.224" v="80"/>
          <ac:spMkLst>
            <pc:docMk/>
            <pc:sldMk cId="2632053869" sldId="257"/>
            <ac:spMk id="15" creationId="{D4974D33-8DC5-464E-8C6D-BE58F0669C17}"/>
          </ac:spMkLst>
        </pc:spChg>
        <pc:spChg chg="add del">
          <ac:chgData name="Victor Henrique Pereira" userId="S::927842@sga.pucminas.br::5cf0060c-1c7e-490b-a29e-f68448d340ab" providerId="AD" clId="Web-{168DCECA-9DAE-495F-A60C-FB078A647091}" dt="2023-11-27T01:15:44.819" v="82"/>
          <ac:spMkLst>
            <pc:docMk/>
            <pc:sldMk cId="2632053869" sldId="257"/>
            <ac:spMk id="17" creationId="{9D25F302-27C5-414F-97F8-6EA0A6C028BA}"/>
          </ac:spMkLst>
        </pc:spChg>
        <pc:spChg chg="add del">
          <ac:chgData name="Victor Henrique Pereira" userId="S::927842@sga.pucminas.br::5cf0060c-1c7e-490b-a29e-f68448d340ab" providerId="AD" clId="Web-{168DCECA-9DAE-495F-A60C-FB078A647091}" dt="2023-11-27T01:15:44.819" v="82"/>
          <ac:spMkLst>
            <pc:docMk/>
            <pc:sldMk cId="2632053869" sldId="257"/>
            <ac:spMk id="18" creationId="{830A36F8-48C2-4842-A87B-8CE8DF4E7FD2}"/>
          </ac:spMkLst>
        </pc:spChg>
        <pc:spChg chg="add del">
          <ac:chgData name="Victor Henrique Pereira" userId="S::927842@sga.pucminas.br::5cf0060c-1c7e-490b-a29e-f68448d340ab" providerId="AD" clId="Web-{168DCECA-9DAE-495F-A60C-FB078A647091}" dt="2023-11-27T01:15:44.819" v="82"/>
          <ac:spMkLst>
            <pc:docMk/>
            <pc:sldMk cId="2632053869" sldId="257"/>
            <ac:spMk id="19" creationId="{8F451A30-466B-4996-9BA5-CD6ABCC6D558}"/>
          </ac:spMkLst>
        </pc:spChg>
        <pc:spChg chg="add">
          <ac:chgData name="Victor Henrique Pereira" userId="S::927842@sga.pucminas.br::5cf0060c-1c7e-490b-a29e-f68448d340ab" providerId="AD" clId="Web-{168DCECA-9DAE-495F-A60C-FB078A647091}" dt="2023-11-27T01:15:44.819" v="83"/>
          <ac:spMkLst>
            <pc:docMk/>
            <pc:sldMk cId="2632053869" sldId="257"/>
            <ac:spMk id="21" creationId="{0E3596DD-156A-473E-9BB3-C6A29F7574E9}"/>
          </ac:spMkLst>
        </pc:spChg>
        <pc:spChg chg="add">
          <ac:chgData name="Victor Henrique Pereira" userId="S::927842@sga.pucminas.br::5cf0060c-1c7e-490b-a29e-f68448d340ab" providerId="AD" clId="Web-{168DCECA-9DAE-495F-A60C-FB078A647091}" dt="2023-11-27T01:15:44.819" v="83"/>
          <ac:spMkLst>
            <pc:docMk/>
            <pc:sldMk cId="2632053869" sldId="257"/>
            <ac:spMk id="22" creationId="{2C46C4D6-C474-4E92-B52E-944C1118F7B6}"/>
          </ac:spMkLst>
        </pc:spChg>
        <pc:picChg chg="add del mod">
          <ac:chgData name="Victor Henrique Pereira" userId="S::927842@sga.pucminas.br::5cf0060c-1c7e-490b-a29e-f68448d340ab" providerId="AD" clId="Web-{168DCECA-9DAE-495F-A60C-FB078A647091}" dt="2023-11-27T01:13:51.229" v="73"/>
          <ac:picMkLst>
            <pc:docMk/>
            <pc:sldMk cId="2632053869" sldId="257"/>
            <ac:picMk id="4" creationId="{83BF3D28-04E0-7D0B-BB9A-3B0F5AE0B5C6}"/>
          </ac:picMkLst>
        </pc:picChg>
        <pc:picChg chg="add mod">
          <ac:chgData name="Victor Henrique Pereira" userId="S::927842@sga.pucminas.br::5cf0060c-1c7e-490b-a29e-f68448d340ab" providerId="AD" clId="Web-{168DCECA-9DAE-495F-A60C-FB078A647091}" dt="2023-11-27T01:15:44.819" v="83"/>
          <ac:picMkLst>
            <pc:docMk/>
            <pc:sldMk cId="2632053869" sldId="257"/>
            <ac:picMk id="5" creationId="{2B52B765-BD47-4A1A-A8A7-8011140D26DD}"/>
          </ac:picMkLst>
        </pc:picChg>
      </pc:sldChg>
      <pc:sldChg chg="modSp">
        <pc:chgData name="Victor Henrique Pereira" userId="S::927842@sga.pucminas.br::5cf0060c-1c7e-490b-a29e-f68448d340ab" providerId="AD" clId="Web-{168DCECA-9DAE-495F-A60C-FB078A647091}" dt="2023-11-27T01:32:10.116" v="147" actId="20577"/>
        <pc:sldMkLst>
          <pc:docMk/>
          <pc:sldMk cId="686474196" sldId="258"/>
        </pc:sldMkLst>
        <pc:spChg chg="mod">
          <ac:chgData name="Victor Henrique Pereira" userId="S::927842@sga.pucminas.br::5cf0060c-1c7e-490b-a29e-f68448d340ab" providerId="AD" clId="Web-{168DCECA-9DAE-495F-A60C-FB078A647091}" dt="2023-11-27T01:32:10.116" v="147" actId="20577"/>
          <ac:spMkLst>
            <pc:docMk/>
            <pc:sldMk cId="686474196" sldId="258"/>
            <ac:spMk id="2" creationId="{DA141138-F684-AD34-BA13-817267599C1F}"/>
          </ac:spMkLst>
        </pc:spChg>
        <pc:picChg chg="mod">
          <ac:chgData name="Victor Henrique Pereira" userId="S::927842@sga.pucminas.br::5cf0060c-1c7e-490b-a29e-f68448d340ab" providerId="AD" clId="Web-{168DCECA-9DAE-495F-A60C-FB078A647091}" dt="2023-11-27T01:29:23.637" v="129" actId="1076"/>
          <ac:picMkLst>
            <pc:docMk/>
            <pc:sldMk cId="686474196" sldId="258"/>
            <ac:picMk id="4" creationId="{55ABD6CE-3751-5917-BDFC-C7CB767082C9}"/>
          </ac:picMkLst>
        </pc:picChg>
      </pc:sldChg>
      <pc:sldChg chg="new">
        <pc:chgData name="Victor Henrique Pereira" userId="S::927842@sga.pucminas.br::5cf0060c-1c7e-490b-a29e-f68448d340ab" providerId="AD" clId="Web-{168DCECA-9DAE-495F-A60C-FB078A647091}" dt="2023-11-27T01:26:37.862" v="114"/>
        <pc:sldMkLst>
          <pc:docMk/>
          <pc:sldMk cId="2330254520" sldId="260"/>
        </pc:sldMkLst>
      </pc:sldChg>
    </pc:docChg>
  </pc:docChgLst>
  <pc:docChgLst>
    <pc:chgData name="Victor Henrique Pereira" userId="S::927842@sga.pucminas.br::5cf0060c-1c7e-490b-a29e-f68448d340ab" providerId="AD" clId="Web-{E0248DE9-3DDC-4E7F-A038-F828EB8324EE}"/>
    <pc:docChg chg="addSld modSld">
      <pc:chgData name="Victor Henrique Pereira" userId="S::927842@sga.pucminas.br::5cf0060c-1c7e-490b-a29e-f68448d340ab" providerId="AD" clId="Web-{E0248DE9-3DDC-4E7F-A038-F828EB8324EE}" dt="2023-11-27T01:01:25.050" v="50" actId="1076"/>
      <pc:docMkLst>
        <pc:docMk/>
      </pc:docMkLst>
      <pc:sldChg chg="modSp">
        <pc:chgData name="Victor Henrique Pereira" userId="S::927842@sga.pucminas.br::5cf0060c-1c7e-490b-a29e-f68448d340ab" providerId="AD" clId="Web-{E0248DE9-3DDC-4E7F-A038-F828EB8324EE}" dt="2023-11-27T01:01:25.050" v="50" actId="1076"/>
        <pc:sldMkLst>
          <pc:docMk/>
          <pc:sldMk cId="1168517448" sldId="256"/>
        </pc:sldMkLst>
        <pc:spChg chg="mod">
          <ac:chgData name="Victor Henrique Pereira" userId="S::927842@sga.pucminas.br::5cf0060c-1c7e-490b-a29e-f68448d340ab" providerId="AD" clId="Web-{E0248DE9-3DDC-4E7F-A038-F828EB8324EE}" dt="2023-11-27T01:01:25.050" v="50" actId="1076"/>
          <ac:spMkLst>
            <pc:docMk/>
            <pc:sldMk cId="1168517448" sldId="256"/>
            <ac:spMk id="2" creationId="{1CCED05A-4A27-6534-8E87-12AF2AF576B1}"/>
          </ac:spMkLst>
        </pc:spChg>
        <pc:spChg chg="mod">
          <ac:chgData name="Victor Henrique Pereira" userId="S::927842@sga.pucminas.br::5cf0060c-1c7e-490b-a29e-f68448d340ab" providerId="AD" clId="Web-{E0248DE9-3DDC-4E7F-A038-F828EB8324EE}" dt="2023-11-27T01:00:16.361" v="46" actId="1076"/>
          <ac:spMkLst>
            <pc:docMk/>
            <pc:sldMk cId="1168517448" sldId="256"/>
            <ac:spMk id="3" creationId="{53A7BA14-7B40-6E11-8CAE-6BEA6E58467D}"/>
          </ac:spMkLst>
        </pc:spChg>
        <pc:picChg chg="mod">
          <ac:chgData name="Victor Henrique Pereira" userId="S::927842@sga.pucminas.br::5cf0060c-1c7e-490b-a29e-f68448d340ab" providerId="AD" clId="Web-{E0248DE9-3DDC-4E7F-A038-F828EB8324EE}" dt="2023-11-27T01:00:35.002" v="49" actId="1076"/>
          <ac:picMkLst>
            <pc:docMk/>
            <pc:sldMk cId="1168517448" sldId="256"/>
            <ac:picMk id="4" creationId="{D0D55932-E54C-658C-23B3-B2C668CA8C6F}"/>
          </ac:picMkLst>
        </pc:picChg>
      </pc:sldChg>
      <pc:sldChg chg="new">
        <pc:chgData name="Victor Henrique Pereira" userId="S::927842@sga.pucminas.br::5cf0060c-1c7e-490b-a29e-f68448d340ab" providerId="AD" clId="Web-{E0248DE9-3DDC-4E7F-A038-F828EB8324EE}" dt="2023-11-27T01:00:20.486" v="47"/>
        <pc:sldMkLst>
          <pc:docMk/>
          <pc:sldMk cId="2632053869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4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9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8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8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6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2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8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0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3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ED05A-4A27-6534-8E87-12AF2AF57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1116" y="-725618"/>
            <a:ext cx="7407241" cy="3482854"/>
          </a:xfrm>
        </p:spPr>
        <p:txBody>
          <a:bodyPr>
            <a:normAutofit/>
          </a:bodyPr>
          <a:lstStyle/>
          <a:p>
            <a:r>
              <a:rPr lang="pt-BR" sz="4800" b="1">
                <a:latin typeface="Verdana Pro"/>
                <a:cs typeface="Calibri Light"/>
              </a:rPr>
              <a:t>AGÊNCIA DE VIAGENS</a:t>
            </a:r>
            <a:br>
              <a:rPr lang="pt-BR" sz="5400" b="1">
                <a:latin typeface="Verdana Pro"/>
                <a:cs typeface="Calibri Light"/>
              </a:rPr>
            </a:br>
            <a:r>
              <a:rPr lang="pt-BR" sz="2800">
                <a:latin typeface="Verdana Pro"/>
                <a:cs typeface="Calibri Light"/>
              </a:rPr>
              <a:t>TURMA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A7BA14-7B40-6E11-8CAE-6BEA6E584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899" y="3392166"/>
            <a:ext cx="5702438" cy="22777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l">
              <a:buChar char="•"/>
            </a:pPr>
            <a:r>
              <a:rPr lang="pt-BR">
                <a:latin typeface="Verdana Pro"/>
                <a:ea typeface="+mn-lt"/>
                <a:cs typeface="+mn-lt"/>
              </a:rPr>
              <a:t>Arthur Medeiros de Moraes</a:t>
            </a:r>
            <a:endParaRPr lang="pt-BR">
              <a:latin typeface="Verdana Pro"/>
              <a:cs typeface="Calibri" panose="020F0502020204030204"/>
            </a:endParaRPr>
          </a:p>
          <a:p>
            <a:pPr marL="457200" indent="-457200" algn="l">
              <a:buChar char="•"/>
            </a:pPr>
            <a:r>
              <a:rPr lang="pt-BR">
                <a:latin typeface="Verdana Pro"/>
                <a:ea typeface="+mn-lt"/>
                <a:cs typeface="+mn-lt"/>
              </a:rPr>
              <a:t>Lucas Warley</a:t>
            </a:r>
          </a:p>
          <a:p>
            <a:pPr marL="457200" indent="-457200" algn="l">
              <a:buChar char="•"/>
            </a:pPr>
            <a:r>
              <a:rPr lang="pt-BR">
                <a:latin typeface="Verdana Pro"/>
                <a:ea typeface="+mn-lt"/>
                <a:cs typeface="+mn-lt"/>
              </a:rPr>
              <a:t>Theo Xavier Lopes</a:t>
            </a:r>
          </a:p>
          <a:p>
            <a:pPr marL="457200" indent="-457200" algn="l">
              <a:buChar char="•"/>
            </a:pPr>
            <a:r>
              <a:rPr lang="pt-BR">
                <a:latin typeface="Verdana Pro"/>
                <a:ea typeface="+mn-lt"/>
                <a:cs typeface="+mn-lt"/>
              </a:rPr>
              <a:t>Victor Henrique Pereira</a:t>
            </a:r>
          </a:p>
          <a:p>
            <a:pPr marL="457200" indent="-457200" algn="l">
              <a:buChar char="•"/>
            </a:pPr>
            <a:r>
              <a:rPr lang="pt-BR">
                <a:latin typeface="Verdana Pro"/>
                <a:ea typeface="+mn-lt"/>
                <a:cs typeface="+mn-lt"/>
              </a:rPr>
              <a:t>Warley </a:t>
            </a:r>
            <a:r>
              <a:rPr lang="pt-BR" err="1">
                <a:latin typeface="Verdana Pro"/>
                <a:ea typeface="+mn-lt"/>
                <a:cs typeface="+mn-lt"/>
              </a:rPr>
              <a:t>Junio</a:t>
            </a:r>
            <a:r>
              <a:rPr lang="pt-BR">
                <a:latin typeface="Verdana Pro"/>
                <a:ea typeface="+mn-lt"/>
                <a:cs typeface="+mn-lt"/>
              </a:rPr>
              <a:t> Martins Vieira</a:t>
            </a:r>
            <a:endParaRPr lang="pt-BR">
              <a:latin typeface="Verdana Pro"/>
              <a:cs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D55932-E54C-658C-23B3-B2C668CA8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" r="3" b="3"/>
          <a:stretch/>
        </p:blipFill>
        <p:spPr>
          <a:xfrm>
            <a:off x="6717509" y="878566"/>
            <a:ext cx="5254886" cy="52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1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Foto escuro de basquete&#10;&#10;Descrição gerada automaticamente">
            <a:extLst>
              <a:ext uri="{FF2B5EF4-FFF2-40B4-BE49-F238E27FC236}">
                <a16:creationId xmlns:a16="http://schemas.microsoft.com/office/drawing/2014/main" id="{55ABD6CE-3751-5917-BDFC-C7CB76708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30" r="8107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38" name="Freeform: Shape 32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4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41138-F684-AD34-BA13-81726759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" y="630160"/>
            <a:ext cx="4719507" cy="5427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err="1">
                <a:latin typeface="Verdana Pro"/>
              </a:rPr>
              <a:t>Tendências</a:t>
            </a:r>
            <a:r>
              <a:rPr lang="en-US" sz="3200" b="1">
                <a:latin typeface="Verdana Pro"/>
              </a:rPr>
              <a:t> </a:t>
            </a:r>
            <a:r>
              <a:rPr lang="en-US" sz="3200" b="1" err="1">
                <a:latin typeface="Verdana Pro"/>
              </a:rPr>
              <a:t>Digitais</a:t>
            </a:r>
            <a:r>
              <a:rPr lang="en-US" sz="3200" b="1">
                <a:latin typeface="Verdana Pro"/>
              </a:rPr>
              <a:t> no Mercado de </a:t>
            </a:r>
            <a:r>
              <a:rPr lang="en-US" sz="3200" b="1" err="1">
                <a:latin typeface="Verdana Pro"/>
              </a:rPr>
              <a:t>Agências</a:t>
            </a:r>
            <a:r>
              <a:rPr lang="en-US" sz="3200" b="1">
                <a:latin typeface="Verdana Pro"/>
              </a:rPr>
              <a:t> de Viagens</a:t>
            </a:r>
            <a:r>
              <a:rPr lang="en-US" sz="3400" b="1">
                <a:latin typeface="Verdana Pro"/>
              </a:rPr>
              <a:t>:</a:t>
            </a:r>
            <a:br>
              <a:rPr lang="en-US" sz="3400" b="1">
                <a:latin typeface="Verdana Pro"/>
              </a:rPr>
            </a:br>
            <a:br>
              <a:rPr lang="en-US" sz="3400" b="1">
                <a:latin typeface="Verdana Pro"/>
              </a:rPr>
            </a:br>
            <a:r>
              <a:rPr lang="en-US" sz="2800" err="1">
                <a:latin typeface="Verdana Pro"/>
                <a:ea typeface="+mj-lt"/>
                <a:cs typeface="+mj-lt"/>
              </a:rPr>
              <a:t>Agências</a:t>
            </a:r>
            <a:r>
              <a:rPr lang="en-US" sz="2800">
                <a:latin typeface="Verdana Pro"/>
                <a:ea typeface="+mj-lt"/>
                <a:cs typeface="+mj-lt"/>
              </a:rPr>
              <a:t> de Viagens e a </a:t>
            </a:r>
            <a:r>
              <a:rPr lang="en-US" sz="2800" err="1">
                <a:latin typeface="Verdana Pro"/>
                <a:ea typeface="+mj-lt"/>
                <a:cs typeface="+mj-lt"/>
              </a:rPr>
              <a:t>Necessidade</a:t>
            </a:r>
            <a:r>
              <a:rPr lang="en-US" sz="2800">
                <a:latin typeface="Verdana Pro"/>
                <a:ea typeface="+mj-lt"/>
                <a:cs typeface="+mj-lt"/>
              </a:rPr>
              <a:t> de </a:t>
            </a:r>
            <a:r>
              <a:rPr lang="en-US" sz="2800" err="1">
                <a:latin typeface="Verdana Pro"/>
                <a:ea typeface="+mj-lt"/>
                <a:cs typeface="+mj-lt"/>
              </a:rPr>
              <a:t>Adaptação</a:t>
            </a:r>
            <a:r>
              <a:rPr lang="en-US" sz="2800">
                <a:latin typeface="Verdana Pro"/>
                <a:ea typeface="+mj-lt"/>
                <a:cs typeface="+mj-lt"/>
              </a:rPr>
              <a:t> à Transformação Digital</a:t>
            </a:r>
            <a:br>
              <a:rPr lang="en-US" sz="2800" b="1">
                <a:latin typeface="Verdana Pro"/>
              </a:rPr>
            </a:br>
            <a:endParaRPr lang="en-US" sz="3200">
              <a:ea typeface="+mj-lt"/>
              <a:cs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47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segurando, mão, trem, mulher&#10;&#10;Descrição gerada automaticamente">
            <a:extLst>
              <a:ext uri="{FF2B5EF4-FFF2-40B4-BE49-F238E27FC236}">
                <a16:creationId xmlns:a16="http://schemas.microsoft.com/office/drawing/2014/main" id="{807FEAB1-E46E-5B24-5F45-1F01A1B4E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7" r="1335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6BD9D8-A1B6-DDA0-09B6-A6172435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" y="356160"/>
            <a:ext cx="5015509" cy="1899912"/>
          </a:xfrm>
        </p:spPr>
        <p:txBody>
          <a:bodyPr>
            <a:normAutofit/>
          </a:bodyPr>
          <a:lstStyle/>
          <a:p>
            <a:pPr algn="ctr"/>
            <a:r>
              <a:rPr lang="pt-BR" sz="4000" b="1">
                <a:latin typeface="Verdana Pro"/>
                <a:cs typeface="Calibri Light"/>
              </a:rPr>
              <a:t>Objetivos Gerais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07587-E4DE-8112-A26B-17D66482C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" y="2347937"/>
            <a:ext cx="5015507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pt-BR" sz="2400" b="1">
                <a:latin typeface="Verdana Pro"/>
                <a:ea typeface="+mn-lt"/>
                <a:cs typeface="+mn-lt"/>
              </a:rPr>
              <a:t>  </a:t>
            </a:r>
            <a:r>
              <a:rPr lang="pt-BR" sz="2400">
                <a:latin typeface="Verdana Pro"/>
                <a:ea typeface="+mn-lt"/>
                <a:cs typeface="+mn-lt"/>
              </a:rPr>
              <a:t>  Desenvolver e implementar um sistema para agências de viagens, focado na automação e otimização de processos operacionais</a:t>
            </a:r>
            <a:endParaRPr lang="pt-BR" sz="2400">
              <a:latin typeface="Verdana Pro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985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40BA83-D5B3-8C5E-6A08-A861239C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5" y="207880"/>
            <a:ext cx="6531689" cy="1762897"/>
          </a:xfrm>
        </p:spPr>
        <p:txBody>
          <a:bodyPr>
            <a:normAutofit/>
          </a:bodyPr>
          <a:lstStyle/>
          <a:p>
            <a:r>
              <a:rPr lang="pt-BR" b="1">
                <a:latin typeface="Verdana Pro"/>
                <a:cs typeface="Calibri Light"/>
              </a:rPr>
              <a:t>Objetivo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48AAA8-D460-B4AC-8F1F-8A25154A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55473" y="2181233"/>
            <a:ext cx="7148411" cy="42971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971550" lvl="1" indent="-285750">
              <a:buFont typeface="Arial"/>
              <a:buChar char="•"/>
            </a:pPr>
            <a:r>
              <a:rPr lang="pt-BR">
                <a:latin typeface="Verdana Pro"/>
                <a:cs typeface="Calibri" panose="020F0502020204030204"/>
              </a:rPr>
              <a:t>Automatizar</a:t>
            </a:r>
          </a:p>
          <a:p>
            <a:pPr marL="971550" lvl="1" indent="-285750">
              <a:buFont typeface="Arial"/>
              <a:buChar char="•"/>
            </a:pPr>
            <a:endParaRPr lang="pt-BR">
              <a:latin typeface="Verdana Pro"/>
              <a:cs typeface="Calibri" panose="020F0502020204030204"/>
            </a:endParaRPr>
          </a:p>
          <a:p>
            <a:pPr marL="971550" lvl="1" indent="-285750">
              <a:buFont typeface="Arial"/>
              <a:buChar char="•"/>
            </a:pPr>
            <a:r>
              <a:rPr lang="pt-BR">
                <a:latin typeface="Verdana Pro"/>
                <a:cs typeface="Calibri" panose="020F0502020204030204"/>
              </a:rPr>
              <a:t>Minimizar erros humanos</a:t>
            </a:r>
          </a:p>
          <a:p>
            <a:pPr marL="971550" lvl="1" indent="-285750">
              <a:buFont typeface="Arial"/>
              <a:buChar char="•"/>
            </a:pPr>
            <a:endParaRPr lang="pt-BR">
              <a:latin typeface="Verdana Pro"/>
              <a:cs typeface="Calibri" panose="020F0502020204030204"/>
            </a:endParaRPr>
          </a:p>
          <a:p>
            <a:pPr marL="971550" lvl="1" indent="-285750">
              <a:buFont typeface="Arial"/>
              <a:buChar char="•"/>
            </a:pPr>
            <a:r>
              <a:rPr lang="pt-BR">
                <a:latin typeface="Verdana Pro"/>
                <a:cs typeface="Calibri" panose="020F0502020204030204"/>
              </a:rPr>
              <a:t>Diminuir o tempo de duração dos processos</a:t>
            </a:r>
          </a:p>
          <a:p>
            <a:pPr marL="971550" lvl="1" indent="-285750">
              <a:buFont typeface="Arial"/>
              <a:buChar char="•"/>
            </a:pPr>
            <a:endParaRPr lang="pt-BR">
              <a:latin typeface="Verdana Pro"/>
              <a:cs typeface="Calibri" panose="020F0502020204030204"/>
            </a:endParaRPr>
          </a:p>
          <a:p>
            <a:pPr marL="971550" lvl="1" indent="-285750">
              <a:buFont typeface="Arial"/>
              <a:buChar char="•"/>
            </a:pPr>
            <a:r>
              <a:rPr lang="pt-BR">
                <a:latin typeface="Verdana Pro"/>
                <a:cs typeface="Calibri" panose="020F0502020204030204"/>
              </a:rPr>
              <a:t>Integrar funcionalidades de pesquisa e consulta em tempo real</a:t>
            </a:r>
          </a:p>
          <a:p>
            <a:pPr marL="0" indent="0">
              <a:buNone/>
            </a:pPr>
            <a:endParaRPr lang="pt-BR" sz="2000">
              <a:cs typeface="Calibri" panose="020F0502020204030204"/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2B52B765-BD47-4A1A-A8A7-8011140D2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5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56EC10-561D-BCDD-4855-63A02671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92" y="307440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b="1">
                <a:latin typeface="Verdana Pro"/>
                <a:cs typeface="Calibri Light"/>
              </a:rPr>
              <a:t>Justificativas</a:t>
            </a:r>
            <a:endParaRPr lang="pt-BR" b="1">
              <a:latin typeface="Verdana Pro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F85813-C029-5546-5C76-4CC2EAA8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98" y="2872899"/>
            <a:ext cx="4969730" cy="21373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>
                <a:latin typeface="Verdana Pro"/>
                <a:ea typeface="+mn-lt"/>
                <a:cs typeface="+mn-lt"/>
              </a:rPr>
              <a:t>   A automação não apenas corrige ineficiências, mas também eleva o padrão de serviço, abrindo portas para inovação e diferenciação no mercado.</a:t>
            </a:r>
            <a:endParaRPr lang="pt-BR" sz="2400">
              <a:latin typeface="Verdana Pro"/>
              <a:cs typeface="Calibri" panose="020F050202020403020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6C6682-C95A-A0B6-DD2E-DE36B2BC7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87" r="1690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3712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Forma&#10;&#10;Descrição gerada automaticamente">
            <a:extLst>
              <a:ext uri="{FF2B5EF4-FFF2-40B4-BE49-F238E27FC236}">
                <a16:creationId xmlns:a16="http://schemas.microsoft.com/office/drawing/2014/main" id="{A632808E-2643-E0D5-CF75-98ADE385B1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0" r="435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0308FA06-FD48-EB00-E14F-04BDEB48C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03" y="1334249"/>
            <a:ext cx="4342479" cy="46772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b="1" err="1">
                <a:latin typeface="Verdana Pro"/>
                <a:ea typeface="+mn-lt"/>
                <a:cs typeface="+mn-lt"/>
              </a:rPr>
              <a:t>Melhoria</a:t>
            </a:r>
            <a:r>
              <a:rPr lang="en-US" sz="2400" b="1">
                <a:latin typeface="Verdana Pro"/>
                <a:ea typeface="+mn-lt"/>
                <a:cs typeface="+mn-lt"/>
              </a:rPr>
              <a:t> </a:t>
            </a:r>
            <a:r>
              <a:rPr lang="en-US" sz="2400" b="1" err="1">
                <a:latin typeface="Verdana Pro"/>
                <a:ea typeface="+mn-lt"/>
                <a:cs typeface="+mn-lt"/>
              </a:rPr>
              <a:t>na</a:t>
            </a:r>
            <a:r>
              <a:rPr lang="en-US" sz="2400" b="1">
                <a:latin typeface="Verdana Pro"/>
                <a:ea typeface="+mn-lt"/>
                <a:cs typeface="+mn-lt"/>
              </a:rPr>
              <a:t> </a:t>
            </a:r>
            <a:r>
              <a:rPr lang="en-US" sz="2400" b="1" err="1">
                <a:latin typeface="Verdana Pro"/>
                <a:ea typeface="+mn-lt"/>
                <a:cs typeface="+mn-lt"/>
              </a:rPr>
              <a:t>experiência</a:t>
            </a:r>
            <a:r>
              <a:rPr lang="en-US" sz="2400" b="1">
                <a:latin typeface="Verdana Pro"/>
                <a:ea typeface="+mn-lt"/>
                <a:cs typeface="+mn-lt"/>
              </a:rPr>
              <a:t> do </a:t>
            </a:r>
            <a:r>
              <a:rPr lang="en-US" sz="2400" b="1" err="1">
                <a:latin typeface="Verdana Pro"/>
                <a:ea typeface="+mn-lt"/>
                <a:cs typeface="+mn-lt"/>
              </a:rPr>
              <a:t>cliente</a:t>
            </a:r>
            <a:r>
              <a:rPr lang="en-US" sz="2400" b="1">
                <a:latin typeface="Verdana Pro"/>
                <a:ea typeface="+mn-lt"/>
                <a:cs typeface="+mn-lt"/>
              </a:rPr>
              <a:t> </a:t>
            </a:r>
            <a:r>
              <a:rPr lang="en-US" sz="2400" b="1" err="1">
                <a:latin typeface="Verdana Pro"/>
                <a:ea typeface="+mn-lt"/>
                <a:cs typeface="+mn-lt"/>
              </a:rPr>
              <a:t>como</a:t>
            </a:r>
            <a:r>
              <a:rPr lang="en-US" sz="2400" b="1">
                <a:latin typeface="Verdana Pro"/>
                <a:ea typeface="+mn-lt"/>
                <a:cs typeface="+mn-lt"/>
              </a:rPr>
              <a:t> um </a:t>
            </a:r>
            <a:r>
              <a:rPr lang="en-US" sz="2400" b="1" err="1">
                <a:latin typeface="Verdana Pro"/>
                <a:ea typeface="+mn-lt"/>
                <a:cs typeface="+mn-lt"/>
              </a:rPr>
              <a:t>resultado</a:t>
            </a:r>
            <a:r>
              <a:rPr lang="en-US" sz="2400" b="1">
                <a:latin typeface="Verdana Pro"/>
                <a:ea typeface="+mn-lt"/>
                <a:cs typeface="+mn-lt"/>
              </a:rPr>
              <a:t> </a:t>
            </a:r>
            <a:r>
              <a:rPr lang="en-US" sz="2400" b="1" err="1">
                <a:latin typeface="Verdana Pro"/>
                <a:ea typeface="+mn-lt"/>
                <a:cs typeface="+mn-lt"/>
              </a:rPr>
              <a:t>direto</a:t>
            </a:r>
            <a:r>
              <a:rPr lang="en-US" sz="2400" b="1">
                <a:latin typeface="Verdana Pro"/>
                <a:ea typeface="+mn-lt"/>
                <a:cs typeface="+mn-lt"/>
              </a:rPr>
              <a:t> da </a:t>
            </a:r>
            <a:r>
              <a:rPr lang="en-US" sz="2400" b="1" err="1">
                <a:latin typeface="Verdana Pro"/>
                <a:ea typeface="+mn-lt"/>
                <a:cs typeface="+mn-lt"/>
              </a:rPr>
              <a:t>eficiência</a:t>
            </a:r>
            <a:r>
              <a:rPr lang="en-US" sz="2400" b="1">
                <a:latin typeface="Verdana Pro"/>
                <a:ea typeface="+mn-lt"/>
                <a:cs typeface="+mn-lt"/>
              </a:rPr>
              <a:t> operacional</a:t>
            </a:r>
            <a:endParaRPr lang="en-US" sz="3200" b="1">
              <a:latin typeface="Verdana Pro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90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AB7909F-8421-3224-956E-FF7360664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17" b="1094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3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01204-F8A1-6019-FC7C-FCF1B11D6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42274"/>
            <a:ext cx="11283949" cy="152936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>
                <a:latin typeface="Verdana Pro"/>
              </a:rPr>
              <a:t>     </a:t>
            </a:r>
            <a:r>
              <a:rPr lang="en-US" sz="2800" b="1">
                <a:latin typeface="Verdana Pro"/>
              </a:rPr>
              <a:t>  "A </a:t>
            </a:r>
            <a:r>
              <a:rPr lang="en-US" sz="2800" b="1" err="1">
                <a:latin typeface="Verdana Pro"/>
              </a:rPr>
              <a:t>modernidade</a:t>
            </a:r>
            <a:r>
              <a:rPr lang="en-US" sz="2800" b="1">
                <a:latin typeface="Verdana Pro"/>
              </a:rPr>
              <a:t> é </a:t>
            </a:r>
            <a:r>
              <a:rPr lang="en-US" sz="2800" b="1" err="1">
                <a:latin typeface="Verdana Pro"/>
              </a:rPr>
              <a:t>caracterizada</a:t>
            </a:r>
            <a:r>
              <a:rPr lang="en-US" sz="2800" b="1">
                <a:latin typeface="Verdana Pro"/>
              </a:rPr>
              <a:t> </a:t>
            </a:r>
            <a:r>
              <a:rPr lang="en-US" sz="2800" b="1" err="1">
                <a:latin typeface="Verdana Pro"/>
              </a:rPr>
              <a:t>não</a:t>
            </a:r>
            <a:r>
              <a:rPr lang="en-US" sz="2800" b="1">
                <a:latin typeface="Verdana Pro"/>
              </a:rPr>
              <a:t> </a:t>
            </a:r>
            <a:r>
              <a:rPr lang="en-US" sz="2800" b="1" err="1">
                <a:latin typeface="Verdana Pro"/>
              </a:rPr>
              <a:t>apenas</a:t>
            </a:r>
            <a:r>
              <a:rPr lang="en-US" sz="2800" b="1">
                <a:latin typeface="Verdana Pro"/>
              </a:rPr>
              <a:t> </a:t>
            </a:r>
            <a:r>
              <a:rPr lang="en-US" sz="2800" b="1" err="1">
                <a:latin typeface="Verdana Pro"/>
              </a:rPr>
              <a:t>pelo</a:t>
            </a:r>
            <a:r>
              <a:rPr lang="en-US" sz="2800" b="1">
                <a:latin typeface="Verdana Pro"/>
              </a:rPr>
              <a:t> </a:t>
            </a:r>
            <a:r>
              <a:rPr lang="en-US" sz="2800" b="1" err="1">
                <a:latin typeface="Verdana Pro"/>
              </a:rPr>
              <a:t>avanço</a:t>
            </a:r>
            <a:r>
              <a:rPr lang="en-US" sz="2800" b="1">
                <a:latin typeface="Verdana Pro"/>
              </a:rPr>
              <a:t> da </a:t>
            </a:r>
            <a:r>
              <a:rPr lang="en-US" sz="2800" b="1" err="1">
                <a:latin typeface="Verdana Pro"/>
              </a:rPr>
              <a:t>tecnologia</a:t>
            </a:r>
            <a:r>
              <a:rPr lang="en-US" sz="2800" b="1">
                <a:latin typeface="Verdana Pro"/>
              </a:rPr>
              <a:t>, mas pela </a:t>
            </a:r>
            <a:r>
              <a:rPr lang="en-US" sz="2800" b="1" err="1">
                <a:latin typeface="Verdana Pro"/>
              </a:rPr>
              <a:t>capacidade</a:t>
            </a:r>
            <a:r>
              <a:rPr lang="en-US" sz="2800" b="1">
                <a:latin typeface="Verdana Pro"/>
              </a:rPr>
              <a:t> de usar </a:t>
            </a:r>
            <a:r>
              <a:rPr lang="en-US" sz="2800" b="1" err="1">
                <a:latin typeface="Verdana Pro"/>
              </a:rPr>
              <a:t>essa</a:t>
            </a:r>
            <a:r>
              <a:rPr lang="en-US" sz="2800" b="1">
                <a:latin typeface="Verdana Pro"/>
              </a:rPr>
              <a:t> </a:t>
            </a:r>
            <a:r>
              <a:rPr lang="en-US" sz="2800" b="1" err="1">
                <a:latin typeface="Verdana Pro"/>
              </a:rPr>
              <a:t>tecnologia</a:t>
            </a:r>
            <a:r>
              <a:rPr lang="en-US" sz="2800" b="1">
                <a:latin typeface="Verdana Pro"/>
              </a:rPr>
              <a:t> para </a:t>
            </a:r>
            <a:r>
              <a:rPr lang="en-US" sz="2800" b="1" err="1">
                <a:latin typeface="Verdana Pro"/>
              </a:rPr>
              <a:t>melhorar</a:t>
            </a:r>
            <a:r>
              <a:rPr lang="en-US" sz="2800" b="1">
                <a:latin typeface="Verdana Pro"/>
              </a:rPr>
              <a:t> a </a:t>
            </a:r>
            <a:r>
              <a:rPr lang="en-US" sz="2800" b="1" err="1">
                <a:latin typeface="Verdana Pro"/>
              </a:rPr>
              <a:t>condição</a:t>
            </a:r>
            <a:r>
              <a:rPr lang="en-US" sz="2800" b="1">
                <a:latin typeface="Verdana Pro"/>
              </a:rPr>
              <a:t> </a:t>
            </a:r>
            <a:r>
              <a:rPr lang="en-US" sz="2800" b="1" err="1">
                <a:latin typeface="Verdana Pro"/>
              </a:rPr>
              <a:t>humana</a:t>
            </a:r>
            <a:r>
              <a:rPr lang="en-US" sz="2800" b="1">
                <a:latin typeface="Verdana Pro"/>
              </a:rPr>
              <a:t>."</a:t>
            </a:r>
            <a:br>
              <a:rPr lang="en-US" sz="2800" b="1">
                <a:latin typeface="Verdana Pro"/>
              </a:rPr>
            </a:br>
            <a:endParaRPr lang="en-US" sz="2800">
              <a:latin typeface="Verdana Pro"/>
            </a:endParaRPr>
          </a:p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>
                <a:solidFill>
                  <a:schemeClr val="tx1"/>
                </a:solidFill>
                <a:latin typeface="Verdana Pro"/>
                <a:ea typeface="+mj-ea"/>
                <a:cs typeface="+mj-cs"/>
              </a:rPr>
              <a:t>Jürgen Habermas</a:t>
            </a:r>
          </a:p>
          <a:p>
            <a:pPr lvl="1" algn="l" rtl="0">
              <a:lnSpc>
                <a:spcPct val="90000"/>
              </a:lnSpc>
              <a:spcBef>
                <a:spcPct val="0"/>
              </a:spcBef>
            </a:pPr>
            <a:br>
              <a:rPr lang="en-US" sz="900" kern="1200">
                <a:latin typeface="+mj-lt"/>
                <a:ea typeface="+mj-ea"/>
                <a:cs typeface="+mj-cs"/>
              </a:rPr>
            </a:br>
            <a:endParaRPr lang="en-US" sz="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1" algn="l" rtl="0">
              <a:lnSpc>
                <a:spcPct val="90000"/>
              </a:lnSpc>
              <a:spcBef>
                <a:spcPct val="0"/>
              </a:spcBef>
            </a:pPr>
            <a:endParaRPr lang="en-US" sz="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900"/>
          </a:p>
          <a:p>
            <a:br>
              <a:rPr lang="en-US" sz="900"/>
            </a:br>
            <a:endParaRPr lang="en-US" sz="90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52D4399-0A26-10E9-1C7F-194F860FE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27" b="21040"/>
          <a:stretch/>
        </p:blipFill>
        <p:spPr>
          <a:xfrm>
            <a:off x="20" y="-39"/>
            <a:ext cx="12191980" cy="417274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25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96756ea-245e-4afe-8b17-ed03a069f2c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B7AA5045C1A894FB1B978A5BC077AA8" ma:contentTypeVersion="12" ma:contentTypeDescription="Crie um novo documento." ma:contentTypeScope="" ma:versionID="0d8fcd5cd9a7563716120cb359b058f9">
  <xsd:schema xmlns:xsd="http://www.w3.org/2001/XMLSchema" xmlns:xs="http://www.w3.org/2001/XMLSchema" xmlns:p="http://schemas.microsoft.com/office/2006/metadata/properties" xmlns:ns2="e96756ea-245e-4afe-8b17-ed03a069f2c6" xmlns:ns3="f1c5c18b-ccbb-458a-842e-4a0bfa8d8d9b" targetNamespace="http://schemas.microsoft.com/office/2006/metadata/properties" ma:root="true" ma:fieldsID="aa211e62a57475168c2ae580589127d3" ns2:_="" ns3:_="">
    <xsd:import namespace="e96756ea-245e-4afe-8b17-ed03a069f2c6"/>
    <xsd:import namespace="f1c5c18b-ccbb-458a-842e-4a0bfa8d8d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756ea-245e-4afe-8b17-ed03a069f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Marcações de imagem" ma:readOnly="false" ma:fieldId="{5cf76f15-5ced-4ddc-b409-7134ff3c332f}" ma:taxonomyMulti="true" ma:sspId="a3c6e446-f6e6-4b9f-9713-d8f03b62c6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c5c18b-ccbb-458a-842e-4a0bfa8d8d9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C273DB-2357-4ED0-879E-5FD492127825}">
  <ds:schemaRefs>
    <ds:schemaRef ds:uri="e96756ea-245e-4afe-8b17-ed03a069f2c6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A22A76-B3E9-4E72-AC0C-156C287AE9C0}">
  <ds:schemaRefs>
    <ds:schemaRef ds:uri="e96756ea-245e-4afe-8b17-ed03a069f2c6"/>
    <ds:schemaRef ds:uri="f1c5c18b-ccbb-458a-842e-4a0bfa8d8d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96B5B65-7CFE-432A-A63A-220B87EED0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AGÊNCIA DE VIAGENS TURMA 3</vt:lpstr>
      <vt:lpstr>Tendências Digitais no Mercado de Agências de Viagens:  Agências de Viagens e a Necessidade de Adaptação à Transformação Digital </vt:lpstr>
      <vt:lpstr>Objetivos Gerais</vt:lpstr>
      <vt:lpstr>Objetivo Específicos</vt:lpstr>
      <vt:lpstr>Justificativas</vt:lpstr>
      <vt:lpstr>PowerPoint Presentation</vt:lpstr>
      <vt:lpstr>PowerPoint Presentation</vt:lpstr>
      <vt:lpstr>       "A modernidade é caracterizada não apenas pelo avanço da tecnologia, mas pela capacidade de usar essa tecnologia para melhorar a condição humana."  Jürgen Habermas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2023-12-11T02:01:42Z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0x0101008B7AA5045C1A894FB1B978A5BC077AA8</vt:lpwstr>
  </property>
  <property fmtid="{D5CDD505-2E9C-101B-9397-08002B2CF9AE}" pid="3" name="MediaServiceImageTags">
    <vt:lpwstr/>
  </property>
</Properties>
</file>