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72" r:id="rId5"/>
    <p:sldMasterId id="2147483732" r:id="rId6"/>
    <p:sldMasterId id="2147483780" r:id="rId7"/>
  </p:sldMasterIdLst>
  <p:notesMasterIdLst>
    <p:notesMasterId r:id="rId32"/>
  </p:notesMasterIdLst>
  <p:sldIdLst>
    <p:sldId id="296" r:id="rId8"/>
    <p:sldId id="256" r:id="rId9"/>
    <p:sldId id="291" r:id="rId10"/>
    <p:sldId id="298" r:id="rId11"/>
    <p:sldId id="258" r:id="rId12"/>
    <p:sldId id="272" r:id="rId13"/>
    <p:sldId id="294" r:id="rId14"/>
    <p:sldId id="275" r:id="rId15"/>
    <p:sldId id="293" r:id="rId16"/>
    <p:sldId id="299" r:id="rId17"/>
    <p:sldId id="278" r:id="rId18"/>
    <p:sldId id="277" r:id="rId19"/>
    <p:sldId id="276" r:id="rId20"/>
    <p:sldId id="301" r:id="rId21"/>
    <p:sldId id="279" r:id="rId22"/>
    <p:sldId id="280" r:id="rId23"/>
    <p:sldId id="281" r:id="rId24"/>
    <p:sldId id="282" r:id="rId25"/>
    <p:sldId id="283" r:id="rId26"/>
    <p:sldId id="284" r:id="rId27"/>
    <p:sldId id="295" r:id="rId28"/>
    <p:sldId id="300" r:id="rId29"/>
    <p:sldId id="321" r:id="rId30"/>
    <p:sldId id="292" r:id="rId31"/>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975D3B-ED4C-4B41-B25D-90B57464F9AA}" v="16" dt="2022-02-22T10:59:43.7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74"/>
    <p:restoredTop sz="94422"/>
  </p:normalViewPr>
  <p:slideViewPr>
    <p:cSldViewPr snapToGrid="0" snapToObjects="1">
      <p:cViewPr varScale="1">
        <p:scale>
          <a:sx n="121" d="100"/>
          <a:sy n="121" d="100"/>
        </p:scale>
        <p:origin x="856"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21" Type="http://schemas.openxmlformats.org/officeDocument/2006/relationships/slide" Target="slides/slide14.xml"/><Relationship Id="rId34"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theme" Target="theme/theme1.xml"/><Relationship Id="rId8" Type="http://schemas.openxmlformats.org/officeDocument/2006/relationships/slide" Target="slides/slide1.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rd, Lindsay" userId="8f2e855a-579b-4a8f-b9f1-39f7b0944a86" providerId="ADAL" clId="{99975D3B-ED4C-4B41-B25D-90B57464F9AA}"/>
    <pc:docChg chg="undo custSel addSld delSld modSld">
      <pc:chgData name="Ward, Lindsay" userId="8f2e855a-579b-4a8f-b9f1-39f7b0944a86" providerId="ADAL" clId="{99975D3B-ED4C-4B41-B25D-90B57464F9AA}" dt="2022-02-22T10:59:43.776" v="452"/>
      <pc:docMkLst>
        <pc:docMk/>
      </pc:docMkLst>
      <pc:sldChg chg="modSp mod">
        <pc:chgData name="Ward, Lindsay" userId="8f2e855a-579b-4a8f-b9f1-39f7b0944a86" providerId="ADAL" clId="{99975D3B-ED4C-4B41-B25D-90B57464F9AA}" dt="2022-02-22T10:28:40.857" v="86" actId="20577"/>
        <pc:sldMkLst>
          <pc:docMk/>
          <pc:sldMk cId="0" sldId="258"/>
        </pc:sldMkLst>
        <pc:spChg chg="mod">
          <ac:chgData name="Ward, Lindsay" userId="8f2e855a-579b-4a8f-b9f1-39f7b0944a86" providerId="ADAL" clId="{99975D3B-ED4C-4B41-B25D-90B57464F9AA}" dt="2022-02-22T10:28:40.857" v="86" actId="20577"/>
          <ac:spMkLst>
            <pc:docMk/>
            <pc:sldMk cId="0" sldId="258"/>
            <ac:spMk id="52226" creationId="{00000000-0000-0000-0000-000000000000}"/>
          </ac:spMkLst>
        </pc:spChg>
      </pc:sldChg>
      <pc:sldChg chg="modSp mod">
        <pc:chgData name="Ward, Lindsay" userId="8f2e855a-579b-4a8f-b9f1-39f7b0944a86" providerId="ADAL" clId="{99975D3B-ED4C-4B41-B25D-90B57464F9AA}" dt="2022-02-22T10:28:54.212" v="95" actId="20577"/>
        <pc:sldMkLst>
          <pc:docMk/>
          <pc:sldMk cId="647260737" sldId="272"/>
        </pc:sldMkLst>
        <pc:spChg chg="mod">
          <ac:chgData name="Ward, Lindsay" userId="8f2e855a-579b-4a8f-b9f1-39f7b0944a86" providerId="ADAL" clId="{99975D3B-ED4C-4B41-B25D-90B57464F9AA}" dt="2022-02-22T10:28:54.212" v="95" actId="20577"/>
          <ac:spMkLst>
            <pc:docMk/>
            <pc:sldMk cId="647260737" sldId="272"/>
            <ac:spMk id="52225" creationId="{00000000-0000-0000-0000-000000000000}"/>
          </ac:spMkLst>
        </pc:spChg>
        <pc:spChg chg="mod">
          <ac:chgData name="Ward, Lindsay" userId="8f2e855a-579b-4a8f-b9f1-39f7b0944a86" providerId="ADAL" clId="{99975D3B-ED4C-4B41-B25D-90B57464F9AA}" dt="2022-02-22T10:28:49.386" v="87" actId="20577"/>
          <ac:spMkLst>
            <pc:docMk/>
            <pc:sldMk cId="647260737" sldId="272"/>
            <ac:spMk id="52226" creationId="{00000000-0000-0000-0000-000000000000}"/>
          </ac:spMkLst>
        </pc:spChg>
      </pc:sldChg>
      <pc:sldChg chg="modAnim">
        <pc:chgData name="Ward, Lindsay" userId="8f2e855a-579b-4a8f-b9f1-39f7b0944a86" providerId="ADAL" clId="{99975D3B-ED4C-4B41-B25D-90B57464F9AA}" dt="2022-02-22T10:39:57.293" v="426"/>
        <pc:sldMkLst>
          <pc:docMk/>
          <pc:sldMk cId="1618341623" sldId="275"/>
        </pc:sldMkLst>
      </pc:sldChg>
      <pc:sldChg chg="delSp modSp mod">
        <pc:chgData name="Ward, Lindsay" userId="8f2e855a-579b-4a8f-b9f1-39f7b0944a86" providerId="ADAL" clId="{99975D3B-ED4C-4B41-B25D-90B57464F9AA}" dt="2022-02-22T10:58:48.712" v="450" actId="21"/>
        <pc:sldMkLst>
          <pc:docMk/>
          <pc:sldMk cId="1562344995" sldId="276"/>
        </pc:sldMkLst>
        <pc:spChg chg="mod">
          <ac:chgData name="Ward, Lindsay" userId="8f2e855a-579b-4a8f-b9f1-39f7b0944a86" providerId="ADAL" clId="{99975D3B-ED4C-4B41-B25D-90B57464F9AA}" dt="2022-02-22T10:31:35.658" v="208" actId="6549"/>
          <ac:spMkLst>
            <pc:docMk/>
            <pc:sldMk cId="1562344995" sldId="276"/>
            <ac:spMk id="3" creationId="{00000000-0000-0000-0000-000000000000}"/>
          </ac:spMkLst>
        </pc:spChg>
        <pc:picChg chg="del">
          <ac:chgData name="Ward, Lindsay" userId="8f2e855a-579b-4a8f-b9f1-39f7b0944a86" providerId="ADAL" clId="{99975D3B-ED4C-4B41-B25D-90B57464F9AA}" dt="2022-02-22T10:58:48.712" v="450" actId="21"/>
          <ac:picMkLst>
            <pc:docMk/>
            <pc:sldMk cId="1562344995" sldId="276"/>
            <ac:picMk id="4" creationId="{6A38833C-9273-A84E-BB72-829F5E9C5983}"/>
          </ac:picMkLst>
        </pc:picChg>
      </pc:sldChg>
      <pc:sldChg chg="modSp mod">
        <pc:chgData name="Ward, Lindsay" userId="8f2e855a-579b-4a8f-b9f1-39f7b0944a86" providerId="ADAL" clId="{99975D3B-ED4C-4B41-B25D-90B57464F9AA}" dt="2022-02-22T10:31:05.797" v="198" actId="20577"/>
        <pc:sldMkLst>
          <pc:docMk/>
          <pc:sldMk cId="341763063" sldId="277"/>
        </pc:sldMkLst>
        <pc:spChg chg="mod">
          <ac:chgData name="Ward, Lindsay" userId="8f2e855a-579b-4a8f-b9f1-39f7b0944a86" providerId="ADAL" clId="{99975D3B-ED4C-4B41-B25D-90B57464F9AA}" dt="2022-02-22T10:31:05.797" v="198" actId="20577"/>
          <ac:spMkLst>
            <pc:docMk/>
            <pc:sldMk cId="341763063" sldId="277"/>
            <ac:spMk id="3" creationId="{00000000-0000-0000-0000-000000000000}"/>
          </ac:spMkLst>
        </pc:spChg>
      </pc:sldChg>
      <pc:sldChg chg="modSp mod">
        <pc:chgData name="Ward, Lindsay" userId="8f2e855a-579b-4a8f-b9f1-39f7b0944a86" providerId="ADAL" clId="{99975D3B-ED4C-4B41-B25D-90B57464F9AA}" dt="2022-02-22T10:41:22.064" v="432" actId="20577"/>
        <pc:sldMkLst>
          <pc:docMk/>
          <pc:sldMk cId="2006216129" sldId="278"/>
        </pc:sldMkLst>
        <pc:spChg chg="mod">
          <ac:chgData name="Ward, Lindsay" userId="8f2e855a-579b-4a8f-b9f1-39f7b0944a86" providerId="ADAL" clId="{99975D3B-ED4C-4B41-B25D-90B57464F9AA}" dt="2022-02-22T10:41:22.064" v="432" actId="20577"/>
          <ac:spMkLst>
            <pc:docMk/>
            <pc:sldMk cId="2006216129" sldId="278"/>
            <ac:spMk id="2" creationId="{00000000-0000-0000-0000-000000000000}"/>
          </ac:spMkLst>
        </pc:spChg>
        <pc:spChg chg="mod">
          <ac:chgData name="Ward, Lindsay" userId="8f2e855a-579b-4a8f-b9f1-39f7b0944a86" providerId="ADAL" clId="{99975D3B-ED4C-4B41-B25D-90B57464F9AA}" dt="2022-02-22T10:41:13.652" v="429" actId="20577"/>
          <ac:spMkLst>
            <pc:docMk/>
            <pc:sldMk cId="2006216129" sldId="278"/>
            <ac:spMk id="3" creationId="{00000000-0000-0000-0000-000000000000}"/>
          </ac:spMkLst>
        </pc:spChg>
      </pc:sldChg>
      <pc:sldChg chg="modSp mod">
        <pc:chgData name="Ward, Lindsay" userId="8f2e855a-579b-4a8f-b9f1-39f7b0944a86" providerId="ADAL" clId="{99975D3B-ED4C-4B41-B25D-90B57464F9AA}" dt="2022-02-22T10:31:55.829" v="210" actId="20577"/>
        <pc:sldMkLst>
          <pc:docMk/>
          <pc:sldMk cId="1171760385" sldId="279"/>
        </pc:sldMkLst>
        <pc:spChg chg="mod">
          <ac:chgData name="Ward, Lindsay" userId="8f2e855a-579b-4a8f-b9f1-39f7b0944a86" providerId="ADAL" clId="{99975D3B-ED4C-4B41-B25D-90B57464F9AA}" dt="2022-02-22T10:31:55.829" v="210" actId="20577"/>
          <ac:spMkLst>
            <pc:docMk/>
            <pc:sldMk cId="1171760385" sldId="279"/>
            <ac:spMk id="2" creationId="{00000000-0000-0000-0000-000000000000}"/>
          </ac:spMkLst>
        </pc:spChg>
      </pc:sldChg>
      <pc:sldChg chg="modSp mod">
        <pc:chgData name="Ward, Lindsay" userId="8f2e855a-579b-4a8f-b9f1-39f7b0944a86" providerId="ADAL" clId="{99975D3B-ED4C-4B41-B25D-90B57464F9AA}" dt="2022-02-22T10:36:47.637" v="418" actId="20577"/>
        <pc:sldMkLst>
          <pc:docMk/>
          <pc:sldMk cId="817002667" sldId="291"/>
        </pc:sldMkLst>
        <pc:spChg chg="mod">
          <ac:chgData name="Ward, Lindsay" userId="8f2e855a-579b-4a8f-b9f1-39f7b0944a86" providerId="ADAL" clId="{99975D3B-ED4C-4B41-B25D-90B57464F9AA}" dt="2022-02-22T10:36:47.637" v="418" actId="20577"/>
          <ac:spMkLst>
            <pc:docMk/>
            <pc:sldMk cId="817002667" sldId="291"/>
            <ac:spMk id="3" creationId="{00000000-0000-0000-0000-000000000000}"/>
          </ac:spMkLst>
        </pc:spChg>
      </pc:sldChg>
      <pc:sldChg chg="modSp mod">
        <pc:chgData name="Ward, Lindsay" userId="8f2e855a-579b-4a8f-b9f1-39f7b0944a86" providerId="ADAL" clId="{99975D3B-ED4C-4B41-B25D-90B57464F9AA}" dt="2022-02-22T10:34:28.739" v="235" actId="20577"/>
        <pc:sldMkLst>
          <pc:docMk/>
          <pc:sldMk cId="1003795520" sldId="292"/>
        </pc:sldMkLst>
        <pc:spChg chg="mod">
          <ac:chgData name="Ward, Lindsay" userId="8f2e855a-579b-4a8f-b9f1-39f7b0944a86" providerId="ADAL" clId="{99975D3B-ED4C-4B41-B25D-90B57464F9AA}" dt="2022-02-22T10:34:28.739" v="235" actId="20577"/>
          <ac:spMkLst>
            <pc:docMk/>
            <pc:sldMk cId="1003795520" sldId="292"/>
            <ac:spMk id="3" creationId="{00000000-0000-0000-0000-000000000000}"/>
          </ac:spMkLst>
        </pc:spChg>
      </pc:sldChg>
      <pc:sldChg chg="modAnim">
        <pc:chgData name="Ward, Lindsay" userId="8f2e855a-579b-4a8f-b9f1-39f7b0944a86" providerId="ADAL" clId="{99975D3B-ED4C-4B41-B25D-90B57464F9AA}" dt="2022-02-22T10:40:26.618" v="428"/>
        <pc:sldMkLst>
          <pc:docMk/>
          <pc:sldMk cId="423961085" sldId="293"/>
        </pc:sldMkLst>
      </pc:sldChg>
      <pc:sldChg chg="del">
        <pc:chgData name="Ward, Lindsay" userId="8f2e855a-579b-4a8f-b9f1-39f7b0944a86" providerId="ADAL" clId="{99975D3B-ED4C-4B41-B25D-90B57464F9AA}" dt="2022-02-22T10:30:41.680" v="172" actId="2696"/>
        <pc:sldMkLst>
          <pc:docMk/>
          <pc:sldMk cId="3074964323" sldId="297"/>
        </pc:sldMkLst>
      </pc:sldChg>
      <pc:sldChg chg="addSp modSp new mod modAnim">
        <pc:chgData name="Ward, Lindsay" userId="8f2e855a-579b-4a8f-b9f1-39f7b0944a86" providerId="ADAL" clId="{99975D3B-ED4C-4B41-B25D-90B57464F9AA}" dt="2022-02-22T10:38:20.656" v="425" actId="20577"/>
        <pc:sldMkLst>
          <pc:docMk/>
          <pc:sldMk cId="4127375610" sldId="298"/>
        </pc:sldMkLst>
        <pc:spChg chg="mod">
          <ac:chgData name="Ward, Lindsay" userId="8f2e855a-579b-4a8f-b9f1-39f7b0944a86" providerId="ADAL" clId="{99975D3B-ED4C-4B41-B25D-90B57464F9AA}" dt="2022-02-22T10:29:06.089" v="114" actId="20577"/>
          <ac:spMkLst>
            <pc:docMk/>
            <pc:sldMk cId="4127375610" sldId="298"/>
            <ac:spMk id="2" creationId="{51659827-99A2-5646-AC95-B07EB7E239B4}"/>
          </ac:spMkLst>
        </pc:spChg>
        <pc:spChg chg="mod">
          <ac:chgData name="Ward, Lindsay" userId="8f2e855a-579b-4a8f-b9f1-39f7b0944a86" providerId="ADAL" clId="{99975D3B-ED4C-4B41-B25D-90B57464F9AA}" dt="2022-02-22T10:38:20.656" v="425" actId="20577"/>
          <ac:spMkLst>
            <pc:docMk/>
            <pc:sldMk cId="4127375610" sldId="298"/>
            <ac:spMk id="3" creationId="{D4CD6889-D15B-8C41-B902-CFB0F5546255}"/>
          </ac:spMkLst>
        </pc:spChg>
        <pc:picChg chg="add mod">
          <ac:chgData name="Ward, Lindsay" userId="8f2e855a-579b-4a8f-b9f1-39f7b0944a86" providerId="ADAL" clId="{99975D3B-ED4C-4B41-B25D-90B57464F9AA}" dt="2022-02-22T10:28:16.647" v="84" actId="14100"/>
          <ac:picMkLst>
            <pc:docMk/>
            <pc:sldMk cId="4127375610" sldId="298"/>
            <ac:picMk id="1026" creationId="{84A52C25-3421-944D-9D24-822C92160B9F}"/>
          </ac:picMkLst>
        </pc:picChg>
      </pc:sldChg>
      <pc:sldChg chg="modSp new mod">
        <pc:chgData name="Ward, Lindsay" userId="8f2e855a-579b-4a8f-b9f1-39f7b0944a86" providerId="ADAL" clId="{99975D3B-ED4C-4B41-B25D-90B57464F9AA}" dt="2022-02-22T10:29:54.254" v="166" actId="113"/>
        <pc:sldMkLst>
          <pc:docMk/>
          <pc:sldMk cId="4237860045" sldId="299"/>
        </pc:sldMkLst>
        <pc:spChg chg="mod">
          <ac:chgData name="Ward, Lindsay" userId="8f2e855a-579b-4a8f-b9f1-39f7b0944a86" providerId="ADAL" clId="{99975D3B-ED4C-4B41-B25D-90B57464F9AA}" dt="2022-02-22T10:29:33.818" v="161" actId="20577"/>
          <ac:spMkLst>
            <pc:docMk/>
            <pc:sldMk cId="4237860045" sldId="299"/>
            <ac:spMk id="2" creationId="{FBBB493C-6841-CF42-999D-59E03C31C6C3}"/>
          </ac:spMkLst>
        </pc:spChg>
        <pc:spChg chg="mod">
          <ac:chgData name="Ward, Lindsay" userId="8f2e855a-579b-4a8f-b9f1-39f7b0944a86" providerId="ADAL" clId="{99975D3B-ED4C-4B41-B25D-90B57464F9AA}" dt="2022-02-22T10:29:54.254" v="166" actId="113"/>
          <ac:spMkLst>
            <pc:docMk/>
            <pc:sldMk cId="4237860045" sldId="299"/>
            <ac:spMk id="3" creationId="{014F5D0D-6813-294F-9310-168B220B050C}"/>
          </ac:spMkLst>
        </pc:spChg>
      </pc:sldChg>
      <pc:sldChg chg="addSp delSp modSp new mod modClrScheme chgLayout modNotesTx">
        <pc:chgData name="Ward, Lindsay" userId="8f2e855a-579b-4a8f-b9f1-39f7b0944a86" providerId="ADAL" clId="{99975D3B-ED4C-4B41-B25D-90B57464F9AA}" dt="2022-02-22T10:35:44.639" v="415" actId="20577"/>
        <pc:sldMkLst>
          <pc:docMk/>
          <pc:sldMk cId="3447700061" sldId="300"/>
        </pc:sldMkLst>
        <pc:spChg chg="del mod ord">
          <ac:chgData name="Ward, Lindsay" userId="8f2e855a-579b-4a8f-b9f1-39f7b0944a86" providerId="ADAL" clId="{99975D3B-ED4C-4B41-B25D-90B57464F9AA}" dt="2022-02-22T10:34:48.357" v="237" actId="700"/>
          <ac:spMkLst>
            <pc:docMk/>
            <pc:sldMk cId="3447700061" sldId="300"/>
            <ac:spMk id="2" creationId="{9116E770-916B-214A-9043-26CFE6D11C8A}"/>
          </ac:spMkLst>
        </pc:spChg>
        <pc:spChg chg="del mod ord">
          <ac:chgData name="Ward, Lindsay" userId="8f2e855a-579b-4a8f-b9f1-39f7b0944a86" providerId="ADAL" clId="{99975D3B-ED4C-4B41-B25D-90B57464F9AA}" dt="2022-02-22T10:34:48.357" v="237" actId="700"/>
          <ac:spMkLst>
            <pc:docMk/>
            <pc:sldMk cId="3447700061" sldId="300"/>
            <ac:spMk id="3" creationId="{DF6F03D3-36B4-5347-AAD4-C7EB99580308}"/>
          </ac:spMkLst>
        </pc:spChg>
        <pc:spChg chg="add del mod ord">
          <ac:chgData name="Ward, Lindsay" userId="8f2e855a-579b-4a8f-b9f1-39f7b0944a86" providerId="ADAL" clId="{99975D3B-ED4C-4B41-B25D-90B57464F9AA}" dt="2022-02-22T10:34:53.026" v="238" actId="700"/>
          <ac:spMkLst>
            <pc:docMk/>
            <pc:sldMk cId="3447700061" sldId="300"/>
            <ac:spMk id="4" creationId="{E84711F3-BD8F-7543-92FE-41278F288F82}"/>
          </ac:spMkLst>
        </pc:spChg>
        <pc:spChg chg="add del mod ord">
          <ac:chgData name="Ward, Lindsay" userId="8f2e855a-579b-4a8f-b9f1-39f7b0944a86" providerId="ADAL" clId="{99975D3B-ED4C-4B41-B25D-90B57464F9AA}" dt="2022-02-22T10:34:53.026" v="238" actId="700"/>
          <ac:spMkLst>
            <pc:docMk/>
            <pc:sldMk cId="3447700061" sldId="300"/>
            <ac:spMk id="5" creationId="{614D4E12-2D42-604F-BF75-4E5BA6F17A17}"/>
          </ac:spMkLst>
        </pc:spChg>
        <pc:spChg chg="add mod ord">
          <ac:chgData name="Ward, Lindsay" userId="8f2e855a-579b-4a8f-b9f1-39f7b0944a86" providerId="ADAL" clId="{99975D3B-ED4C-4B41-B25D-90B57464F9AA}" dt="2022-02-22T10:35:37.416" v="402" actId="700"/>
          <ac:spMkLst>
            <pc:docMk/>
            <pc:sldMk cId="3447700061" sldId="300"/>
            <ac:spMk id="6" creationId="{469525DE-F8CC-D143-B270-2894ED38AC09}"/>
          </ac:spMkLst>
        </pc:spChg>
        <pc:spChg chg="add mod ord">
          <ac:chgData name="Ward, Lindsay" userId="8f2e855a-579b-4a8f-b9f1-39f7b0944a86" providerId="ADAL" clId="{99975D3B-ED4C-4B41-B25D-90B57464F9AA}" dt="2022-02-22T10:35:44.639" v="415" actId="20577"/>
          <ac:spMkLst>
            <pc:docMk/>
            <pc:sldMk cId="3447700061" sldId="300"/>
            <ac:spMk id="7" creationId="{FD875A54-49A1-3543-8BEA-D0ABE351F8FF}"/>
          </ac:spMkLst>
        </pc:spChg>
      </pc:sldChg>
      <pc:sldChg chg="addSp modSp new mod">
        <pc:chgData name="Ward, Lindsay" userId="8f2e855a-579b-4a8f-b9f1-39f7b0944a86" providerId="ADAL" clId="{99975D3B-ED4C-4B41-B25D-90B57464F9AA}" dt="2022-02-22T10:58:50.134" v="451"/>
        <pc:sldMkLst>
          <pc:docMk/>
          <pc:sldMk cId="1519939550" sldId="301"/>
        </pc:sldMkLst>
        <pc:spChg chg="mod">
          <ac:chgData name="Ward, Lindsay" userId="8f2e855a-579b-4a8f-b9f1-39f7b0944a86" providerId="ADAL" clId="{99975D3B-ED4C-4B41-B25D-90B57464F9AA}" dt="2022-02-22T10:58:43.946" v="447" actId="5793"/>
          <ac:spMkLst>
            <pc:docMk/>
            <pc:sldMk cId="1519939550" sldId="301"/>
            <ac:spMk id="2" creationId="{8CD316EE-E8C5-9140-84F2-B8EAFD5DEE59}"/>
          </ac:spMkLst>
        </pc:spChg>
        <pc:spChg chg="mod">
          <ac:chgData name="Ward, Lindsay" userId="8f2e855a-579b-4a8f-b9f1-39f7b0944a86" providerId="ADAL" clId="{99975D3B-ED4C-4B41-B25D-90B57464F9AA}" dt="2022-02-22T10:58:45.598" v="449" actId="20577"/>
          <ac:spMkLst>
            <pc:docMk/>
            <pc:sldMk cId="1519939550" sldId="301"/>
            <ac:spMk id="3" creationId="{5BFD164A-975E-1A4F-9D2D-0CD068BBBFC3}"/>
          </ac:spMkLst>
        </pc:spChg>
        <pc:picChg chg="add mod">
          <ac:chgData name="Ward, Lindsay" userId="8f2e855a-579b-4a8f-b9f1-39f7b0944a86" providerId="ADAL" clId="{99975D3B-ED4C-4B41-B25D-90B57464F9AA}" dt="2022-02-22T10:58:50.134" v="451"/>
          <ac:picMkLst>
            <pc:docMk/>
            <pc:sldMk cId="1519939550" sldId="301"/>
            <ac:picMk id="4" creationId="{DA908ACB-2A0B-1144-B8EE-EE85866D41A6}"/>
          </ac:picMkLst>
        </pc:picChg>
      </pc:sldChg>
      <pc:sldChg chg="add">
        <pc:chgData name="Ward, Lindsay" userId="8f2e855a-579b-4a8f-b9f1-39f7b0944a86" providerId="ADAL" clId="{99975D3B-ED4C-4B41-B25D-90B57464F9AA}" dt="2022-02-22T10:59:43.776" v="452"/>
        <pc:sldMkLst>
          <pc:docMk/>
          <pc:sldMk cId="1203913879" sldId="32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377236-A4CA-0D44-8065-8A2CB412563D}" type="datetimeFigureOut">
              <a:rPr lang="en-AU" smtClean="0"/>
              <a:t>22/2/2022</a:t>
            </a:fld>
            <a:endParaRPr lang="en-A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77CACA-8125-7A45-B883-DF5906EE1C0B}" type="slidenum">
              <a:rPr lang="en-AU" smtClean="0"/>
              <a:t>‹#›</a:t>
            </a:fld>
            <a:endParaRPr lang="en-AU"/>
          </a:p>
        </p:txBody>
      </p:sp>
    </p:spTree>
    <p:extLst>
      <p:ext uri="{BB962C8B-B14F-4D97-AF65-F5344CB8AC3E}">
        <p14:creationId xmlns:p14="http://schemas.microsoft.com/office/powerpoint/2010/main" val="69202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what do you want to get out of the subject; and… how do you want to do things? (element of self-managed learning, can be flexible)</a:t>
            </a:r>
          </a:p>
        </p:txBody>
      </p:sp>
      <p:sp>
        <p:nvSpPr>
          <p:cNvPr id="4" name="Slide Number Placeholder 3"/>
          <p:cNvSpPr>
            <a:spLocks noGrp="1"/>
          </p:cNvSpPr>
          <p:nvPr>
            <p:ph type="sldNum" sz="quarter" idx="5"/>
          </p:nvPr>
        </p:nvSpPr>
        <p:spPr/>
        <p:txBody>
          <a:bodyPr/>
          <a:lstStyle/>
          <a:p>
            <a:fld id="{BA77CACA-8125-7A45-B883-DF5906EE1C0B}" type="slidenum">
              <a:rPr lang="en-AU" smtClean="0"/>
              <a:t>22</a:t>
            </a:fld>
            <a:endParaRPr lang="en-AU"/>
          </a:p>
        </p:txBody>
      </p:sp>
    </p:spTree>
    <p:extLst>
      <p:ext uri="{BB962C8B-B14F-4D97-AF65-F5344CB8AC3E}">
        <p14:creationId xmlns:p14="http://schemas.microsoft.com/office/powerpoint/2010/main" val="1158014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11188" y="1443038"/>
            <a:ext cx="7997825" cy="2211387"/>
          </a:xfrm>
        </p:spPr>
        <p:txBody>
          <a:bodyPr/>
          <a:lstStyle>
            <a:lvl1pPr>
              <a:defRPr b="1"/>
            </a:lvl1pPr>
          </a:lstStyle>
          <a:p>
            <a:r>
              <a:rPr lang="en-AU"/>
              <a:t>Click to edit Master title style</a:t>
            </a:r>
            <a:endParaRPr lang="en-US" dirty="0"/>
          </a:p>
        </p:txBody>
      </p:sp>
      <p:sp>
        <p:nvSpPr>
          <p:cNvPr id="5123" name="Rectangle 3"/>
          <p:cNvSpPr>
            <a:spLocks noGrp="1" noChangeArrowheads="1"/>
          </p:cNvSpPr>
          <p:nvPr>
            <p:ph type="subTitle" idx="1"/>
          </p:nvPr>
        </p:nvSpPr>
        <p:spPr>
          <a:xfrm>
            <a:off x="611188" y="4414838"/>
            <a:ext cx="8080375" cy="1444625"/>
          </a:xfrm>
        </p:spPr>
        <p:txBody>
          <a:bodyPr/>
          <a:lstStyle>
            <a:lvl1pPr marL="0" indent="0" algn="ctr">
              <a:buFontTx/>
              <a:buNone/>
              <a:defRPr sz="3400" i="1"/>
            </a:lvl1pPr>
          </a:lstStyle>
          <a:p>
            <a:r>
              <a:rPr lang="en-AU"/>
              <a:t>Click to edit Master subtitle style</a:t>
            </a:r>
            <a:endParaRPr lang="en-US"/>
          </a:p>
        </p:txBody>
      </p:sp>
      <p:sp>
        <p:nvSpPr>
          <p:cNvPr id="4"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solidFill>
                  <a:srgbClr val="222222"/>
                </a:solidFill>
                <a:latin typeface="Times New Roman" charset="0"/>
              </a:defRPr>
            </a:lvl1pPr>
          </a:lstStyle>
          <a:p>
            <a:pPr>
              <a:defRPr/>
            </a:pPr>
            <a:fld id="{D9D621C9-88BC-5A4B-85D6-016CC407A4D2}" type="datetime1">
              <a:rPr lang="en-US"/>
              <a:pPr>
                <a:defRPr/>
              </a:pPr>
              <a:t>2/22/22</a:t>
            </a:fld>
            <a:endParaRPr lang="en-AU"/>
          </a:p>
        </p:txBody>
      </p:sp>
      <p:sp>
        <p:nvSpPr>
          <p:cNvPr id="5" name="Rectangle 5"/>
          <p:cNvSpPr>
            <a:spLocks noGrp="1" noChangeArrowheads="1"/>
          </p:cNvSpPr>
          <p:nvPr>
            <p:ph type="ftr" sz="quarter" idx="11"/>
          </p:nvPr>
        </p:nvSpPr>
        <p:spPr>
          <a:xfrm>
            <a:off x="3124200" y="6245225"/>
            <a:ext cx="2895600" cy="476250"/>
          </a:xfrm>
        </p:spPr>
        <p:txBody>
          <a:bodyPr/>
          <a:lstStyle>
            <a:lvl1pPr algn="ctr">
              <a:defRPr>
                <a:solidFill>
                  <a:srgbClr val="222222"/>
                </a:solidFill>
                <a:latin typeface="Times New Roman" pitchFamily="-109" charset="0"/>
              </a:defRPr>
            </a:lvl1pPr>
          </a:lstStyle>
          <a:p>
            <a:pPr>
              <a:defRPr/>
            </a:pPr>
            <a:endParaRPr lang="en-AU"/>
          </a:p>
        </p:txBody>
      </p:sp>
      <p:sp>
        <p:nvSpPr>
          <p:cNvPr id="6" name="Rectangle 6"/>
          <p:cNvSpPr>
            <a:spLocks noGrp="1" noChangeArrowheads="1"/>
          </p:cNvSpPr>
          <p:nvPr>
            <p:ph type="sldNum" sz="quarter" idx="12"/>
          </p:nvPr>
        </p:nvSpPr>
        <p:spPr>
          <a:xfrm>
            <a:off x="6553200" y="6245225"/>
            <a:ext cx="2133600" cy="476250"/>
          </a:xfrm>
        </p:spPr>
        <p:txBody>
          <a:bodyPr/>
          <a:lstStyle>
            <a:lvl1pPr>
              <a:defRPr>
                <a:solidFill>
                  <a:srgbClr val="222222"/>
                </a:solidFill>
                <a:latin typeface="Times New Roman" charset="0"/>
              </a:defRPr>
            </a:lvl1pPr>
          </a:lstStyle>
          <a:p>
            <a:pPr>
              <a:defRPr/>
            </a:pPr>
            <a:fld id="{39CEA773-1F40-5F4C-8366-9F799E09839F}" type="slidenum">
              <a:rPr lang="en-AU"/>
              <a:pPr>
                <a:defRPr/>
              </a:pPr>
              <a:t>‹#›</a:t>
            </a:fld>
            <a:endParaRPr lang="en-AU"/>
          </a:p>
        </p:txBody>
      </p:sp>
    </p:spTree>
    <p:extLst>
      <p:ext uri="{BB962C8B-B14F-4D97-AF65-F5344CB8AC3E}">
        <p14:creationId xmlns:p14="http://schemas.microsoft.com/office/powerpoint/2010/main" val="3588401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AU"/>
          </a:p>
        </p:txBody>
      </p:sp>
      <p:sp>
        <p:nvSpPr>
          <p:cNvPr id="5" name="Rectangle 6"/>
          <p:cNvSpPr>
            <a:spLocks noGrp="1" noChangeArrowheads="1"/>
          </p:cNvSpPr>
          <p:nvPr>
            <p:ph type="sldNum" sz="quarter" idx="11"/>
          </p:nvPr>
        </p:nvSpPr>
        <p:spPr>
          <a:ln/>
        </p:spPr>
        <p:txBody>
          <a:bodyPr/>
          <a:lstStyle>
            <a:lvl1pPr>
              <a:defRPr/>
            </a:lvl1pPr>
          </a:lstStyle>
          <a:p>
            <a:pPr>
              <a:defRPr/>
            </a:pPr>
            <a:fld id="{7BA64489-A397-C04B-8AD6-90761A194849}" type="slidenum">
              <a:rPr lang="en-AU"/>
              <a:pPr>
                <a:defRPr/>
              </a:pPr>
              <a:t>‹#›</a:t>
            </a:fld>
            <a:endParaRPr lang="en-AU"/>
          </a:p>
        </p:txBody>
      </p:sp>
    </p:spTree>
    <p:extLst>
      <p:ext uri="{BB962C8B-B14F-4D97-AF65-F5344CB8AC3E}">
        <p14:creationId xmlns:p14="http://schemas.microsoft.com/office/powerpoint/2010/main" val="2575742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AU"/>
          </a:p>
        </p:txBody>
      </p:sp>
      <p:sp>
        <p:nvSpPr>
          <p:cNvPr id="5" name="Rectangle 6"/>
          <p:cNvSpPr>
            <a:spLocks noGrp="1" noChangeArrowheads="1"/>
          </p:cNvSpPr>
          <p:nvPr>
            <p:ph type="sldNum" sz="quarter" idx="11"/>
          </p:nvPr>
        </p:nvSpPr>
        <p:spPr>
          <a:ln/>
        </p:spPr>
        <p:txBody>
          <a:bodyPr/>
          <a:lstStyle>
            <a:lvl1pPr>
              <a:defRPr/>
            </a:lvl1pPr>
          </a:lstStyle>
          <a:p>
            <a:pPr>
              <a:defRPr/>
            </a:pPr>
            <a:fld id="{A6C1DDA8-246F-C042-A1BB-37382AB8BB7D}" type="slidenum">
              <a:rPr lang="en-AU"/>
              <a:pPr>
                <a:defRPr/>
              </a:pPr>
              <a:t>‹#›</a:t>
            </a:fld>
            <a:endParaRPr lang="en-AU"/>
          </a:p>
        </p:txBody>
      </p:sp>
    </p:spTree>
    <p:extLst>
      <p:ext uri="{BB962C8B-B14F-4D97-AF65-F5344CB8AC3E}">
        <p14:creationId xmlns:p14="http://schemas.microsoft.com/office/powerpoint/2010/main" val="2713657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11188" y="1443038"/>
            <a:ext cx="7997825" cy="2211387"/>
          </a:xfrm>
        </p:spPr>
        <p:txBody>
          <a:bodyPr/>
          <a:lstStyle>
            <a:lvl1pPr>
              <a:defRPr b="1"/>
            </a:lvl1pPr>
          </a:lstStyle>
          <a:p>
            <a:r>
              <a:rPr lang="en-AU"/>
              <a:t>Click to edit Master title style</a:t>
            </a:r>
            <a:endParaRPr lang="en-US" dirty="0"/>
          </a:p>
        </p:txBody>
      </p:sp>
      <p:sp>
        <p:nvSpPr>
          <p:cNvPr id="5123" name="Rectangle 3"/>
          <p:cNvSpPr>
            <a:spLocks noGrp="1" noChangeArrowheads="1"/>
          </p:cNvSpPr>
          <p:nvPr>
            <p:ph type="subTitle" idx="1"/>
          </p:nvPr>
        </p:nvSpPr>
        <p:spPr>
          <a:xfrm>
            <a:off x="611188" y="4414838"/>
            <a:ext cx="8080375" cy="1444625"/>
          </a:xfrm>
        </p:spPr>
        <p:txBody>
          <a:bodyPr/>
          <a:lstStyle>
            <a:lvl1pPr marL="0" indent="0" algn="ctr">
              <a:buFontTx/>
              <a:buNone/>
              <a:defRPr sz="3400" i="1"/>
            </a:lvl1pPr>
          </a:lstStyle>
          <a:p>
            <a:r>
              <a:rPr lang="en-AU"/>
              <a:t>Click to edit Master subtitle style</a:t>
            </a:r>
            <a:endParaRPr lang="en-US"/>
          </a:p>
        </p:txBody>
      </p:sp>
      <p:sp>
        <p:nvSpPr>
          <p:cNvPr id="4"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solidFill>
                  <a:srgbClr val="222222"/>
                </a:solidFill>
                <a:latin typeface="Times New Roman" charset="0"/>
              </a:defRPr>
            </a:lvl1pPr>
          </a:lstStyle>
          <a:p>
            <a:pPr>
              <a:defRPr/>
            </a:pPr>
            <a:fld id="{3DAFDCA4-F26F-F847-9475-62A05E75C3B0}" type="datetime1">
              <a:rPr lang="en-US"/>
              <a:pPr>
                <a:defRPr/>
              </a:pPr>
              <a:t>2/22/22</a:t>
            </a:fld>
            <a:endParaRPr lang="en-AU"/>
          </a:p>
        </p:txBody>
      </p:sp>
      <p:sp>
        <p:nvSpPr>
          <p:cNvPr id="5" name="Rectangle 5"/>
          <p:cNvSpPr>
            <a:spLocks noGrp="1" noChangeArrowheads="1"/>
          </p:cNvSpPr>
          <p:nvPr>
            <p:ph type="ftr" sz="quarter" idx="11"/>
          </p:nvPr>
        </p:nvSpPr>
        <p:spPr>
          <a:xfrm>
            <a:off x="3124200" y="6245225"/>
            <a:ext cx="2895600" cy="476250"/>
          </a:xfrm>
        </p:spPr>
        <p:txBody>
          <a:bodyPr/>
          <a:lstStyle>
            <a:lvl1pPr algn="ctr">
              <a:defRPr>
                <a:solidFill>
                  <a:srgbClr val="222222"/>
                </a:solidFill>
                <a:latin typeface="Times New Roman" pitchFamily="-109" charset="0"/>
              </a:defRPr>
            </a:lvl1pPr>
          </a:lstStyle>
          <a:p>
            <a:pPr>
              <a:defRPr/>
            </a:pPr>
            <a:endParaRPr lang="en-AU"/>
          </a:p>
        </p:txBody>
      </p:sp>
      <p:sp>
        <p:nvSpPr>
          <p:cNvPr id="6" name="Rectangle 6"/>
          <p:cNvSpPr>
            <a:spLocks noGrp="1" noChangeArrowheads="1"/>
          </p:cNvSpPr>
          <p:nvPr>
            <p:ph type="sldNum" sz="quarter" idx="12"/>
          </p:nvPr>
        </p:nvSpPr>
        <p:spPr>
          <a:xfrm>
            <a:off x="6553200" y="6245225"/>
            <a:ext cx="2133600" cy="476250"/>
          </a:xfrm>
        </p:spPr>
        <p:txBody>
          <a:bodyPr/>
          <a:lstStyle>
            <a:lvl1pPr>
              <a:defRPr>
                <a:solidFill>
                  <a:srgbClr val="222222"/>
                </a:solidFill>
                <a:latin typeface="Times New Roman" charset="0"/>
              </a:defRPr>
            </a:lvl1pPr>
          </a:lstStyle>
          <a:p>
            <a:pPr>
              <a:defRPr/>
            </a:pPr>
            <a:fld id="{87BBFB0C-CC2C-6F44-B178-5C373FA53F22}" type="slidenum">
              <a:rPr lang="en-AU"/>
              <a:pPr>
                <a:defRPr/>
              </a:pPr>
              <a:t>‹#›</a:t>
            </a:fld>
            <a:endParaRPr lang="en-AU"/>
          </a:p>
        </p:txBody>
      </p:sp>
    </p:spTree>
    <p:extLst>
      <p:ext uri="{BB962C8B-B14F-4D97-AF65-F5344CB8AC3E}">
        <p14:creationId xmlns:p14="http://schemas.microsoft.com/office/powerpoint/2010/main" val="30057420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AU"/>
          </a:p>
        </p:txBody>
      </p:sp>
      <p:sp>
        <p:nvSpPr>
          <p:cNvPr id="5" name="Rectangle 6"/>
          <p:cNvSpPr>
            <a:spLocks noGrp="1" noChangeArrowheads="1"/>
          </p:cNvSpPr>
          <p:nvPr>
            <p:ph type="sldNum" sz="quarter" idx="11"/>
          </p:nvPr>
        </p:nvSpPr>
        <p:spPr>
          <a:ln/>
        </p:spPr>
        <p:txBody>
          <a:bodyPr/>
          <a:lstStyle>
            <a:lvl1pPr>
              <a:defRPr/>
            </a:lvl1pPr>
          </a:lstStyle>
          <a:p>
            <a:pPr>
              <a:defRPr/>
            </a:pPr>
            <a:fld id="{3564380F-A564-C44D-B1EC-FE4BD12B8A5F}" type="slidenum">
              <a:rPr lang="en-AU"/>
              <a:pPr>
                <a:defRPr/>
              </a:pPr>
              <a:t>‹#›</a:t>
            </a:fld>
            <a:endParaRPr lang="en-AU"/>
          </a:p>
        </p:txBody>
      </p:sp>
    </p:spTree>
    <p:extLst>
      <p:ext uri="{BB962C8B-B14F-4D97-AF65-F5344CB8AC3E}">
        <p14:creationId xmlns:p14="http://schemas.microsoft.com/office/powerpoint/2010/main" val="24624023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endParaRPr lang="en-AU"/>
          </a:p>
        </p:txBody>
      </p:sp>
      <p:sp>
        <p:nvSpPr>
          <p:cNvPr id="5" name="Rectangle 6"/>
          <p:cNvSpPr>
            <a:spLocks noGrp="1" noChangeArrowheads="1"/>
          </p:cNvSpPr>
          <p:nvPr>
            <p:ph type="sldNum" sz="quarter" idx="11"/>
          </p:nvPr>
        </p:nvSpPr>
        <p:spPr>
          <a:ln/>
        </p:spPr>
        <p:txBody>
          <a:bodyPr/>
          <a:lstStyle>
            <a:lvl1pPr>
              <a:defRPr/>
            </a:lvl1pPr>
          </a:lstStyle>
          <a:p>
            <a:pPr>
              <a:defRPr/>
            </a:pPr>
            <a:fld id="{B1B5E048-2B79-F242-BAF3-D94C807E754D}" type="slidenum">
              <a:rPr lang="en-AU"/>
              <a:pPr>
                <a:defRPr/>
              </a:pPr>
              <a:t>‹#›</a:t>
            </a:fld>
            <a:endParaRPr lang="en-AU"/>
          </a:p>
        </p:txBody>
      </p:sp>
    </p:spTree>
    <p:extLst>
      <p:ext uri="{BB962C8B-B14F-4D97-AF65-F5344CB8AC3E}">
        <p14:creationId xmlns:p14="http://schemas.microsoft.com/office/powerpoint/2010/main" val="17349509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AU"/>
          </a:p>
        </p:txBody>
      </p:sp>
      <p:sp>
        <p:nvSpPr>
          <p:cNvPr id="6" name="Rectangle 6"/>
          <p:cNvSpPr>
            <a:spLocks noGrp="1" noChangeArrowheads="1"/>
          </p:cNvSpPr>
          <p:nvPr>
            <p:ph type="sldNum" sz="quarter" idx="11"/>
          </p:nvPr>
        </p:nvSpPr>
        <p:spPr>
          <a:ln/>
        </p:spPr>
        <p:txBody>
          <a:bodyPr/>
          <a:lstStyle>
            <a:lvl1pPr>
              <a:defRPr/>
            </a:lvl1pPr>
          </a:lstStyle>
          <a:p>
            <a:pPr>
              <a:defRPr/>
            </a:pPr>
            <a:fld id="{01BC8DC0-6E3C-B242-8597-BA601CE439A0}" type="slidenum">
              <a:rPr lang="en-AU"/>
              <a:pPr>
                <a:defRPr/>
              </a:pPr>
              <a:t>‹#›</a:t>
            </a:fld>
            <a:endParaRPr lang="en-AU"/>
          </a:p>
        </p:txBody>
      </p:sp>
    </p:spTree>
    <p:extLst>
      <p:ext uri="{BB962C8B-B14F-4D97-AF65-F5344CB8AC3E}">
        <p14:creationId xmlns:p14="http://schemas.microsoft.com/office/powerpoint/2010/main" val="20718880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AU"/>
          </a:p>
        </p:txBody>
      </p:sp>
      <p:sp>
        <p:nvSpPr>
          <p:cNvPr id="8" name="Rectangle 6"/>
          <p:cNvSpPr>
            <a:spLocks noGrp="1" noChangeArrowheads="1"/>
          </p:cNvSpPr>
          <p:nvPr>
            <p:ph type="sldNum" sz="quarter" idx="11"/>
          </p:nvPr>
        </p:nvSpPr>
        <p:spPr>
          <a:ln/>
        </p:spPr>
        <p:txBody>
          <a:bodyPr/>
          <a:lstStyle>
            <a:lvl1pPr>
              <a:defRPr/>
            </a:lvl1pPr>
          </a:lstStyle>
          <a:p>
            <a:pPr>
              <a:defRPr/>
            </a:pPr>
            <a:fld id="{E09CE66F-6763-2248-85AF-9C9A71ED6D93}" type="slidenum">
              <a:rPr lang="en-AU"/>
              <a:pPr>
                <a:defRPr/>
              </a:pPr>
              <a:t>‹#›</a:t>
            </a:fld>
            <a:endParaRPr lang="en-AU"/>
          </a:p>
        </p:txBody>
      </p:sp>
    </p:spTree>
    <p:extLst>
      <p:ext uri="{BB962C8B-B14F-4D97-AF65-F5344CB8AC3E}">
        <p14:creationId xmlns:p14="http://schemas.microsoft.com/office/powerpoint/2010/main" val="41507408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AU"/>
          </a:p>
        </p:txBody>
      </p:sp>
      <p:sp>
        <p:nvSpPr>
          <p:cNvPr id="4" name="Rectangle 6"/>
          <p:cNvSpPr>
            <a:spLocks noGrp="1" noChangeArrowheads="1"/>
          </p:cNvSpPr>
          <p:nvPr>
            <p:ph type="sldNum" sz="quarter" idx="11"/>
          </p:nvPr>
        </p:nvSpPr>
        <p:spPr>
          <a:ln/>
        </p:spPr>
        <p:txBody>
          <a:bodyPr/>
          <a:lstStyle>
            <a:lvl1pPr>
              <a:defRPr/>
            </a:lvl1pPr>
          </a:lstStyle>
          <a:p>
            <a:pPr>
              <a:defRPr/>
            </a:pPr>
            <a:fld id="{EAC8381C-7588-CA4A-B58A-625B379854B2}" type="slidenum">
              <a:rPr lang="en-AU"/>
              <a:pPr>
                <a:defRPr/>
              </a:pPr>
              <a:t>‹#›</a:t>
            </a:fld>
            <a:endParaRPr lang="en-AU"/>
          </a:p>
        </p:txBody>
      </p:sp>
    </p:spTree>
    <p:extLst>
      <p:ext uri="{BB962C8B-B14F-4D97-AF65-F5344CB8AC3E}">
        <p14:creationId xmlns:p14="http://schemas.microsoft.com/office/powerpoint/2010/main" val="37668442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AU"/>
          </a:p>
        </p:txBody>
      </p:sp>
      <p:sp>
        <p:nvSpPr>
          <p:cNvPr id="3" name="Rectangle 6"/>
          <p:cNvSpPr>
            <a:spLocks noGrp="1" noChangeArrowheads="1"/>
          </p:cNvSpPr>
          <p:nvPr>
            <p:ph type="sldNum" sz="quarter" idx="11"/>
          </p:nvPr>
        </p:nvSpPr>
        <p:spPr>
          <a:ln/>
        </p:spPr>
        <p:txBody>
          <a:bodyPr/>
          <a:lstStyle>
            <a:lvl1pPr>
              <a:defRPr/>
            </a:lvl1pPr>
          </a:lstStyle>
          <a:p>
            <a:pPr>
              <a:defRPr/>
            </a:pPr>
            <a:fld id="{B38CA70C-CDED-1948-9F75-D627CEE48AFA}" type="slidenum">
              <a:rPr lang="en-AU"/>
              <a:pPr>
                <a:defRPr/>
              </a:pPr>
              <a:t>‹#›</a:t>
            </a:fld>
            <a:endParaRPr lang="en-AU"/>
          </a:p>
        </p:txBody>
      </p:sp>
    </p:spTree>
    <p:extLst>
      <p:ext uri="{BB962C8B-B14F-4D97-AF65-F5344CB8AC3E}">
        <p14:creationId xmlns:p14="http://schemas.microsoft.com/office/powerpoint/2010/main" val="24433550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AU"/>
          </a:p>
        </p:txBody>
      </p:sp>
      <p:sp>
        <p:nvSpPr>
          <p:cNvPr id="6" name="Rectangle 6"/>
          <p:cNvSpPr>
            <a:spLocks noGrp="1" noChangeArrowheads="1"/>
          </p:cNvSpPr>
          <p:nvPr>
            <p:ph type="sldNum" sz="quarter" idx="11"/>
          </p:nvPr>
        </p:nvSpPr>
        <p:spPr>
          <a:ln/>
        </p:spPr>
        <p:txBody>
          <a:bodyPr/>
          <a:lstStyle>
            <a:lvl1pPr>
              <a:defRPr/>
            </a:lvl1pPr>
          </a:lstStyle>
          <a:p>
            <a:pPr>
              <a:defRPr/>
            </a:pPr>
            <a:fld id="{9DF4EE2E-88B7-CC41-9E79-67EF431245D1}" type="slidenum">
              <a:rPr lang="en-AU"/>
              <a:pPr>
                <a:defRPr/>
              </a:pPr>
              <a:t>‹#›</a:t>
            </a:fld>
            <a:endParaRPr lang="en-AU"/>
          </a:p>
        </p:txBody>
      </p:sp>
    </p:spTree>
    <p:extLst>
      <p:ext uri="{BB962C8B-B14F-4D97-AF65-F5344CB8AC3E}">
        <p14:creationId xmlns:p14="http://schemas.microsoft.com/office/powerpoint/2010/main" val="1663004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AU"/>
          </a:p>
        </p:txBody>
      </p:sp>
      <p:sp>
        <p:nvSpPr>
          <p:cNvPr id="5" name="Rectangle 6"/>
          <p:cNvSpPr>
            <a:spLocks noGrp="1" noChangeArrowheads="1"/>
          </p:cNvSpPr>
          <p:nvPr>
            <p:ph type="sldNum" sz="quarter" idx="11"/>
          </p:nvPr>
        </p:nvSpPr>
        <p:spPr>
          <a:ln/>
        </p:spPr>
        <p:txBody>
          <a:bodyPr/>
          <a:lstStyle>
            <a:lvl1pPr>
              <a:defRPr/>
            </a:lvl1pPr>
          </a:lstStyle>
          <a:p>
            <a:pPr>
              <a:defRPr/>
            </a:pPr>
            <a:fld id="{AB0AA03D-1F70-DD47-8F4D-33BAC10A181F}" type="slidenum">
              <a:rPr lang="en-AU"/>
              <a:pPr>
                <a:defRPr/>
              </a:pPr>
              <a:t>‹#›</a:t>
            </a:fld>
            <a:endParaRPr lang="en-AU"/>
          </a:p>
        </p:txBody>
      </p:sp>
    </p:spTree>
    <p:extLst>
      <p:ext uri="{BB962C8B-B14F-4D97-AF65-F5344CB8AC3E}">
        <p14:creationId xmlns:p14="http://schemas.microsoft.com/office/powerpoint/2010/main" val="7786939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AU"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AU"/>
          </a:p>
        </p:txBody>
      </p:sp>
      <p:sp>
        <p:nvSpPr>
          <p:cNvPr id="6" name="Rectangle 6"/>
          <p:cNvSpPr>
            <a:spLocks noGrp="1" noChangeArrowheads="1"/>
          </p:cNvSpPr>
          <p:nvPr>
            <p:ph type="sldNum" sz="quarter" idx="11"/>
          </p:nvPr>
        </p:nvSpPr>
        <p:spPr>
          <a:ln/>
        </p:spPr>
        <p:txBody>
          <a:bodyPr/>
          <a:lstStyle>
            <a:lvl1pPr>
              <a:defRPr/>
            </a:lvl1pPr>
          </a:lstStyle>
          <a:p>
            <a:pPr>
              <a:defRPr/>
            </a:pPr>
            <a:fld id="{DA643878-9A7A-6548-BFCA-56BC776D564A}" type="slidenum">
              <a:rPr lang="en-AU"/>
              <a:pPr>
                <a:defRPr/>
              </a:pPr>
              <a:t>‹#›</a:t>
            </a:fld>
            <a:endParaRPr lang="en-AU"/>
          </a:p>
        </p:txBody>
      </p:sp>
    </p:spTree>
    <p:extLst>
      <p:ext uri="{BB962C8B-B14F-4D97-AF65-F5344CB8AC3E}">
        <p14:creationId xmlns:p14="http://schemas.microsoft.com/office/powerpoint/2010/main" val="36989836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AU"/>
          </a:p>
        </p:txBody>
      </p:sp>
      <p:sp>
        <p:nvSpPr>
          <p:cNvPr id="5" name="Rectangle 6"/>
          <p:cNvSpPr>
            <a:spLocks noGrp="1" noChangeArrowheads="1"/>
          </p:cNvSpPr>
          <p:nvPr>
            <p:ph type="sldNum" sz="quarter" idx="11"/>
          </p:nvPr>
        </p:nvSpPr>
        <p:spPr>
          <a:ln/>
        </p:spPr>
        <p:txBody>
          <a:bodyPr/>
          <a:lstStyle>
            <a:lvl1pPr>
              <a:defRPr/>
            </a:lvl1pPr>
          </a:lstStyle>
          <a:p>
            <a:pPr>
              <a:defRPr/>
            </a:pPr>
            <a:fld id="{996CF04D-ABF7-0441-8412-57EB18AF3B84}" type="slidenum">
              <a:rPr lang="en-AU"/>
              <a:pPr>
                <a:defRPr/>
              </a:pPr>
              <a:t>‹#›</a:t>
            </a:fld>
            <a:endParaRPr lang="en-AU"/>
          </a:p>
        </p:txBody>
      </p:sp>
    </p:spTree>
    <p:extLst>
      <p:ext uri="{BB962C8B-B14F-4D97-AF65-F5344CB8AC3E}">
        <p14:creationId xmlns:p14="http://schemas.microsoft.com/office/powerpoint/2010/main" val="13694009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AU"/>
          </a:p>
        </p:txBody>
      </p:sp>
      <p:sp>
        <p:nvSpPr>
          <p:cNvPr id="5" name="Rectangle 6"/>
          <p:cNvSpPr>
            <a:spLocks noGrp="1" noChangeArrowheads="1"/>
          </p:cNvSpPr>
          <p:nvPr>
            <p:ph type="sldNum" sz="quarter" idx="11"/>
          </p:nvPr>
        </p:nvSpPr>
        <p:spPr>
          <a:ln/>
        </p:spPr>
        <p:txBody>
          <a:bodyPr/>
          <a:lstStyle>
            <a:lvl1pPr>
              <a:defRPr/>
            </a:lvl1pPr>
          </a:lstStyle>
          <a:p>
            <a:pPr>
              <a:defRPr/>
            </a:pPr>
            <a:fld id="{20C2BB8A-414A-B042-A2E6-78A1A3ECA577}" type="slidenum">
              <a:rPr lang="en-AU"/>
              <a:pPr>
                <a:defRPr/>
              </a:pPr>
              <a:t>‹#›</a:t>
            </a:fld>
            <a:endParaRPr lang="en-AU"/>
          </a:p>
        </p:txBody>
      </p:sp>
    </p:spTree>
    <p:extLst>
      <p:ext uri="{BB962C8B-B14F-4D97-AF65-F5344CB8AC3E}">
        <p14:creationId xmlns:p14="http://schemas.microsoft.com/office/powerpoint/2010/main" val="32029522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11188" y="1443038"/>
            <a:ext cx="7997825" cy="2211387"/>
          </a:xfrm>
        </p:spPr>
        <p:txBody>
          <a:bodyPr/>
          <a:lstStyle>
            <a:lvl1pPr>
              <a:defRPr b="1"/>
            </a:lvl1pPr>
          </a:lstStyle>
          <a:p>
            <a:r>
              <a:rPr lang="en-AU"/>
              <a:t>Click to edit Master title style</a:t>
            </a:r>
            <a:endParaRPr lang="en-US" dirty="0"/>
          </a:p>
        </p:txBody>
      </p:sp>
      <p:sp>
        <p:nvSpPr>
          <p:cNvPr id="5123" name="Rectangle 3"/>
          <p:cNvSpPr>
            <a:spLocks noGrp="1" noChangeArrowheads="1"/>
          </p:cNvSpPr>
          <p:nvPr>
            <p:ph type="subTitle" idx="1"/>
          </p:nvPr>
        </p:nvSpPr>
        <p:spPr>
          <a:xfrm>
            <a:off x="611188" y="4414838"/>
            <a:ext cx="8080375" cy="1444625"/>
          </a:xfrm>
        </p:spPr>
        <p:txBody>
          <a:bodyPr/>
          <a:lstStyle>
            <a:lvl1pPr marL="0" indent="0" algn="ctr">
              <a:buFontTx/>
              <a:buNone/>
              <a:defRPr sz="3400" i="1"/>
            </a:lvl1pPr>
          </a:lstStyle>
          <a:p>
            <a:r>
              <a:rPr lang="en-AU"/>
              <a:t>Click to edit Master subtitle style</a:t>
            </a:r>
            <a:endParaRPr lang="en-US"/>
          </a:p>
        </p:txBody>
      </p:sp>
      <p:sp>
        <p:nvSpPr>
          <p:cNvPr id="4"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solidFill>
                  <a:srgbClr val="222222"/>
                </a:solidFill>
                <a:latin typeface="Times New Roman" pitchFamily="-109" charset="0"/>
              </a:defRPr>
            </a:lvl1pPr>
          </a:lstStyle>
          <a:p>
            <a:pPr>
              <a:defRPr/>
            </a:pPr>
            <a:fld id="{17F4C143-8686-8544-B968-F89755F898B6}" type="datetime1">
              <a:rPr lang="en-US"/>
              <a:pPr>
                <a:defRPr/>
              </a:pPr>
              <a:t>2/22/22</a:t>
            </a:fld>
            <a:endParaRPr lang="en-AU"/>
          </a:p>
        </p:txBody>
      </p:sp>
      <p:sp>
        <p:nvSpPr>
          <p:cNvPr id="5" name="Rectangle 5"/>
          <p:cNvSpPr>
            <a:spLocks noGrp="1" noChangeArrowheads="1"/>
          </p:cNvSpPr>
          <p:nvPr>
            <p:ph type="ftr" sz="quarter" idx="11"/>
          </p:nvPr>
        </p:nvSpPr>
        <p:spPr>
          <a:xfrm>
            <a:off x="3124200" y="6245225"/>
            <a:ext cx="2895600" cy="476250"/>
          </a:xfrm>
        </p:spPr>
        <p:txBody>
          <a:bodyPr/>
          <a:lstStyle>
            <a:lvl1pPr algn="ctr">
              <a:defRPr>
                <a:solidFill>
                  <a:srgbClr val="222222"/>
                </a:solidFill>
                <a:latin typeface="Times New Roman" pitchFamily="-109" charset="0"/>
              </a:defRPr>
            </a:lvl1pPr>
          </a:lstStyle>
          <a:p>
            <a:pPr>
              <a:defRPr/>
            </a:pPr>
            <a:endParaRPr lang="en-AU"/>
          </a:p>
        </p:txBody>
      </p:sp>
      <p:sp>
        <p:nvSpPr>
          <p:cNvPr id="6" name="Rectangle 6"/>
          <p:cNvSpPr>
            <a:spLocks noGrp="1" noChangeArrowheads="1"/>
          </p:cNvSpPr>
          <p:nvPr>
            <p:ph type="sldNum" sz="quarter" idx="12"/>
          </p:nvPr>
        </p:nvSpPr>
        <p:spPr>
          <a:xfrm>
            <a:off x="6553200" y="6245225"/>
            <a:ext cx="2133600" cy="476250"/>
          </a:xfrm>
        </p:spPr>
        <p:txBody>
          <a:bodyPr/>
          <a:lstStyle>
            <a:lvl1pPr>
              <a:defRPr>
                <a:solidFill>
                  <a:srgbClr val="222222"/>
                </a:solidFill>
                <a:latin typeface="Times New Roman" pitchFamily="-109" charset="0"/>
              </a:defRPr>
            </a:lvl1pPr>
          </a:lstStyle>
          <a:p>
            <a:pPr>
              <a:defRPr/>
            </a:pPr>
            <a:fld id="{47D06276-5BE9-A445-AA0F-1CE1389E7320}" type="slidenum">
              <a:rPr lang="en-AU"/>
              <a:pPr>
                <a:defRPr/>
              </a:pPr>
              <a:t>‹#›</a:t>
            </a:fld>
            <a:endParaRPr lang="en-AU"/>
          </a:p>
        </p:txBody>
      </p:sp>
    </p:spTree>
    <p:extLst>
      <p:ext uri="{BB962C8B-B14F-4D97-AF65-F5344CB8AC3E}">
        <p14:creationId xmlns:p14="http://schemas.microsoft.com/office/powerpoint/2010/main" val="27369510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AU"/>
          </a:p>
        </p:txBody>
      </p:sp>
      <p:sp>
        <p:nvSpPr>
          <p:cNvPr id="5" name="Rectangle 6"/>
          <p:cNvSpPr>
            <a:spLocks noGrp="1" noChangeArrowheads="1"/>
          </p:cNvSpPr>
          <p:nvPr>
            <p:ph type="sldNum" sz="quarter" idx="11"/>
          </p:nvPr>
        </p:nvSpPr>
        <p:spPr>
          <a:ln/>
        </p:spPr>
        <p:txBody>
          <a:bodyPr/>
          <a:lstStyle>
            <a:lvl1pPr>
              <a:defRPr/>
            </a:lvl1pPr>
          </a:lstStyle>
          <a:p>
            <a:pPr>
              <a:defRPr/>
            </a:pPr>
            <a:fld id="{01DB68F5-8635-7841-9C92-A0B0CFF9CCF1}" type="slidenum">
              <a:rPr lang="en-AU"/>
              <a:pPr>
                <a:defRPr/>
              </a:pPr>
              <a:t>‹#›</a:t>
            </a:fld>
            <a:endParaRPr lang="en-AU"/>
          </a:p>
        </p:txBody>
      </p:sp>
    </p:spTree>
    <p:extLst>
      <p:ext uri="{BB962C8B-B14F-4D97-AF65-F5344CB8AC3E}">
        <p14:creationId xmlns:p14="http://schemas.microsoft.com/office/powerpoint/2010/main" val="19865455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endParaRPr lang="en-AU"/>
          </a:p>
        </p:txBody>
      </p:sp>
      <p:sp>
        <p:nvSpPr>
          <p:cNvPr id="5" name="Rectangle 6"/>
          <p:cNvSpPr>
            <a:spLocks noGrp="1" noChangeArrowheads="1"/>
          </p:cNvSpPr>
          <p:nvPr>
            <p:ph type="sldNum" sz="quarter" idx="11"/>
          </p:nvPr>
        </p:nvSpPr>
        <p:spPr>
          <a:ln/>
        </p:spPr>
        <p:txBody>
          <a:bodyPr/>
          <a:lstStyle>
            <a:lvl1pPr>
              <a:defRPr/>
            </a:lvl1pPr>
          </a:lstStyle>
          <a:p>
            <a:pPr>
              <a:defRPr/>
            </a:pPr>
            <a:fld id="{EDCB4DE2-7A06-1249-B78A-4A22BBBBA60B}" type="slidenum">
              <a:rPr lang="en-AU"/>
              <a:pPr>
                <a:defRPr/>
              </a:pPr>
              <a:t>‹#›</a:t>
            </a:fld>
            <a:endParaRPr lang="en-AU"/>
          </a:p>
        </p:txBody>
      </p:sp>
    </p:spTree>
    <p:extLst>
      <p:ext uri="{BB962C8B-B14F-4D97-AF65-F5344CB8AC3E}">
        <p14:creationId xmlns:p14="http://schemas.microsoft.com/office/powerpoint/2010/main" val="39901010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AU"/>
          </a:p>
        </p:txBody>
      </p:sp>
      <p:sp>
        <p:nvSpPr>
          <p:cNvPr id="6" name="Rectangle 6"/>
          <p:cNvSpPr>
            <a:spLocks noGrp="1" noChangeArrowheads="1"/>
          </p:cNvSpPr>
          <p:nvPr>
            <p:ph type="sldNum" sz="quarter" idx="11"/>
          </p:nvPr>
        </p:nvSpPr>
        <p:spPr>
          <a:ln/>
        </p:spPr>
        <p:txBody>
          <a:bodyPr/>
          <a:lstStyle>
            <a:lvl1pPr>
              <a:defRPr/>
            </a:lvl1pPr>
          </a:lstStyle>
          <a:p>
            <a:pPr>
              <a:defRPr/>
            </a:pPr>
            <a:fld id="{75D22849-E06C-D546-B636-AEB5B10BBB3E}" type="slidenum">
              <a:rPr lang="en-AU"/>
              <a:pPr>
                <a:defRPr/>
              </a:pPr>
              <a:t>‹#›</a:t>
            </a:fld>
            <a:endParaRPr lang="en-AU"/>
          </a:p>
        </p:txBody>
      </p:sp>
    </p:spTree>
    <p:extLst>
      <p:ext uri="{BB962C8B-B14F-4D97-AF65-F5344CB8AC3E}">
        <p14:creationId xmlns:p14="http://schemas.microsoft.com/office/powerpoint/2010/main" val="40450017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AU"/>
          </a:p>
        </p:txBody>
      </p:sp>
      <p:sp>
        <p:nvSpPr>
          <p:cNvPr id="8" name="Rectangle 6"/>
          <p:cNvSpPr>
            <a:spLocks noGrp="1" noChangeArrowheads="1"/>
          </p:cNvSpPr>
          <p:nvPr>
            <p:ph type="sldNum" sz="quarter" idx="11"/>
          </p:nvPr>
        </p:nvSpPr>
        <p:spPr>
          <a:ln/>
        </p:spPr>
        <p:txBody>
          <a:bodyPr/>
          <a:lstStyle>
            <a:lvl1pPr>
              <a:defRPr/>
            </a:lvl1pPr>
          </a:lstStyle>
          <a:p>
            <a:pPr>
              <a:defRPr/>
            </a:pPr>
            <a:fld id="{5D636E41-ABDF-2449-AA5B-1EA61E053A30}" type="slidenum">
              <a:rPr lang="en-AU"/>
              <a:pPr>
                <a:defRPr/>
              </a:pPr>
              <a:t>‹#›</a:t>
            </a:fld>
            <a:endParaRPr lang="en-AU"/>
          </a:p>
        </p:txBody>
      </p:sp>
    </p:spTree>
    <p:extLst>
      <p:ext uri="{BB962C8B-B14F-4D97-AF65-F5344CB8AC3E}">
        <p14:creationId xmlns:p14="http://schemas.microsoft.com/office/powerpoint/2010/main" val="8726021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AU"/>
          </a:p>
        </p:txBody>
      </p:sp>
      <p:sp>
        <p:nvSpPr>
          <p:cNvPr id="4" name="Rectangle 6"/>
          <p:cNvSpPr>
            <a:spLocks noGrp="1" noChangeArrowheads="1"/>
          </p:cNvSpPr>
          <p:nvPr>
            <p:ph type="sldNum" sz="quarter" idx="11"/>
          </p:nvPr>
        </p:nvSpPr>
        <p:spPr>
          <a:ln/>
        </p:spPr>
        <p:txBody>
          <a:bodyPr/>
          <a:lstStyle>
            <a:lvl1pPr>
              <a:defRPr/>
            </a:lvl1pPr>
          </a:lstStyle>
          <a:p>
            <a:pPr>
              <a:defRPr/>
            </a:pPr>
            <a:fld id="{C7D28E81-29AF-3C46-9765-F23F5A1741F7}" type="slidenum">
              <a:rPr lang="en-AU"/>
              <a:pPr>
                <a:defRPr/>
              </a:pPr>
              <a:t>‹#›</a:t>
            </a:fld>
            <a:endParaRPr lang="en-AU"/>
          </a:p>
        </p:txBody>
      </p:sp>
    </p:spTree>
    <p:extLst>
      <p:ext uri="{BB962C8B-B14F-4D97-AF65-F5344CB8AC3E}">
        <p14:creationId xmlns:p14="http://schemas.microsoft.com/office/powerpoint/2010/main" val="14104073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AU"/>
          </a:p>
        </p:txBody>
      </p:sp>
      <p:sp>
        <p:nvSpPr>
          <p:cNvPr id="3" name="Rectangle 6"/>
          <p:cNvSpPr>
            <a:spLocks noGrp="1" noChangeArrowheads="1"/>
          </p:cNvSpPr>
          <p:nvPr>
            <p:ph type="sldNum" sz="quarter" idx="11"/>
          </p:nvPr>
        </p:nvSpPr>
        <p:spPr>
          <a:ln/>
        </p:spPr>
        <p:txBody>
          <a:bodyPr/>
          <a:lstStyle>
            <a:lvl1pPr>
              <a:defRPr/>
            </a:lvl1pPr>
          </a:lstStyle>
          <a:p>
            <a:pPr>
              <a:defRPr/>
            </a:pPr>
            <a:fld id="{CB4868B3-10D8-9245-B64B-665F4DED612D}" type="slidenum">
              <a:rPr lang="en-AU"/>
              <a:pPr>
                <a:defRPr/>
              </a:pPr>
              <a:t>‹#›</a:t>
            </a:fld>
            <a:endParaRPr lang="en-AU"/>
          </a:p>
        </p:txBody>
      </p:sp>
    </p:spTree>
    <p:extLst>
      <p:ext uri="{BB962C8B-B14F-4D97-AF65-F5344CB8AC3E}">
        <p14:creationId xmlns:p14="http://schemas.microsoft.com/office/powerpoint/2010/main" val="1279727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endParaRPr lang="en-AU"/>
          </a:p>
        </p:txBody>
      </p:sp>
      <p:sp>
        <p:nvSpPr>
          <p:cNvPr id="5" name="Rectangle 6"/>
          <p:cNvSpPr>
            <a:spLocks noGrp="1" noChangeArrowheads="1"/>
          </p:cNvSpPr>
          <p:nvPr>
            <p:ph type="sldNum" sz="quarter" idx="11"/>
          </p:nvPr>
        </p:nvSpPr>
        <p:spPr>
          <a:ln/>
        </p:spPr>
        <p:txBody>
          <a:bodyPr/>
          <a:lstStyle>
            <a:lvl1pPr>
              <a:defRPr/>
            </a:lvl1pPr>
          </a:lstStyle>
          <a:p>
            <a:pPr>
              <a:defRPr/>
            </a:pPr>
            <a:fld id="{7FAD438B-E89E-AE46-97E5-33FC43B49AF2}" type="slidenum">
              <a:rPr lang="en-AU"/>
              <a:pPr>
                <a:defRPr/>
              </a:pPr>
              <a:t>‹#›</a:t>
            </a:fld>
            <a:endParaRPr lang="en-AU"/>
          </a:p>
        </p:txBody>
      </p:sp>
    </p:spTree>
    <p:extLst>
      <p:ext uri="{BB962C8B-B14F-4D97-AF65-F5344CB8AC3E}">
        <p14:creationId xmlns:p14="http://schemas.microsoft.com/office/powerpoint/2010/main" val="33879487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AU"/>
          </a:p>
        </p:txBody>
      </p:sp>
      <p:sp>
        <p:nvSpPr>
          <p:cNvPr id="6" name="Rectangle 6"/>
          <p:cNvSpPr>
            <a:spLocks noGrp="1" noChangeArrowheads="1"/>
          </p:cNvSpPr>
          <p:nvPr>
            <p:ph type="sldNum" sz="quarter" idx="11"/>
          </p:nvPr>
        </p:nvSpPr>
        <p:spPr>
          <a:ln/>
        </p:spPr>
        <p:txBody>
          <a:bodyPr/>
          <a:lstStyle>
            <a:lvl1pPr>
              <a:defRPr/>
            </a:lvl1pPr>
          </a:lstStyle>
          <a:p>
            <a:pPr>
              <a:defRPr/>
            </a:pPr>
            <a:fld id="{7533D5F4-C0B2-C543-9C4A-2CC7A01449FF}" type="slidenum">
              <a:rPr lang="en-AU"/>
              <a:pPr>
                <a:defRPr/>
              </a:pPr>
              <a:t>‹#›</a:t>
            </a:fld>
            <a:endParaRPr lang="en-AU"/>
          </a:p>
        </p:txBody>
      </p:sp>
    </p:spTree>
    <p:extLst>
      <p:ext uri="{BB962C8B-B14F-4D97-AF65-F5344CB8AC3E}">
        <p14:creationId xmlns:p14="http://schemas.microsoft.com/office/powerpoint/2010/main" val="32948045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AU"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AU"/>
          </a:p>
        </p:txBody>
      </p:sp>
      <p:sp>
        <p:nvSpPr>
          <p:cNvPr id="6" name="Rectangle 6"/>
          <p:cNvSpPr>
            <a:spLocks noGrp="1" noChangeArrowheads="1"/>
          </p:cNvSpPr>
          <p:nvPr>
            <p:ph type="sldNum" sz="quarter" idx="11"/>
          </p:nvPr>
        </p:nvSpPr>
        <p:spPr>
          <a:ln/>
        </p:spPr>
        <p:txBody>
          <a:bodyPr/>
          <a:lstStyle>
            <a:lvl1pPr>
              <a:defRPr/>
            </a:lvl1pPr>
          </a:lstStyle>
          <a:p>
            <a:pPr>
              <a:defRPr/>
            </a:pPr>
            <a:fld id="{A326E352-3FC2-B241-AA91-FAC22432B15E}" type="slidenum">
              <a:rPr lang="en-AU"/>
              <a:pPr>
                <a:defRPr/>
              </a:pPr>
              <a:t>‹#›</a:t>
            </a:fld>
            <a:endParaRPr lang="en-AU"/>
          </a:p>
        </p:txBody>
      </p:sp>
    </p:spTree>
    <p:extLst>
      <p:ext uri="{BB962C8B-B14F-4D97-AF65-F5344CB8AC3E}">
        <p14:creationId xmlns:p14="http://schemas.microsoft.com/office/powerpoint/2010/main" val="33290158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AU"/>
          </a:p>
        </p:txBody>
      </p:sp>
      <p:sp>
        <p:nvSpPr>
          <p:cNvPr id="5" name="Rectangle 6"/>
          <p:cNvSpPr>
            <a:spLocks noGrp="1" noChangeArrowheads="1"/>
          </p:cNvSpPr>
          <p:nvPr>
            <p:ph type="sldNum" sz="quarter" idx="11"/>
          </p:nvPr>
        </p:nvSpPr>
        <p:spPr>
          <a:ln/>
        </p:spPr>
        <p:txBody>
          <a:bodyPr/>
          <a:lstStyle>
            <a:lvl1pPr>
              <a:defRPr/>
            </a:lvl1pPr>
          </a:lstStyle>
          <a:p>
            <a:pPr>
              <a:defRPr/>
            </a:pPr>
            <a:fld id="{5A578ED4-AAF6-F049-93F2-507A61233058}" type="slidenum">
              <a:rPr lang="en-AU"/>
              <a:pPr>
                <a:defRPr/>
              </a:pPr>
              <a:t>‹#›</a:t>
            </a:fld>
            <a:endParaRPr lang="en-AU"/>
          </a:p>
        </p:txBody>
      </p:sp>
    </p:spTree>
    <p:extLst>
      <p:ext uri="{BB962C8B-B14F-4D97-AF65-F5344CB8AC3E}">
        <p14:creationId xmlns:p14="http://schemas.microsoft.com/office/powerpoint/2010/main" val="38175590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AU"/>
          </a:p>
        </p:txBody>
      </p:sp>
      <p:sp>
        <p:nvSpPr>
          <p:cNvPr id="5" name="Rectangle 6"/>
          <p:cNvSpPr>
            <a:spLocks noGrp="1" noChangeArrowheads="1"/>
          </p:cNvSpPr>
          <p:nvPr>
            <p:ph type="sldNum" sz="quarter" idx="11"/>
          </p:nvPr>
        </p:nvSpPr>
        <p:spPr>
          <a:ln/>
        </p:spPr>
        <p:txBody>
          <a:bodyPr/>
          <a:lstStyle>
            <a:lvl1pPr>
              <a:defRPr/>
            </a:lvl1pPr>
          </a:lstStyle>
          <a:p>
            <a:pPr>
              <a:defRPr/>
            </a:pPr>
            <a:fld id="{5859C967-4D83-904C-81A4-867249F2822B}" type="slidenum">
              <a:rPr lang="en-AU"/>
              <a:pPr>
                <a:defRPr/>
              </a:pPr>
              <a:t>‹#›</a:t>
            </a:fld>
            <a:endParaRPr lang="en-AU"/>
          </a:p>
        </p:txBody>
      </p:sp>
    </p:spTree>
    <p:extLst>
      <p:ext uri="{BB962C8B-B14F-4D97-AF65-F5344CB8AC3E}">
        <p14:creationId xmlns:p14="http://schemas.microsoft.com/office/powerpoint/2010/main" val="36540378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9144000" cy="152400"/>
          </a:xfrm>
          <a:prstGeom prst="rect">
            <a:avLst/>
          </a:prstGeom>
          <a:gradFill rotWithShape="1">
            <a:gsLst>
              <a:gs pos="0">
                <a:srgbClr val="00AEEF"/>
              </a:gs>
              <a:gs pos="100000">
                <a:srgbClr val="2E3192"/>
              </a:gs>
            </a:gsLst>
            <a:lin ang="0" scaled="1"/>
          </a:gradFill>
          <a:ln>
            <a:noFill/>
          </a:ln>
          <a:effectLst>
            <a:outerShdw blurRad="40000" dist="23000" dir="5400000" rotWithShape="0">
              <a:srgbClr val="808080">
                <a:alpha val="34999"/>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defRPr/>
            </a:pPr>
            <a:endParaRPr lang="en-US">
              <a:solidFill>
                <a:srgbClr val="FFFFFF"/>
              </a:solidFill>
              <a:latin typeface="Calibri" pitchFamily="-105" charset="0"/>
              <a:ea typeface="ＭＳ Ｐゴシック" pitchFamily="-96" charset="-128"/>
            </a:endParaRPr>
          </a:p>
        </p:txBody>
      </p:sp>
      <p:sp>
        <p:nvSpPr>
          <p:cNvPr id="5" name="Line 40"/>
          <p:cNvSpPr>
            <a:spLocks noChangeShapeType="1"/>
          </p:cNvSpPr>
          <p:nvPr/>
        </p:nvSpPr>
        <p:spPr bwMode="auto">
          <a:xfrm>
            <a:off x="304800" y="2819400"/>
            <a:ext cx="8229600" cy="0"/>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6" name="Line 2"/>
          <p:cNvSpPr>
            <a:spLocks noChangeShapeType="1"/>
          </p:cNvSpPr>
          <p:nvPr/>
        </p:nvSpPr>
        <p:spPr bwMode="auto">
          <a:xfrm>
            <a:off x="7315200" y="1066800"/>
            <a:ext cx="0" cy="4495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2" name="Title 1"/>
          <p:cNvSpPr>
            <a:spLocks noGrp="1"/>
          </p:cNvSpPr>
          <p:nvPr>
            <p:ph type="ctrTitle"/>
          </p:nvPr>
        </p:nvSpPr>
        <p:spPr>
          <a:xfrm>
            <a:off x="107504" y="466726"/>
            <a:ext cx="6990209" cy="2133600"/>
          </a:xfrm>
        </p:spPr>
        <p:txBody>
          <a:bodyPr/>
          <a:lstStyle>
            <a:lvl1pPr>
              <a:defRPr b="1">
                <a:solidFill>
                  <a:srgbClr val="333399"/>
                </a:solidFill>
              </a:defRPr>
            </a:lvl1pPr>
          </a:lstStyle>
          <a:p>
            <a:r>
              <a:rPr lang="en-AU"/>
              <a:t>Click to edit Master title style</a:t>
            </a:r>
            <a:endParaRPr lang="en-AU" dirty="0"/>
          </a:p>
        </p:txBody>
      </p:sp>
      <p:sp>
        <p:nvSpPr>
          <p:cNvPr id="3" name="Subtitle 2"/>
          <p:cNvSpPr>
            <a:spLocks noGrp="1"/>
          </p:cNvSpPr>
          <p:nvPr>
            <p:ph type="subTitle" idx="1"/>
          </p:nvPr>
        </p:nvSpPr>
        <p:spPr>
          <a:xfrm>
            <a:off x="107504" y="2996952"/>
            <a:ext cx="7056784" cy="2304256"/>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AU" dirty="0"/>
          </a:p>
        </p:txBody>
      </p:sp>
      <p:sp>
        <p:nvSpPr>
          <p:cNvPr id="7" name="Date Placeholder 3"/>
          <p:cNvSpPr>
            <a:spLocks noGrp="1"/>
          </p:cNvSpPr>
          <p:nvPr>
            <p:ph type="dt" sz="half" idx="10"/>
          </p:nvPr>
        </p:nvSpPr>
        <p:spPr/>
        <p:txBody>
          <a:bodyPr/>
          <a:lstStyle>
            <a:lvl1pPr>
              <a:defRPr/>
            </a:lvl1pPr>
          </a:lstStyle>
          <a:p>
            <a:pPr>
              <a:defRPr/>
            </a:pPr>
            <a:fld id="{17F4C143-8686-8544-B968-F89755F898B6}" type="datetime1">
              <a:rPr lang="en-US"/>
              <a:pPr>
                <a:defRPr/>
              </a:pPr>
              <a:t>2/22/22</a:t>
            </a:fld>
            <a:endParaRPr lang="en-AU"/>
          </a:p>
        </p:txBody>
      </p:sp>
      <p:sp>
        <p:nvSpPr>
          <p:cNvPr id="8" name="Footer Placeholder 4"/>
          <p:cNvSpPr>
            <a:spLocks noGrp="1"/>
          </p:cNvSpPr>
          <p:nvPr>
            <p:ph type="ftr" sz="quarter" idx="11"/>
          </p:nvPr>
        </p:nvSpPr>
        <p:spPr/>
        <p:txBody>
          <a:bodyPr/>
          <a:lstStyle>
            <a:lvl1pPr>
              <a:defRPr/>
            </a:lvl1pPr>
          </a:lstStyle>
          <a:p>
            <a:pPr>
              <a:defRPr/>
            </a:pPr>
            <a:endParaRPr lang="en-AU"/>
          </a:p>
        </p:txBody>
      </p:sp>
      <p:sp>
        <p:nvSpPr>
          <p:cNvPr id="9" name="Slide Number Placeholder 5"/>
          <p:cNvSpPr>
            <a:spLocks noGrp="1"/>
          </p:cNvSpPr>
          <p:nvPr>
            <p:ph type="sldNum" sz="quarter" idx="12"/>
          </p:nvPr>
        </p:nvSpPr>
        <p:spPr>
          <a:xfrm>
            <a:off x="6875463" y="6381750"/>
            <a:ext cx="2133600" cy="365125"/>
          </a:xfrm>
        </p:spPr>
        <p:txBody>
          <a:bodyPr/>
          <a:lstStyle>
            <a:lvl1pPr>
              <a:defRPr/>
            </a:lvl1pPr>
          </a:lstStyle>
          <a:p>
            <a:pPr>
              <a:defRPr/>
            </a:pPr>
            <a:fld id="{ED8ABDE8-1718-4840-B14B-614698295ACF}" type="slidenum">
              <a:rPr lang="en-AU"/>
              <a:pPr>
                <a:defRPr/>
              </a:pPr>
              <a:t>‹#›</a:t>
            </a:fld>
            <a:endParaRPr lang="en-AU"/>
          </a:p>
        </p:txBody>
      </p:sp>
    </p:spTree>
    <p:extLst>
      <p:ext uri="{BB962C8B-B14F-4D97-AF65-F5344CB8AC3E}">
        <p14:creationId xmlns:p14="http://schemas.microsoft.com/office/powerpoint/2010/main" val="41191645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654" y="51849"/>
            <a:ext cx="8579296" cy="490066"/>
          </a:xfrm>
          <a:ln>
            <a:noFill/>
          </a:ln>
        </p:spPr>
        <p:txBody>
          <a:bodyPr anchor="t">
            <a:noAutofit/>
          </a:bodyPr>
          <a:lstStyle>
            <a:lvl1pPr algn="l">
              <a:defRPr sz="3200" b="1">
                <a:solidFill>
                  <a:srgbClr val="333399"/>
                </a:solidFill>
              </a:defRPr>
            </a:lvl1pPr>
          </a:lstStyle>
          <a:p>
            <a:r>
              <a:rPr lang="en-AU"/>
              <a:t>Click to edit Master title style</a:t>
            </a:r>
            <a:endParaRPr lang="en-AU" dirty="0"/>
          </a:p>
        </p:txBody>
      </p:sp>
      <p:sp>
        <p:nvSpPr>
          <p:cNvPr id="3" name="Content Placeholder 2"/>
          <p:cNvSpPr>
            <a:spLocks noGrp="1"/>
          </p:cNvSpPr>
          <p:nvPr>
            <p:ph idx="1"/>
          </p:nvPr>
        </p:nvSpPr>
        <p:spPr>
          <a:xfrm>
            <a:off x="71500" y="1137478"/>
            <a:ext cx="8928992" cy="5132701"/>
          </a:xfrm>
        </p:spPr>
        <p:txBody>
          <a:bodyPr>
            <a:normAutofit/>
          </a:bodyPr>
          <a:lstStyle>
            <a:lvl1pPr marL="342900" indent="-342900">
              <a:buClr>
                <a:srgbClr val="330066"/>
              </a:buClr>
              <a:buSzPct val="70000"/>
              <a:buFont typeface="Wingdings" panose="05000000000000000000" pitchFamily="2" charset="2"/>
              <a:buChar char="l"/>
              <a:defRPr sz="2400"/>
            </a:lvl1pPr>
            <a:lvl2pPr marL="742950" indent="-285750">
              <a:buClr>
                <a:srgbClr val="669999"/>
              </a:buClr>
              <a:buSzPct val="70000"/>
              <a:buFont typeface="Wingdings" panose="05000000000000000000" pitchFamily="2" charset="2"/>
              <a:buChar char="l"/>
              <a:defRPr sz="2400"/>
            </a:lvl2pPr>
            <a:lvl3pPr marL="1143000" indent="-228600">
              <a:buClr>
                <a:srgbClr val="CCCC00"/>
              </a:buClr>
              <a:buSzPct val="70000"/>
              <a:buFont typeface="Wingdings" panose="05000000000000000000" pitchFamily="2" charset="2"/>
              <a:buChar char="l"/>
              <a:defRPr sz="2400"/>
            </a:lvl3pPr>
            <a:lvl4pPr marL="1600200" indent="-228600">
              <a:buClr>
                <a:schemeClr val="accent3">
                  <a:lumMod val="75000"/>
                </a:schemeClr>
              </a:buClr>
              <a:buSzPct val="70000"/>
              <a:buFont typeface="Wingdings" panose="05000000000000000000" pitchFamily="2" charset="2"/>
              <a:buChar char="l"/>
              <a:defRPr sz="2400"/>
            </a:lvl4pPr>
            <a:lvl5pPr marL="2057400" indent="-228600">
              <a:buClr>
                <a:schemeClr val="accent4">
                  <a:lumMod val="75000"/>
                </a:schemeClr>
              </a:buClr>
              <a:buSzPct val="70000"/>
              <a:buFont typeface="Wingdings" panose="05000000000000000000" pitchFamily="2" charset="2"/>
              <a:buChar char="l"/>
              <a:defRPr sz="2400"/>
            </a:lvl5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4" name="Date Placeholder 3"/>
          <p:cNvSpPr>
            <a:spLocks noGrp="1"/>
          </p:cNvSpPr>
          <p:nvPr>
            <p:ph type="dt" sz="half" idx="10"/>
          </p:nvPr>
        </p:nvSpPr>
        <p:spPr/>
        <p:txBody>
          <a:bodyPr/>
          <a:lstStyle>
            <a:lvl1pPr>
              <a:defRPr/>
            </a:lvl1pPr>
          </a:lstStyle>
          <a:p>
            <a:pPr>
              <a:defRPr/>
            </a:pPr>
            <a:fld id="{ABCF9376-F26F-AF44-A800-BDEAE6F76929}" type="datetimeFigureOut">
              <a:rPr lang="en-US"/>
              <a:pPr>
                <a:defRPr/>
              </a:pPr>
              <a:t>2/22/22</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a:xfrm>
            <a:off x="6553200" y="6356350"/>
            <a:ext cx="2482850" cy="365125"/>
          </a:xfrm>
        </p:spPr>
        <p:txBody>
          <a:bodyPr/>
          <a:lstStyle>
            <a:lvl1pPr>
              <a:defRPr/>
            </a:lvl1pPr>
          </a:lstStyle>
          <a:p>
            <a:pPr>
              <a:defRPr/>
            </a:pPr>
            <a:fld id="{A9134B9C-DACB-8346-8028-2D1D77177457}" type="slidenum">
              <a:rPr lang="en-AU"/>
              <a:pPr>
                <a:defRPr/>
              </a:pPr>
              <a:t>‹#›</a:t>
            </a:fld>
            <a:endParaRPr lang="en-AU"/>
          </a:p>
        </p:txBody>
      </p:sp>
    </p:spTree>
    <p:extLst>
      <p:ext uri="{BB962C8B-B14F-4D97-AF65-F5344CB8AC3E}">
        <p14:creationId xmlns:p14="http://schemas.microsoft.com/office/powerpoint/2010/main" val="36035520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9144000" cy="152400"/>
          </a:xfrm>
          <a:prstGeom prst="rect">
            <a:avLst/>
          </a:prstGeom>
          <a:gradFill rotWithShape="1">
            <a:gsLst>
              <a:gs pos="0">
                <a:srgbClr val="00AEEF"/>
              </a:gs>
              <a:gs pos="100000">
                <a:srgbClr val="2E3192"/>
              </a:gs>
            </a:gsLst>
            <a:lin ang="0" scaled="1"/>
          </a:gradFill>
          <a:ln>
            <a:noFill/>
          </a:ln>
          <a:effectLst>
            <a:outerShdw blurRad="40000" dist="23000" dir="5400000" rotWithShape="0">
              <a:srgbClr val="808080">
                <a:alpha val="34999"/>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defRPr/>
            </a:pPr>
            <a:endParaRPr lang="en-US">
              <a:solidFill>
                <a:srgbClr val="FFFFFF"/>
              </a:solidFill>
              <a:latin typeface="Calibri" pitchFamily="-105" charset="0"/>
              <a:ea typeface="ＭＳ Ｐゴシック" pitchFamily="-96" charset="-128"/>
            </a:endParaRPr>
          </a:p>
        </p:txBody>
      </p:sp>
      <p:sp>
        <p:nvSpPr>
          <p:cNvPr id="2" name="Title 1"/>
          <p:cNvSpPr>
            <a:spLocks noGrp="1"/>
          </p:cNvSpPr>
          <p:nvPr>
            <p:ph type="title"/>
          </p:nvPr>
        </p:nvSpPr>
        <p:spPr>
          <a:xfrm>
            <a:off x="722313" y="4406900"/>
            <a:ext cx="7772400" cy="1362075"/>
          </a:xfrm>
        </p:spPr>
        <p:txBody>
          <a:bodyPr anchor="t"/>
          <a:lstStyle>
            <a:lvl1pPr algn="l">
              <a:defRPr sz="4000" b="1" cap="all">
                <a:solidFill>
                  <a:srgbClr val="333399"/>
                </a:solidFill>
              </a:defRPr>
            </a:lvl1pPr>
          </a:lstStyle>
          <a:p>
            <a:r>
              <a:rPr lang="en-AU"/>
              <a:t>Click to edit Master title style</a:t>
            </a:r>
            <a:endParaRPr lang="en-A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Click to edit Master text styles</a:t>
            </a:r>
          </a:p>
        </p:txBody>
      </p:sp>
      <p:sp>
        <p:nvSpPr>
          <p:cNvPr id="5" name="Date Placeholder 3"/>
          <p:cNvSpPr>
            <a:spLocks noGrp="1"/>
          </p:cNvSpPr>
          <p:nvPr>
            <p:ph type="dt" sz="half" idx="10"/>
          </p:nvPr>
        </p:nvSpPr>
        <p:spPr/>
        <p:txBody>
          <a:bodyPr/>
          <a:lstStyle>
            <a:lvl1pPr>
              <a:defRPr/>
            </a:lvl1pPr>
          </a:lstStyle>
          <a:p>
            <a:pPr>
              <a:defRPr/>
            </a:pPr>
            <a:fld id="{1A821866-CA48-914E-9111-0D4A6CAD811F}" type="datetimeFigureOut">
              <a:rPr lang="en-US"/>
              <a:pPr>
                <a:defRPr/>
              </a:pPr>
              <a:t>2/22/22</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DC3F57BA-9FC4-6848-A146-EB63C297FAD4}" type="slidenum">
              <a:rPr lang="en-AU"/>
              <a:pPr>
                <a:defRPr/>
              </a:pPr>
              <a:t>‹#›</a:t>
            </a:fld>
            <a:endParaRPr lang="en-AU"/>
          </a:p>
        </p:txBody>
      </p:sp>
    </p:spTree>
    <p:extLst>
      <p:ext uri="{BB962C8B-B14F-4D97-AF65-F5344CB8AC3E}">
        <p14:creationId xmlns:p14="http://schemas.microsoft.com/office/powerpoint/2010/main" val="69640342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086" y="53778"/>
            <a:ext cx="8686800" cy="368780"/>
          </a:xfrm>
        </p:spPr>
        <p:txBody>
          <a:bodyPr anchor="t">
            <a:noAutofit/>
          </a:bodyPr>
          <a:lstStyle>
            <a:lvl1pPr algn="l">
              <a:defRPr sz="3200" b="1">
                <a:solidFill>
                  <a:srgbClr val="333399"/>
                </a:solidFill>
              </a:defRPr>
            </a:lvl1pPr>
          </a:lstStyle>
          <a:p>
            <a:r>
              <a:rPr lang="en-AU"/>
              <a:t>Click to edit Master title style</a:t>
            </a:r>
            <a:endParaRPr lang="en-AU" dirty="0"/>
          </a:p>
        </p:txBody>
      </p:sp>
      <p:sp>
        <p:nvSpPr>
          <p:cNvPr id="3" name="Content Placeholder 2"/>
          <p:cNvSpPr>
            <a:spLocks noGrp="1"/>
          </p:cNvSpPr>
          <p:nvPr>
            <p:ph sz="half" idx="1"/>
          </p:nvPr>
        </p:nvSpPr>
        <p:spPr>
          <a:xfrm>
            <a:off x="107504" y="1052736"/>
            <a:ext cx="4388296" cy="5073427"/>
          </a:xfrm>
        </p:spPr>
        <p:txBody>
          <a:bodyPr>
            <a:normAutofit/>
          </a:bodyPr>
          <a:lstStyle>
            <a:lvl1pPr marL="342900" indent="-342900">
              <a:buClr>
                <a:srgbClr val="330066"/>
              </a:buClr>
              <a:buSzPct val="70000"/>
              <a:buFont typeface="Calibri" panose="020F0502020204030204" pitchFamily="34" charset="0"/>
              <a:buChar char="●"/>
              <a:defRPr sz="2400"/>
            </a:lvl1pPr>
            <a:lvl2pPr marL="742950" indent="-285750">
              <a:buClr>
                <a:srgbClr val="669999"/>
              </a:buClr>
              <a:buSzPct val="70000"/>
              <a:buFont typeface="Calibri" panose="020F0502020204030204" pitchFamily="34" charset="0"/>
              <a:buChar char="●"/>
              <a:defRPr sz="2400"/>
            </a:lvl2pPr>
            <a:lvl3pPr marL="1143000" indent="-228600">
              <a:buClr>
                <a:srgbClr val="CCCC00"/>
              </a:buClr>
              <a:buSzPct val="70000"/>
              <a:buFont typeface="Calibri" panose="020F0502020204030204" pitchFamily="34" charset="0"/>
              <a:buChar char="●"/>
              <a:defRPr sz="2400"/>
            </a:lvl3pPr>
            <a:lvl4pPr marL="1600200" indent="-228600">
              <a:buClr>
                <a:schemeClr val="accent3">
                  <a:lumMod val="75000"/>
                </a:schemeClr>
              </a:buClr>
              <a:buSzPct val="70000"/>
              <a:buFont typeface="Calibri" panose="020F0502020204030204" pitchFamily="34" charset="0"/>
              <a:buChar char="●"/>
              <a:defRPr sz="2400"/>
            </a:lvl4pPr>
            <a:lvl5pPr marL="2057400" indent="-228600">
              <a:buClr>
                <a:schemeClr val="accent4">
                  <a:lumMod val="75000"/>
                </a:schemeClr>
              </a:buClr>
              <a:buSzPct val="70000"/>
              <a:buFont typeface="Calibri" panose="020F0502020204030204" pitchFamily="34" charset="0"/>
              <a:buChar char="●"/>
              <a:defRPr sz="24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4" name="Content Placeholder 3"/>
          <p:cNvSpPr>
            <a:spLocks noGrp="1"/>
          </p:cNvSpPr>
          <p:nvPr>
            <p:ph sz="half" idx="2"/>
          </p:nvPr>
        </p:nvSpPr>
        <p:spPr>
          <a:xfrm>
            <a:off x="4648200" y="1052736"/>
            <a:ext cx="4388296" cy="5073427"/>
          </a:xfrm>
        </p:spPr>
        <p:txBody>
          <a:bodyPr>
            <a:normAutofit/>
          </a:bodyPr>
          <a:lstStyle>
            <a:lvl1pPr marL="342900" indent="-342900">
              <a:buClr>
                <a:srgbClr val="330066"/>
              </a:buClr>
              <a:buSzPct val="70000"/>
              <a:buFont typeface="Calibri" panose="020F0502020204030204" pitchFamily="34" charset="0"/>
              <a:buChar char="●"/>
              <a:defRPr sz="2400"/>
            </a:lvl1pPr>
            <a:lvl2pPr marL="742950" indent="-285750">
              <a:buClr>
                <a:srgbClr val="669999"/>
              </a:buClr>
              <a:buSzPct val="70000"/>
              <a:buFont typeface="Calibri" panose="020F0502020204030204" pitchFamily="34" charset="0"/>
              <a:buChar char="●"/>
              <a:defRPr sz="2400"/>
            </a:lvl2pPr>
            <a:lvl3pPr marL="1143000" indent="-228600">
              <a:buClr>
                <a:srgbClr val="CCCC00"/>
              </a:buClr>
              <a:buSzPct val="70000"/>
              <a:buFont typeface="Calibri" panose="020F0502020204030204" pitchFamily="34" charset="0"/>
              <a:buChar char="●"/>
              <a:defRPr sz="2400"/>
            </a:lvl3pPr>
            <a:lvl4pPr marL="1600200" indent="-228600">
              <a:buClr>
                <a:schemeClr val="accent3">
                  <a:lumMod val="75000"/>
                </a:schemeClr>
              </a:buClr>
              <a:buSzPct val="70000"/>
              <a:buFont typeface="Calibri" panose="020F0502020204030204" pitchFamily="34" charset="0"/>
              <a:buChar char="●"/>
              <a:defRPr sz="2400"/>
            </a:lvl4pPr>
            <a:lvl5pPr marL="2057400" indent="-228600">
              <a:buClr>
                <a:schemeClr val="accent4">
                  <a:lumMod val="75000"/>
                </a:schemeClr>
              </a:buClr>
              <a:buSzPct val="70000"/>
              <a:buFont typeface="Calibri" panose="020F0502020204030204" pitchFamily="34" charset="0"/>
              <a:buChar char="●"/>
              <a:defRPr sz="24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Date Placeholder 4"/>
          <p:cNvSpPr>
            <a:spLocks noGrp="1"/>
          </p:cNvSpPr>
          <p:nvPr>
            <p:ph type="dt" sz="half" idx="10"/>
          </p:nvPr>
        </p:nvSpPr>
        <p:spPr/>
        <p:txBody>
          <a:bodyPr/>
          <a:lstStyle>
            <a:lvl1pPr>
              <a:defRPr/>
            </a:lvl1pPr>
          </a:lstStyle>
          <a:p>
            <a:pPr>
              <a:defRPr/>
            </a:pPr>
            <a:fld id="{B74E4C44-850F-D343-8C0B-17E8CD1E8F15}" type="datetimeFigureOut">
              <a:rPr lang="en-US"/>
              <a:pPr>
                <a:defRPr/>
              </a:pPr>
              <a:t>2/22/22</a:t>
            </a:fld>
            <a:endParaRPr lang="en-GB"/>
          </a:p>
        </p:txBody>
      </p:sp>
      <p:sp>
        <p:nvSpPr>
          <p:cNvPr id="6" name="Footer Placeholder 5"/>
          <p:cNvSpPr>
            <a:spLocks noGrp="1"/>
          </p:cNvSpPr>
          <p:nvPr>
            <p:ph type="ftr" sz="quarter" idx="11"/>
          </p:nvPr>
        </p:nvSpPr>
        <p:spPr/>
        <p:txBody>
          <a:bodyPr/>
          <a:lstStyle>
            <a:lvl1pPr>
              <a:defRPr/>
            </a:lvl1pPr>
          </a:lstStyle>
          <a:p>
            <a:pPr>
              <a:defRPr/>
            </a:pPr>
            <a:endParaRPr lang="en-AU"/>
          </a:p>
        </p:txBody>
      </p:sp>
      <p:sp>
        <p:nvSpPr>
          <p:cNvPr id="7" name="Slide Number Placeholder 6"/>
          <p:cNvSpPr>
            <a:spLocks noGrp="1"/>
          </p:cNvSpPr>
          <p:nvPr>
            <p:ph type="sldNum" sz="quarter" idx="12"/>
          </p:nvPr>
        </p:nvSpPr>
        <p:spPr>
          <a:xfrm>
            <a:off x="6553200" y="6356350"/>
            <a:ext cx="2555875" cy="365125"/>
          </a:xfrm>
        </p:spPr>
        <p:txBody>
          <a:bodyPr/>
          <a:lstStyle>
            <a:lvl1pPr>
              <a:defRPr/>
            </a:lvl1pPr>
          </a:lstStyle>
          <a:p>
            <a:pPr>
              <a:defRPr/>
            </a:pPr>
            <a:fld id="{5863AFC3-E028-0C4F-953C-2FDFCC6C7116}" type="slidenum">
              <a:rPr lang="en-AU"/>
              <a:pPr>
                <a:defRPr/>
              </a:pPr>
              <a:t>‹#›</a:t>
            </a:fld>
            <a:endParaRPr lang="en-AU"/>
          </a:p>
        </p:txBody>
      </p:sp>
    </p:spTree>
    <p:extLst>
      <p:ext uri="{BB962C8B-B14F-4D97-AF65-F5344CB8AC3E}">
        <p14:creationId xmlns:p14="http://schemas.microsoft.com/office/powerpoint/2010/main" val="38575734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7504" y="980728"/>
            <a:ext cx="4392488" cy="504056"/>
          </a:xfrm>
        </p:spPr>
        <p:txBody>
          <a:bodyPr anchor="b"/>
          <a:lstStyle>
            <a:lvl1pPr marL="0" indent="0">
              <a:buNone/>
              <a:defRPr sz="2400" b="1">
                <a:solidFill>
                  <a:srgbClr val="33339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107504" y="1484784"/>
            <a:ext cx="4389884" cy="4680520"/>
          </a:xfrm>
        </p:spPr>
        <p:txBody>
          <a:bodyPr>
            <a:normAutofit/>
          </a:bodyPr>
          <a:lstStyle>
            <a:lvl1pPr marL="342900" indent="-342900">
              <a:buClr>
                <a:srgbClr val="330066"/>
              </a:buClr>
              <a:buSzPct val="70000"/>
              <a:buFont typeface="Calibri" panose="020F0502020204030204" pitchFamily="34" charset="0"/>
              <a:buChar char="●"/>
              <a:defRPr sz="2400"/>
            </a:lvl1pPr>
            <a:lvl2pPr marL="742950" indent="-285750">
              <a:buClr>
                <a:srgbClr val="669999"/>
              </a:buClr>
              <a:buSzPct val="70000"/>
              <a:buFont typeface="Calibri" panose="020F0502020204030204" pitchFamily="34" charset="0"/>
              <a:buChar char="●"/>
              <a:defRPr sz="2400"/>
            </a:lvl2pPr>
            <a:lvl3pPr marL="1143000" indent="-228600">
              <a:buClr>
                <a:srgbClr val="CCCC00"/>
              </a:buClr>
              <a:buSzPct val="70000"/>
              <a:buFont typeface="Calibri" panose="020F0502020204030204" pitchFamily="34" charset="0"/>
              <a:buChar char="●"/>
              <a:defRPr sz="2400"/>
            </a:lvl3pPr>
            <a:lvl4pPr marL="1600200" indent="-228600">
              <a:buClr>
                <a:schemeClr val="accent3">
                  <a:lumMod val="75000"/>
                </a:schemeClr>
              </a:buClr>
              <a:buSzPct val="70000"/>
              <a:buFont typeface="Calibri" panose="020F0502020204030204" pitchFamily="34" charset="0"/>
              <a:buChar char="●"/>
              <a:defRPr sz="2400"/>
            </a:lvl4pPr>
            <a:lvl5pPr marL="2057400" indent="-228600">
              <a:buClr>
                <a:schemeClr val="accent4">
                  <a:lumMod val="75000"/>
                </a:schemeClr>
              </a:buClr>
              <a:buSzPct val="70000"/>
              <a:buFont typeface="Calibri" panose="020F0502020204030204" pitchFamily="34" charset="0"/>
              <a:buChar char="●"/>
              <a:defRPr sz="24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Text Placeholder 4"/>
          <p:cNvSpPr>
            <a:spLocks noGrp="1"/>
          </p:cNvSpPr>
          <p:nvPr>
            <p:ph type="body" sz="quarter" idx="3"/>
          </p:nvPr>
        </p:nvSpPr>
        <p:spPr>
          <a:xfrm>
            <a:off x="4644008" y="980728"/>
            <a:ext cx="4392488" cy="504056"/>
          </a:xfrm>
        </p:spPr>
        <p:txBody>
          <a:bodyPr anchor="b"/>
          <a:lstStyle>
            <a:lvl1pPr marL="0" indent="0">
              <a:buNone/>
              <a:defRPr sz="2400" b="1">
                <a:solidFill>
                  <a:srgbClr val="33339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4008" y="1484784"/>
            <a:ext cx="4392488" cy="4680520"/>
          </a:xfrm>
        </p:spPr>
        <p:txBody>
          <a:bodyPr>
            <a:normAutofit/>
          </a:bodyPr>
          <a:lstStyle>
            <a:lvl1pPr marL="342900" indent="-342900">
              <a:buClr>
                <a:srgbClr val="330066"/>
              </a:buClr>
              <a:buSzPct val="70000"/>
              <a:buFont typeface="Calibri" panose="020F0502020204030204" pitchFamily="34" charset="0"/>
              <a:buChar char="●"/>
              <a:defRPr sz="2400"/>
            </a:lvl1pPr>
            <a:lvl2pPr marL="742950" indent="-285750">
              <a:buClr>
                <a:srgbClr val="669999"/>
              </a:buClr>
              <a:buSzPct val="70000"/>
              <a:buFont typeface="Calibri" panose="020F0502020204030204" pitchFamily="34" charset="0"/>
              <a:buChar char="●"/>
              <a:defRPr sz="2400"/>
            </a:lvl2pPr>
            <a:lvl3pPr marL="1143000" indent="-228600">
              <a:buClr>
                <a:srgbClr val="CCCC00"/>
              </a:buClr>
              <a:buSzPct val="70000"/>
              <a:buFont typeface="Calibri" panose="020F0502020204030204" pitchFamily="34" charset="0"/>
              <a:buChar char="●"/>
              <a:defRPr sz="2400"/>
            </a:lvl3pPr>
            <a:lvl4pPr marL="1600200" indent="-228600">
              <a:buClr>
                <a:schemeClr val="accent3">
                  <a:lumMod val="75000"/>
                </a:schemeClr>
              </a:buClr>
              <a:buSzPct val="70000"/>
              <a:buFont typeface="Calibri" panose="020F0502020204030204" pitchFamily="34" charset="0"/>
              <a:buChar char="●"/>
              <a:defRPr sz="2400"/>
            </a:lvl4pPr>
            <a:lvl5pPr marL="2057400" indent="-228600">
              <a:buClr>
                <a:schemeClr val="accent4">
                  <a:lumMod val="75000"/>
                </a:schemeClr>
              </a:buClr>
              <a:buSzPct val="70000"/>
              <a:buFont typeface="Calibri" panose="020F0502020204030204" pitchFamily="34" charset="0"/>
              <a:buChar char="●"/>
              <a:defRPr sz="24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10" name="Title 1"/>
          <p:cNvSpPr>
            <a:spLocks noGrp="1"/>
          </p:cNvSpPr>
          <p:nvPr>
            <p:ph type="title"/>
          </p:nvPr>
        </p:nvSpPr>
        <p:spPr>
          <a:xfrm>
            <a:off x="20654" y="51849"/>
            <a:ext cx="8579296" cy="490066"/>
          </a:xfrm>
          <a:ln>
            <a:noFill/>
          </a:ln>
        </p:spPr>
        <p:txBody>
          <a:bodyPr anchor="t">
            <a:noAutofit/>
          </a:bodyPr>
          <a:lstStyle>
            <a:lvl1pPr algn="l">
              <a:defRPr sz="3200" b="1">
                <a:solidFill>
                  <a:srgbClr val="333399"/>
                </a:solidFill>
              </a:defRPr>
            </a:lvl1pPr>
          </a:lstStyle>
          <a:p>
            <a:r>
              <a:rPr lang="en-AU"/>
              <a:t>Click to edit Master title style</a:t>
            </a:r>
            <a:endParaRPr lang="en-AU" dirty="0"/>
          </a:p>
        </p:txBody>
      </p:sp>
      <p:sp>
        <p:nvSpPr>
          <p:cNvPr id="7" name="Date Placeholder 6"/>
          <p:cNvSpPr>
            <a:spLocks noGrp="1"/>
          </p:cNvSpPr>
          <p:nvPr>
            <p:ph type="dt" sz="half" idx="10"/>
          </p:nvPr>
        </p:nvSpPr>
        <p:spPr/>
        <p:txBody>
          <a:bodyPr/>
          <a:lstStyle>
            <a:lvl1pPr>
              <a:defRPr/>
            </a:lvl1pPr>
          </a:lstStyle>
          <a:p>
            <a:pPr>
              <a:defRPr/>
            </a:pPr>
            <a:fld id="{FF6D2A31-6E2E-E14F-9DBC-D826C31FEA4B}" type="datetimeFigureOut">
              <a:rPr lang="en-US"/>
              <a:pPr>
                <a:defRPr/>
              </a:pPr>
              <a:t>2/22/22</a:t>
            </a:fld>
            <a:endParaRPr lang="en-GB"/>
          </a:p>
        </p:txBody>
      </p:sp>
      <p:sp>
        <p:nvSpPr>
          <p:cNvPr id="8" name="Footer Placeholder 7"/>
          <p:cNvSpPr>
            <a:spLocks noGrp="1"/>
          </p:cNvSpPr>
          <p:nvPr>
            <p:ph type="ftr" sz="quarter" idx="11"/>
          </p:nvPr>
        </p:nvSpPr>
        <p:spPr/>
        <p:txBody>
          <a:bodyPr/>
          <a:lstStyle>
            <a:lvl1pPr>
              <a:defRPr/>
            </a:lvl1pPr>
          </a:lstStyle>
          <a:p>
            <a:pPr>
              <a:defRPr/>
            </a:pPr>
            <a:endParaRPr lang="en-AU"/>
          </a:p>
        </p:txBody>
      </p:sp>
      <p:sp>
        <p:nvSpPr>
          <p:cNvPr id="9" name="Slide Number Placeholder 8"/>
          <p:cNvSpPr>
            <a:spLocks noGrp="1"/>
          </p:cNvSpPr>
          <p:nvPr>
            <p:ph type="sldNum" sz="quarter" idx="12"/>
          </p:nvPr>
        </p:nvSpPr>
        <p:spPr>
          <a:xfrm>
            <a:off x="6988175" y="6381750"/>
            <a:ext cx="2133600" cy="365125"/>
          </a:xfrm>
        </p:spPr>
        <p:txBody>
          <a:bodyPr/>
          <a:lstStyle>
            <a:lvl1pPr>
              <a:defRPr/>
            </a:lvl1pPr>
          </a:lstStyle>
          <a:p>
            <a:pPr>
              <a:defRPr/>
            </a:pPr>
            <a:fld id="{D19D2B3B-F73F-3E4A-82AC-F9732F6454FF}" type="slidenum">
              <a:rPr lang="en-AU"/>
              <a:pPr>
                <a:defRPr/>
              </a:pPr>
              <a:t>‹#›</a:t>
            </a:fld>
            <a:endParaRPr lang="en-AU"/>
          </a:p>
        </p:txBody>
      </p:sp>
    </p:spTree>
    <p:extLst>
      <p:ext uri="{BB962C8B-B14F-4D97-AF65-F5344CB8AC3E}">
        <p14:creationId xmlns:p14="http://schemas.microsoft.com/office/powerpoint/2010/main" val="162747780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9144000" cy="152400"/>
          </a:xfrm>
          <a:prstGeom prst="rect">
            <a:avLst/>
          </a:prstGeom>
          <a:gradFill rotWithShape="1">
            <a:gsLst>
              <a:gs pos="0">
                <a:srgbClr val="00AEEF"/>
              </a:gs>
              <a:gs pos="100000">
                <a:srgbClr val="2E3192"/>
              </a:gs>
            </a:gsLst>
            <a:lin ang="0" scaled="1"/>
          </a:gradFill>
          <a:ln>
            <a:noFill/>
          </a:ln>
          <a:effectLst>
            <a:outerShdw blurRad="40000" dist="23000" dir="5400000" rotWithShape="0">
              <a:srgbClr val="808080">
                <a:alpha val="34999"/>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defRPr/>
            </a:pPr>
            <a:endParaRPr lang="en-US">
              <a:solidFill>
                <a:srgbClr val="FFFFFF"/>
              </a:solidFill>
              <a:latin typeface="Calibri" pitchFamily="-105" charset="0"/>
              <a:ea typeface="ＭＳ Ｐゴシック" pitchFamily="-96" charset="-128"/>
            </a:endParaRPr>
          </a:p>
        </p:txBody>
      </p:sp>
      <p:sp>
        <p:nvSpPr>
          <p:cNvPr id="2" name="Title 1"/>
          <p:cNvSpPr>
            <a:spLocks noGrp="1"/>
          </p:cNvSpPr>
          <p:nvPr>
            <p:ph type="title"/>
          </p:nvPr>
        </p:nvSpPr>
        <p:spPr/>
        <p:txBody>
          <a:bodyPr>
            <a:normAutofit/>
          </a:bodyPr>
          <a:lstStyle>
            <a:lvl1pPr>
              <a:defRPr sz="4400" b="1">
                <a:solidFill>
                  <a:srgbClr val="333399"/>
                </a:solidFill>
              </a:defRPr>
            </a:lvl1pPr>
          </a:lstStyle>
          <a:p>
            <a:r>
              <a:rPr lang="en-AU"/>
              <a:t>Click to edit Master title style</a:t>
            </a:r>
          </a:p>
        </p:txBody>
      </p:sp>
      <p:sp>
        <p:nvSpPr>
          <p:cNvPr id="4" name="Date Placeholder 2"/>
          <p:cNvSpPr>
            <a:spLocks noGrp="1"/>
          </p:cNvSpPr>
          <p:nvPr>
            <p:ph type="dt" sz="half" idx="10"/>
          </p:nvPr>
        </p:nvSpPr>
        <p:spPr/>
        <p:txBody>
          <a:bodyPr/>
          <a:lstStyle>
            <a:lvl1pPr>
              <a:defRPr/>
            </a:lvl1pPr>
          </a:lstStyle>
          <a:p>
            <a:pPr>
              <a:defRPr/>
            </a:pPr>
            <a:fld id="{C85007E4-2388-C744-8F05-C3F6073018BD}" type="datetimeFigureOut">
              <a:rPr lang="en-US"/>
              <a:pPr>
                <a:defRPr/>
              </a:pPr>
              <a:t>2/22/22</a:t>
            </a:fld>
            <a:endParaRPr lang="en-GB"/>
          </a:p>
        </p:txBody>
      </p:sp>
      <p:sp>
        <p:nvSpPr>
          <p:cNvPr id="5" name="Footer Placeholder 3"/>
          <p:cNvSpPr>
            <a:spLocks noGrp="1"/>
          </p:cNvSpPr>
          <p:nvPr>
            <p:ph type="ftr" sz="quarter" idx="11"/>
          </p:nvPr>
        </p:nvSpPr>
        <p:spPr/>
        <p:txBody>
          <a:bodyPr/>
          <a:lstStyle>
            <a:lvl1pPr>
              <a:defRPr/>
            </a:lvl1pPr>
          </a:lstStyle>
          <a:p>
            <a:pPr>
              <a:defRPr/>
            </a:pPr>
            <a:endParaRPr lang="en-AU"/>
          </a:p>
        </p:txBody>
      </p:sp>
      <p:sp>
        <p:nvSpPr>
          <p:cNvPr id="6" name="Slide Number Placeholder 4"/>
          <p:cNvSpPr>
            <a:spLocks noGrp="1"/>
          </p:cNvSpPr>
          <p:nvPr>
            <p:ph type="sldNum" sz="quarter" idx="12"/>
          </p:nvPr>
        </p:nvSpPr>
        <p:spPr/>
        <p:txBody>
          <a:bodyPr/>
          <a:lstStyle>
            <a:lvl1pPr>
              <a:defRPr/>
            </a:lvl1pPr>
          </a:lstStyle>
          <a:p>
            <a:pPr>
              <a:defRPr/>
            </a:pPr>
            <a:fld id="{2AE5D29F-5855-8D4A-B421-D19151577280}" type="slidenum">
              <a:rPr lang="en-AU"/>
              <a:pPr>
                <a:defRPr/>
              </a:pPr>
              <a:t>‹#›</a:t>
            </a:fld>
            <a:endParaRPr lang="en-AU"/>
          </a:p>
        </p:txBody>
      </p:sp>
    </p:spTree>
    <p:extLst>
      <p:ext uri="{BB962C8B-B14F-4D97-AF65-F5344CB8AC3E}">
        <p14:creationId xmlns:p14="http://schemas.microsoft.com/office/powerpoint/2010/main" val="3114376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AU"/>
          </a:p>
        </p:txBody>
      </p:sp>
      <p:sp>
        <p:nvSpPr>
          <p:cNvPr id="6" name="Rectangle 6"/>
          <p:cNvSpPr>
            <a:spLocks noGrp="1" noChangeArrowheads="1"/>
          </p:cNvSpPr>
          <p:nvPr>
            <p:ph type="sldNum" sz="quarter" idx="11"/>
          </p:nvPr>
        </p:nvSpPr>
        <p:spPr>
          <a:ln/>
        </p:spPr>
        <p:txBody>
          <a:bodyPr/>
          <a:lstStyle>
            <a:lvl1pPr>
              <a:defRPr/>
            </a:lvl1pPr>
          </a:lstStyle>
          <a:p>
            <a:pPr>
              <a:defRPr/>
            </a:pPr>
            <a:fld id="{73F64CD3-5B31-4A44-82AD-F4FC3AA7311A}" type="slidenum">
              <a:rPr lang="en-AU"/>
              <a:pPr>
                <a:defRPr/>
              </a:pPr>
              <a:t>‹#›</a:t>
            </a:fld>
            <a:endParaRPr lang="en-AU"/>
          </a:p>
        </p:txBody>
      </p:sp>
    </p:spTree>
    <p:extLst>
      <p:ext uri="{BB962C8B-B14F-4D97-AF65-F5344CB8AC3E}">
        <p14:creationId xmlns:p14="http://schemas.microsoft.com/office/powerpoint/2010/main" val="6702690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154BB36-42D1-4645-98B5-BE6FD80F13E3}" type="datetimeFigureOut">
              <a:rPr lang="en-US"/>
              <a:pPr>
                <a:defRPr/>
              </a:pPr>
              <a:t>2/22/22</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AU"/>
          </a:p>
        </p:txBody>
      </p:sp>
      <p:sp>
        <p:nvSpPr>
          <p:cNvPr id="4" name="Slide Number Placeholder 5"/>
          <p:cNvSpPr>
            <a:spLocks noGrp="1"/>
          </p:cNvSpPr>
          <p:nvPr>
            <p:ph type="sldNum" sz="quarter" idx="12"/>
          </p:nvPr>
        </p:nvSpPr>
        <p:spPr/>
        <p:txBody>
          <a:bodyPr/>
          <a:lstStyle>
            <a:lvl1pPr>
              <a:defRPr/>
            </a:lvl1pPr>
          </a:lstStyle>
          <a:p>
            <a:pPr>
              <a:defRPr/>
            </a:pPr>
            <a:fld id="{D0352C6A-6241-9E4D-B4C3-B1E792EDD884}" type="slidenum">
              <a:rPr lang="en-AU"/>
              <a:pPr>
                <a:defRPr/>
              </a:pPr>
              <a:t>‹#›</a:t>
            </a:fld>
            <a:endParaRPr lang="en-AU"/>
          </a:p>
        </p:txBody>
      </p:sp>
    </p:spTree>
    <p:extLst>
      <p:ext uri="{BB962C8B-B14F-4D97-AF65-F5344CB8AC3E}">
        <p14:creationId xmlns:p14="http://schemas.microsoft.com/office/powerpoint/2010/main" val="366375600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3008313" cy="958428"/>
          </a:xfrm>
        </p:spPr>
        <p:txBody>
          <a:bodyPr anchor="b"/>
          <a:lstStyle>
            <a:lvl1pPr algn="l">
              <a:defRPr sz="2000" b="1">
                <a:solidFill>
                  <a:srgbClr val="333399"/>
                </a:solidFill>
              </a:defRPr>
            </a:lvl1pPr>
          </a:lstStyle>
          <a:p>
            <a:r>
              <a:rPr lang="en-AU"/>
              <a:t>Click to edit Master title style</a:t>
            </a:r>
            <a:endParaRPr lang="en-AU" dirty="0"/>
          </a:p>
        </p:txBody>
      </p:sp>
      <p:sp>
        <p:nvSpPr>
          <p:cNvPr id="3" name="Content Placeholder 2"/>
          <p:cNvSpPr>
            <a:spLocks noGrp="1"/>
          </p:cNvSpPr>
          <p:nvPr>
            <p:ph idx="1"/>
          </p:nvPr>
        </p:nvSpPr>
        <p:spPr>
          <a:xfrm>
            <a:off x="3575050" y="476672"/>
            <a:ext cx="5111750" cy="5649491"/>
          </a:xfrm>
        </p:spPr>
        <p:txBody>
          <a:bodyPr/>
          <a:lstStyle>
            <a:lvl1pPr>
              <a:defRPr sz="3200"/>
            </a:lvl1pPr>
            <a:lvl2pPr>
              <a:defRPr sz="2400"/>
            </a:lvl2pPr>
            <a:lvl3pPr>
              <a:defRPr sz="2400"/>
            </a:lvl3pPr>
            <a:lvl4pPr>
              <a:defRPr sz="2400"/>
            </a:lvl4pPr>
            <a:lvl5pPr>
              <a:defRPr sz="24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3"/>
          <p:cNvSpPr>
            <a:spLocks noGrp="1"/>
          </p:cNvSpPr>
          <p:nvPr>
            <p:ph type="dt" sz="half" idx="10"/>
          </p:nvPr>
        </p:nvSpPr>
        <p:spPr/>
        <p:txBody>
          <a:bodyPr/>
          <a:lstStyle>
            <a:lvl1pPr>
              <a:defRPr/>
            </a:lvl1pPr>
          </a:lstStyle>
          <a:p>
            <a:pPr>
              <a:defRPr/>
            </a:pPr>
            <a:fld id="{BA58F92C-E26F-D549-8B70-F5AB0B1180C2}" type="datetimeFigureOut">
              <a:rPr lang="en-US"/>
              <a:pPr>
                <a:defRPr/>
              </a:pPr>
              <a:t>2/22/22</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09CC5B66-B336-414C-B57C-DEF30496E261}" type="slidenum">
              <a:rPr lang="en-AU"/>
              <a:pPr>
                <a:defRPr/>
              </a:pPr>
              <a:t>‹#›</a:t>
            </a:fld>
            <a:endParaRPr lang="en-AU"/>
          </a:p>
        </p:txBody>
      </p:sp>
    </p:spTree>
    <p:extLst>
      <p:ext uri="{BB962C8B-B14F-4D97-AF65-F5344CB8AC3E}">
        <p14:creationId xmlns:p14="http://schemas.microsoft.com/office/powerpoint/2010/main" val="81047350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rgbClr val="333399"/>
                </a:solidFill>
              </a:defRPr>
            </a:lvl1pPr>
          </a:lstStyle>
          <a:p>
            <a:r>
              <a:rPr lang="en-AU"/>
              <a:t>Click to edit Master title style</a:t>
            </a:r>
            <a:endParaRPr lang="en-AU" dirty="0"/>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AU" noProof="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3"/>
          <p:cNvSpPr>
            <a:spLocks noGrp="1"/>
          </p:cNvSpPr>
          <p:nvPr>
            <p:ph type="dt" sz="half" idx="10"/>
          </p:nvPr>
        </p:nvSpPr>
        <p:spPr/>
        <p:txBody>
          <a:bodyPr/>
          <a:lstStyle>
            <a:lvl1pPr>
              <a:defRPr/>
            </a:lvl1pPr>
          </a:lstStyle>
          <a:p>
            <a:pPr>
              <a:defRPr/>
            </a:pPr>
            <a:fld id="{2D12176C-7FF6-494C-A110-F18405B510AE}" type="datetimeFigureOut">
              <a:rPr lang="en-US"/>
              <a:pPr>
                <a:defRPr/>
              </a:pPr>
              <a:t>2/22/22</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8255856D-BA9D-1F47-BC37-21BF0CAB3C98}" type="slidenum">
              <a:rPr lang="en-AU"/>
              <a:pPr>
                <a:defRPr/>
              </a:pPr>
              <a:t>‹#›</a:t>
            </a:fld>
            <a:endParaRPr lang="en-AU"/>
          </a:p>
        </p:txBody>
      </p:sp>
    </p:spTree>
    <p:extLst>
      <p:ext uri="{BB962C8B-B14F-4D97-AF65-F5344CB8AC3E}">
        <p14:creationId xmlns:p14="http://schemas.microsoft.com/office/powerpoint/2010/main" val="33885186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333399"/>
                </a:solidFill>
              </a:defRPr>
            </a:lvl1pPr>
          </a:lstStyle>
          <a:p>
            <a:r>
              <a:rPr lang="en-AU"/>
              <a:t>Click to edit Master title style</a:t>
            </a:r>
            <a:endParaRPr lang="en-AU" dirty="0"/>
          </a:p>
        </p:txBody>
      </p:sp>
      <p:sp>
        <p:nvSpPr>
          <p:cNvPr id="3" name="Vertical Text Placeholder 2"/>
          <p:cNvSpPr>
            <a:spLocks noGrp="1"/>
          </p:cNvSpPr>
          <p:nvPr>
            <p:ph type="body" orient="vert" idx="1"/>
          </p:nvPr>
        </p:nvSpPr>
        <p:spPr/>
        <p:txBody>
          <a:bodyPr vert="eaVert">
            <a:normAutofit/>
          </a:bodyPr>
          <a:lstStyle>
            <a:lvl1pPr>
              <a:defRPr sz="2400"/>
            </a:lvl1pPr>
            <a:lvl2pPr>
              <a:defRPr sz="2400"/>
            </a:lvl2pPr>
            <a:lvl3pPr>
              <a:defRPr sz="2400"/>
            </a:lvl3pPr>
            <a:lvl4pPr>
              <a:defRPr sz="2400"/>
            </a:lvl4pPr>
            <a:lvl5pPr>
              <a:defRPr sz="2400"/>
            </a:lvl5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4" name="Date Placeholder 3"/>
          <p:cNvSpPr>
            <a:spLocks noGrp="1"/>
          </p:cNvSpPr>
          <p:nvPr>
            <p:ph type="dt" sz="half" idx="10"/>
          </p:nvPr>
        </p:nvSpPr>
        <p:spPr/>
        <p:txBody>
          <a:bodyPr/>
          <a:lstStyle>
            <a:lvl1pPr>
              <a:defRPr/>
            </a:lvl1pPr>
          </a:lstStyle>
          <a:p>
            <a:pPr>
              <a:defRPr/>
            </a:pPr>
            <a:fld id="{93260184-1211-684A-B1DB-319A22FA6F82}" type="datetimeFigureOut">
              <a:rPr lang="en-US"/>
              <a:pPr>
                <a:defRPr/>
              </a:pPr>
              <a:t>2/22/22</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6EC190CC-AC27-9A4B-BF9D-AD6B7C11A9D4}" type="slidenum">
              <a:rPr lang="en-AU"/>
              <a:pPr>
                <a:defRPr/>
              </a:pPr>
              <a:t>‹#›</a:t>
            </a:fld>
            <a:endParaRPr lang="en-AU"/>
          </a:p>
        </p:txBody>
      </p:sp>
    </p:spTree>
    <p:extLst>
      <p:ext uri="{BB962C8B-B14F-4D97-AF65-F5344CB8AC3E}">
        <p14:creationId xmlns:p14="http://schemas.microsoft.com/office/powerpoint/2010/main" val="342728654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b="1">
                <a:solidFill>
                  <a:srgbClr val="333399"/>
                </a:solidFill>
              </a:defRPr>
            </a:lvl1pPr>
          </a:lstStyle>
          <a:p>
            <a:r>
              <a:rPr lang="en-AU"/>
              <a:t>Click to edit Master title style</a:t>
            </a:r>
            <a:endParaRPr lang="en-AU" dirty="0"/>
          </a:p>
        </p:txBody>
      </p:sp>
      <p:sp>
        <p:nvSpPr>
          <p:cNvPr id="3" name="Vertical Text Placeholder 2"/>
          <p:cNvSpPr>
            <a:spLocks noGrp="1"/>
          </p:cNvSpPr>
          <p:nvPr>
            <p:ph type="body" orient="vert" idx="1"/>
          </p:nvPr>
        </p:nvSpPr>
        <p:spPr>
          <a:xfrm>
            <a:off x="457200" y="274638"/>
            <a:ext cx="6019800" cy="5851525"/>
          </a:xfrm>
        </p:spPr>
        <p:txBody>
          <a:bodyPr vert="eaVert">
            <a:normAutofit/>
          </a:bodyPr>
          <a:lstStyle>
            <a:lvl1pPr>
              <a:defRPr sz="2400"/>
            </a:lvl1pPr>
            <a:lvl2pPr>
              <a:defRPr sz="2400"/>
            </a:lvl2pPr>
            <a:lvl3pPr>
              <a:defRPr sz="2400"/>
            </a:lvl3pPr>
            <a:lvl4pPr>
              <a:defRPr sz="2400"/>
            </a:lvl4pPr>
            <a:lvl5pPr>
              <a:defRPr sz="2400"/>
            </a:lvl5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4" name="Date Placeholder 3"/>
          <p:cNvSpPr>
            <a:spLocks noGrp="1"/>
          </p:cNvSpPr>
          <p:nvPr>
            <p:ph type="dt" sz="half" idx="10"/>
          </p:nvPr>
        </p:nvSpPr>
        <p:spPr/>
        <p:txBody>
          <a:bodyPr/>
          <a:lstStyle>
            <a:lvl1pPr>
              <a:defRPr/>
            </a:lvl1pPr>
          </a:lstStyle>
          <a:p>
            <a:pPr>
              <a:defRPr/>
            </a:pPr>
            <a:fld id="{E3ED1CAA-286B-CC49-9829-BB9D4DCA1188}" type="datetimeFigureOut">
              <a:rPr lang="en-US"/>
              <a:pPr>
                <a:defRPr/>
              </a:pPr>
              <a:t>2/22/22</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2F1EB460-8251-6F45-B623-EF3695184C89}" type="slidenum">
              <a:rPr lang="en-AU"/>
              <a:pPr>
                <a:defRPr/>
              </a:pPr>
              <a:t>‹#›</a:t>
            </a:fld>
            <a:endParaRPr lang="en-AU"/>
          </a:p>
        </p:txBody>
      </p:sp>
    </p:spTree>
    <p:extLst>
      <p:ext uri="{BB962C8B-B14F-4D97-AF65-F5344CB8AC3E}">
        <p14:creationId xmlns:p14="http://schemas.microsoft.com/office/powerpoint/2010/main" val="1827936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AU"/>
          </a:p>
        </p:txBody>
      </p:sp>
      <p:sp>
        <p:nvSpPr>
          <p:cNvPr id="8" name="Rectangle 6"/>
          <p:cNvSpPr>
            <a:spLocks noGrp="1" noChangeArrowheads="1"/>
          </p:cNvSpPr>
          <p:nvPr>
            <p:ph type="sldNum" sz="quarter" idx="11"/>
          </p:nvPr>
        </p:nvSpPr>
        <p:spPr>
          <a:ln/>
        </p:spPr>
        <p:txBody>
          <a:bodyPr/>
          <a:lstStyle>
            <a:lvl1pPr>
              <a:defRPr/>
            </a:lvl1pPr>
          </a:lstStyle>
          <a:p>
            <a:pPr>
              <a:defRPr/>
            </a:pPr>
            <a:fld id="{24BBEA1D-4926-8144-A2C4-D2D8DBA862DE}" type="slidenum">
              <a:rPr lang="en-AU"/>
              <a:pPr>
                <a:defRPr/>
              </a:pPr>
              <a:t>‹#›</a:t>
            </a:fld>
            <a:endParaRPr lang="en-AU"/>
          </a:p>
        </p:txBody>
      </p:sp>
    </p:spTree>
    <p:extLst>
      <p:ext uri="{BB962C8B-B14F-4D97-AF65-F5344CB8AC3E}">
        <p14:creationId xmlns:p14="http://schemas.microsoft.com/office/powerpoint/2010/main" val="1747258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AU"/>
          </a:p>
        </p:txBody>
      </p:sp>
      <p:sp>
        <p:nvSpPr>
          <p:cNvPr id="4" name="Rectangle 6"/>
          <p:cNvSpPr>
            <a:spLocks noGrp="1" noChangeArrowheads="1"/>
          </p:cNvSpPr>
          <p:nvPr>
            <p:ph type="sldNum" sz="quarter" idx="11"/>
          </p:nvPr>
        </p:nvSpPr>
        <p:spPr>
          <a:ln/>
        </p:spPr>
        <p:txBody>
          <a:bodyPr/>
          <a:lstStyle>
            <a:lvl1pPr>
              <a:defRPr/>
            </a:lvl1pPr>
          </a:lstStyle>
          <a:p>
            <a:pPr>
              <a:defRPr/>
            </a:pPr>
            <a:fld id="{0992A5F0-3C2B-AF45-9DB9-4B19E02800C9}" type="slidenum">
              <a:rPr lang="en-AU"/>
              <a:pPr>
                <a:defRPr/>
              </a:pPr>
              <a:t>‹#›</a:t>
            </a:fld>
            <a:endParaRPr lang="en-AU"/>
          </a:p>
        </p:txBody>
      </p:sp>
    </p:spTree>
    <p:extLst>
      <p:ext uri="{BB962C8B-B14F-4D97-AF65-F5344CB8AC3E}">
        <p14:creationId xmlns:p14="http://schemas.microsoft.com/office/powerpoint/2010/main" val="1059394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AU"/>
          </a:p>
        </p:txBody>
      </p:sp>
      <p:sp>
        <p:nvSpPr>
          <p:cNvPr id="3" name="Rectangle 6"/>
          <p:cNvSpPr>
            <a:spLocks noGrp="1" noChangeArrowheads="1"/>
          </p:cNvSpPr>
          <p:nvPr>
            <p:ph type="sldNum" sz="quarter" idx="11"/>
          </p:nvPr>
        </p:nvSpPr>
        <p:spPr>
          <a:ln/>
        </p:spPr>
        <p:txBody>
          <a:bodyPr/>
          <a:lstStyle>
            <a:lvl1pPr>
              <a:defRPr/>
            </a:lvl1pPr>
          </a:lstStyle>
          <a:p>
            <a:pPr>
              <a:defRPr/>
            </a:pPr>
            <a:fld id="{BE3E5486-F019-A44C-9AE9-B2A036C52C8E}" type="slidenum">
              <a:rPr lang="en-AU"/>
              <a:pPr>
                <a:defRPr/>
              </a:pPr>
              <a:t>‹#›</a:t>
            </a:fld>
            <a:endParaRPr lang="en-AU"/>
          </a:p>
        </p:txBody>
      </p:sp>
    </p:spTree>
    <p:extLst>
      <p:ext uri="{BB962C8B-B14F-4D97-AF65-F5344CB8AC3E}">
        <p14:creationId xmlns:p14="http://schemas.microsoft.com/office/powerpoint/2010/main" val="483148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AU"/>
          </a:p>
        </p:txBody>
      </p:sp>
      <p:sp>
        <p:nvSpPr>
          <p:cNvPr id="6" name="Rectangle 6"/>
          <p:cNvSpPr>
            <a:spLocks noGrp="1" noChangeArrowheads="1"/>
          </p:cNvSpPr>
          <p:nvPr>
            <p:ph type="sldNum" sz="quarter" idx="11"/>
          </p:nvPr>
        </p:nvSpPr>
        <p:spPr>
          <a:ln/>
        </p:spPr>
        <p:txBody>
          <a:bodyPr/>
          <a:lstStyle>
            <a:lvl1pPr>
              <a:defRPr/>
            </a:lvl1pPr>
          </a:lstStyle>
          <a:p>
            <a:pPr>
              <a:defRPr/>
            </a:pPr>
            <a:fld id="{C7A2710C-2D79-4344-BD5A-6E9FC2661C64}" type="slidenum">
              <a:rPr lang="en-AU"/>
              <a:pPr>
                <a:defRPr/>
              </a:pPr>
              <a:t>‹#›</a:t>
            </a:fld>
            <a:endParaRPr lang="en-AU"/>
          </a:p>
        </p:txBody>
      </p:sp>
    </p:spTree>
    <p:extLst>
      <p:ext uri="{BB962C8B-B14F-4D97-AF65-F5344CB8AC3E}">
        <p14:creationId xmlns:p14="http://schemas.microsoft.com/office/powerpoint/2010/main" val="1047229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AU"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AU"/>
          </a:p>
        </p:txBody>
      </p:sp>
      <p:sp>
        <p:nvSpPr>
          <p:cNvPr id="6" name="Rectangle 6"/>
          <p:cNvSpPr>
            <a:spLocks noGrp="1" noChangeArrowheads="1"/>
          </p:cNvSpPr>
          <p:nvPr>
            <p:ph type="sldNum" sz="quarter" idx="11"/>
          </p:nvPr>
        </p:nvSpPr>
        <p:spPr>
          <a:ln/>
        </p:spPr>
        <p:txBody>
          <a:bodyPr/>
          <a:lstStyle>
            <a:lvl1pPr>
              <a:defRPr/>
            </a:lvl1pPr>
          </a:lstStyle>
          <a:p>
            <a:pPr>
              <a:defRPr/>
            </a:pPr>
            <a:fld id="{2C145512-B5DC-284D-9ED7-78C19D7C7440}" type="slidenum">
              <a:rPr lang="en-AU"/>
              <a:pPr>
                <a:defRPr/>
              </a:pPr>
              <a:t>‹#›</a:t>
            </a:fld>
            <a:endParaRPr lang="en-AU"/>
          </a:p>
        </p:txBody>
      </p:sp>
    </p:spTree>
    <p:extLst>
      <p:ext uri="{BB962C8B-B14F-4D97-AF65-F5344CB8AC3E}">
        <p14:creationId xmlns:p14="http://schemas.microsoft.com/office/powerpoint/2010/main" val="2049718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3.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4.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76200"/>
            <a:ext cx="8077200" cy="11430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AU"/>
              <a:t>Click to edit Master title style</a:t>
            </a:r>
            <a:endParaRPr lang="en-US"/>
          </a:p>
        </p:txBody>
      </p:sp>
      <p:sp>
        <p:nvSpPr>
          <p:cNvPr id="1027" name="Rectangle 3"/>
          <p:cNvSpPr>
            <a:spLocks noGrp="1" noChangeArrowheads="1"/>
          </p:cNvSpPr>
          <p:nvPr>
            <p:ph type="body" idx="1"/>
          </p:nvPr>
        </p:nvSpPr>
        <p:spPr bwMode="auto">
          <a:xfrm>
            <a:off x="533400" y="1219200"/>
            <a:ext cx="8077200" cy="49530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Rectangle 5"/>
          <p:cNvSpPr>
            <a:spLocks noGrp="1" noChangeArrowheads="1"/>
          </p:cNvSpPr>
          <p:nvPr>
            <p:ph type="ftr" sz="quarter" idx="3"/>
          </p:nvPr>
        </p:nvSpPr>
        <p:spPr bwMode="auto">
          <a:xfrm>
            <a:off x="528638" y="6324600"/>
            <a:ext cx="5868987" cy="3841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fontAlgn="auto">
              <a:spcBef>
                <a:spcPts val="0"/>
              </a:spcBef>
              <a:spcAft>
                <a:spcPts val="0"/>
              </a:spcAft>
              <a:defRPr sz="1400">
                <a:solidFill>
                  <a:srgbClr val="0066B3"/>
                </a:solidFill>
                <a:latin typeface="+mn-lt"/>
                <a:ea typeface="+mn-ea"/>
                <a:cs typeface="+mn-cs"/>
              </a:defRPr>
            </a:lvl1pPr>
          </a:lstStyle>
          <a:p>
            <a:pPr>
              <a:defRPr/>
            </a:pPr>
            <a:endParaRPr lang="en-AU"/>
          </a:p>
        </p:txBody>
      </p:sp>
      <p:sp>
        <p:nvSpPr>
          <p:cNvPr id="8" name="Rectangle 6"/>
          <p:cNvSpPr>
            <a:spLocks noGrp="1" noChangeArrowheads="1"/>
          </p:cNvSpPr>
          <p:nvPr>
            <p:ph type="sldNum" sz="quarter" idx="4"/>
          </p:nvPr>
        </p:nvSpPr>
        <p:spPr bwMode="auto">
          <a:xfrm>
            <a:off x="6477000" y="6324600"/>
            <a:ext cx="457200" cy="3841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0066B3"/>
                </a:solidFill>
              </a:defRPr>
            </a:lvl1pPr>
          </a:lstStyle>
          <a:p>
            <a:pPr>
              <a:defRPr/>
            </a:pPr>
            <a:fld id="{14C7B897-4130-334D-8E14-BFD186043F8E}" type="slidenum">
              <a:rPr lang="en-AU"/>
              <a:pPr>
                <a:defRPr/>
              </a:pPr>
              <a:t>‹#›</a:t>
            </a:fld>
            <a:endParaRPr lang="en-AU"/>
          </a:p>
        </p:txBody>
      </p:sp>
      <p:pic>
        <p:nvPicPr>
          <p:cNvPr id="1030" name="Picture 9" descr="JCU_&amp;_40th_Logo_RGB.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086600" y="6172200"/>
            <a:ext cx="2024063" cy="635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9"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ctr" rtl="0" eaLnBrk="0" fontAlgn="base" hangingPunct="0">
        <a:spcBef>
          <a:spcPct val="0"/>
        </a:spcBef>
        <a:spcAft>
          <a:spcPct val="0"/>
        </a:spcAft>
        <a:defRPr sz="3600">
          <a:solidFill>
            <a:srgbClr val="0066B3"/>
          </a:solidFill>
          <a:latin typeface="+mj-lt"/>
          <a:ea typeface="ＭＳ Ｐゴシック" charset="0"/>
          <a:cs typeface="ＭＳ Ｐゴシック" charset="0"/>
        </a:defRPr>
      </a:lvl1pPr>
      <a:lvl2pPr algn="ctr" rtl="0" eaLnBrk="0" fontAlgn="base" hangingPunct="0">
        <a:spcBef>
          <a:spcPct val="0"/>
        </a:spcBef>
        <a:spcAft>
          <a:spcPct val="0"/>
        </a:spcAft>
        <a:defRPr sz="3600">
          <a:solidFill>
            <a:srgbClr val="0066B3"/>
          </a:solidFill>
          <a:latin typeface="Arial" charset="0"/>
          <a:ea typeface="ＭＳ Ｐゴシック" charset="0"/>
          <a:cs typeface="ＭＳ Ｐゴシック" charset="0"/>
        </a:defRPr>
      </a:lvl2pPr>
      <a:lvl3pPr algn="ctr" rtl="0" eaLnBrk="0" fontAlgn="base" hangingPunct="0">
        <a:spcBef>
          <a:spcPct val="0"/>
        </a:spcBef>
        <a:spcAft>
          <a:spcPct val="0"/>
        </a:spcAft>
        <a:defRPr sz="3600">
          <a:solidFill>
            <a:srgbClr val="0066B3"/>
          </a:solidFill>
          <a:latin typeface="Arial" charset="0"/>
          <a:ea typeface="ＭＳ Ｐゴシック" charset="0"/>
          <a:cs typeface="ＭＳ Ｐゴシック" charset="0"/>
        </a:defRPr>
      </a:lvl3pPr>
      <a:lvl4pPr algn="ctr" rtl="0" eaLnBrk="0" fontAlgn="base" hangingPunct="0">
        <a:spcBef>
          <a:spcPct val="0"/>
        </a:spcBef>
        <a:spcAft>
          <a:spcPct val="0"/>
        </a:spcAft>
        <a:defRPr sz="3600">
          <a:solidFill>
            <a:srgbClr val="0066B3"/>
          </a:solidFill>
          <a:latin typeface="Arial" charset="0"/>
          <a:ea typeface="ＭＳ Ｐゴシック" charset="0"/>
          <a:cs typeface="ＭＳ Ｐゴシック" charset="0"/>
        </a:defRPr>
      </a:lvl4pPr>
      <a:lvl5pPr algn="ctr" rtl="0" eaLnBrk="0" fontAlgn="base" hangingPunct="0">
        <a:spcBef>
          <a:spcPct val="0"/>
        </a:spcBef>
        <a:spcAft>
          <a:spcPct val="0"/>
        </a:spcAft>
        <a:defRPr sz="3600">
          <a:solidFill>
            <a:srgbClr val="0066B3"/>
          </a:solidFill>
          <a:latin typeface="Arial" charset="0"/>
          <a:ea typeface="ＭＳ Ｐゴシック" charset="0"/>
          <a:cs typeface="ＭＳ Ｐゴシック" charset="0"/>
        </a:defRPr>
      </a:lvl5pPr>
      <a:lvl6pPr marL="457200" algn="ctr" rtl="0" eaLnBrk="1" fontAlgn="base" hangingPunct="1">
        <a:spcBef>
          <a:spcPct val="0"/>
        </a:spcBef>
        <a:spcAft>
          <a:spcPct val="0"/>
        </a:spcAft>
        <a:defRPr sz="3600">
          <a:solidFill>
            <a:srgbClr val="222222"/>
          </a:solidFill>
          <a:latin typeface="Arial" charset="0"/>
        </a:defRPr>
      </a:lvl6pPr>
      <a:lvl7pPr marL="914400" algn="ctr" rtl="0" eaLnBrk="1" fontAlgn="base" hangingPunct="1">
        <a:spcBef>
          <a:spcPct val="0"/>
        </a:spcBef>
        <a:spcAft>
          <a:spcPct val="0"/>
        </a:spcAft>
        <a:defRPr sz="3600">
          <a:solidFill>
            <a:srgbClr val="222222"/>
          </a:solidFill>
          <a:latin typeface="Arial" charset="0"/>
        </a:defRPr>
      </a:lvl7pPr>
      <a:lvl8pPr marL="1371600" algn="ctr" rtl="0" eaLnBrk="1" fontAlgn="base" hangingPunct="1">
        <a:spcBef>
          <a:spcPct val="0"/>
        </a:spcBef>
        <a:spcAft>
          <a:spcPct val="0"/>
        </a:spcAft>
        <a:defRPr sz="3600">
          <a:solidFill>
            <a:srgbClr val="222222"/>
          </a:solidFill>
          <a:latin typeface="Arial" charset="0"/>
        </a:defRPr>
      </a:lvl8pPr>
      <a:lvl9pPr marL="1828800" algn="ctr" rtl="0" eaLnBrk="1" fontAlgn="base" hangingPunct="1">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400">
          <a:solidFill>
            <a:srgbClr val="222222"/>
          </a:solidFill>
          <a:latin typeface="+mn-lt"/>
          <a:ea typeface="ＭＳ Ｐゴシック" pitchFamily="-109" charset="-128"/>
        </a:defRPr>
      </a:lvl2pPr>
      <a:lvl3pPr marL="1143000" indent="-228600" algn="l" rtl="0" eaLnBrk="0" fontAlgn="base" hangingPunct="0">
        <a:spcBef>
          <a:spcPct val="20000"/>
        </a:spcBef>
        <a:spcAft>
          <a:spcPct val="0"/>
        </a:spcAft>
        <a:buChar char="•"/>
        <a:defRPr sz="2200">
          <a:solidFill>
            <a:srgbClr val="222222"/>
          </a:solidFill>
          <a:latin typeface="+mn-lt"/>
          <a:ea typeface="ＭＳ Ｐゴシック" pitchFamily="-109" charset="-128"/>
        </a:defRPr>
      </a:lvl3pPr>
      <a:lvl4pPr marL="1600200" indent="-228600" algn="l" rtl="0" eaLnBrk="0" fontAlgn="base" hangingPunct="0">
        <a:spcBef>
          <a:spcPct val="20000"/>
        </a:spcBef>
        <a:spcAft>
          <a:spcPct val="0"/>
        </a:spcAft>
        <a:buChar char="–"/>
        <a:defRPr sz="2200">
          <a:solidFill>
            <a:srgbClr val="222222"/>
          </a:solidFill>
          <a:latin typeface="+mn-lt"/>
          <a:ea typeface="ＭＳ Ｐゴシック" pitchFamily="-109" charset="-128"/>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pitchFamily="-109" charset="-128"/>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533400" y="153988"/>
            <a:ext cx="8077200" cy="11430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AU"/>
              <a:t>Click to edit Master title style</a:t>
            </a:r>
            <a:endParaRPr lang="en-US"/>
          </a:p>
        </p:txBody>
      </p:sp>
      <p:sp>
        <p:nvSpPr>
          <p:cNvPr id="13315" name="Rectangle 3"/>
          <p:cNvSpPr>
            <a:spLocks noGrp="1" noChangeArrowheads="1"/>
          </p:cNvSpPr>
          <p:nvPr>
            <p:ph type="body" idx="1"/>
          </p:nvPr>
        </p:nvSpPr>
        <p:spPr bwMode="auto">
          <a:xfrm>
            <a:off x="533400" y="1296988"/>
            <a:ext cx="8077200" cy="4951412"/>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Rectangle 5"/>
          <p:cNvSpPr>
            <a:spLocks noGrp="1" noChangeArrowheads="1"/>
          </p:cNvSpPr>
          <p:nvPr>
            <p:ph type="ftr" sz="quarter" idx="3"/>
          </p:nvPr>
        </p:nvSpPr>
        <p:spPr bwMode="auto">
          <a:xfrm>
            <a:off x="528638" y="6324600"/>
            <a:ext cx="5868987" cy="3841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fontAlgn="auto">
              <a:spcBef>
                <a:spcPts val="0"/>
              </a:spcBef>
              <a:spcAft>
                <a:spcPts val="0"/>
              </a:spcAft>
              <a:defRPr sz="1400">
                <a:solidFill>
                  <a:srgbClr val="0066B3"/>
                </a:solidFill>
                <a:latin typeface="+mn-lt"/>
                <a:ea typeface="+mn-ea"/>
                <a:cs typeface="+mn-cs"/>
              </a:defRPr>
            </a:lvl1pPr>
          </a:lstStyle>
          <a:p>
            <a:pPr>
              <a:defRPr/>
            </a:pPr>
            <a:endParaRPr lang="en-AU"/>
          </a:p>
        </p:txBody>
      </p:sp>
      <p:sp>
        <p:nvSpPr>
          <p:cNvPr id="8" name="Rectangle 6"/>
          <p:cNvSpPr>
            <a:spLocks noGrp="1" noChangeArrowheads="1"/>
          </p:cNvSpPr>
          <p:nvPr>
            <p:ph type="sldNum" sz="quarter" idx="4"/>
          </p:nvPr>
        </p:nvSpPr>
        <p:spPr bwMode="auto">
          <a:xfrm>
            <a:off x="6477000" y="6324600"/>
            <a:ext cx="989013" cy="3841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0066B3"/>
                </a:solidFill>
              </a:defRPr>
            </a:lvl1pPr>
          </a:lstStyle>
          <a:p>
            <a:pPr>
              <a:defRPr/>
            </a:pPr>
            <a:fld id="{18466354-6AD9-8045-AA55-A204ECAF8CF4}" type="slidenum">
              <a:rPr lang="en-AU"/>
              <a:pPr>
                <a:defRPr/>
              </a:pPr>
              <a:t>‹#›</a:t>
            </a:fld>
            <a:endParaRPr lang="en-AU"/>
          </a:p>
        </p:txBody>
      </p:sp>
      <p:pic>
        <p:nvPicPr>
          <p:cNvPr id="13318" name="Picture 9" descr="JCU_&amp;_40th_Logo_RGB.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8121650" y="6319838"/>
            <a:ext cx="1022350"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90"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Lst>
  <p:txStyles>
    <p:titleStyle>
      <a:lvl1pPr algn="ctr" rtl="0" eaLnBrk="0" fontAlgn="base" hangingPunct="0">
        <a:spcBef>
          <a:spcPct val="0"/>
        </a:spcBef>
        <a:spcAft>
          <a:spcPct val="0"/>
        </a:spcAft>
        <a:defRPr sz="3600">
          <a:solidFill>
            <a:srgbClr val="0066B3"/>
          </a:solidFill>
          <a:latin typeface="+mj-lt"/>
          <a:ea typeface="ＭＳ Ｐゴシック" charset="0"/>
          <a:cs typeface="ＭＳ Ｐゴシック" charset="0"/>
        </a:defRPr>
      </a:lvl1pPr>
      <a:lvl2pPr algn="ctr" rtl="0" eaLnBrk="0" fontAlgn="base" hangingPunct="0">
        <a:spcBef>
          <a:spcPct val="0"/>
        </a:spcBef>
        <a:spcAft>
          <a:spcPct val="0"/>
        </a:spcAft>
        <a:defRPr sz="3600">
          <a:solidFill>
            <a:srgbClr val="0066B3"/>
          </a:solidFill>
          <a:latin typeface="Arial" charset="0"/>
          <a:ea typeface="ＭＳ Ｐゴシック" charset="0"/>
          <a:cs typeface="ＭＳ Ｐゴシック" charset="0"/>
        </a:defRPr>
      </a:lvl2pPr>
      <a:lvl3pPr algn="ctr" rtl="0" eaLnBrk="0" fontAlgn="base" hangingPunct="0">
        <a:spcBef>
          <a:spcPct val="0"/>
        </a:spcBef>
        <a:spcAft>
          <a:spcPct val="0"/>
        </a:spcAft>
        <a:defRPr sz="3600">
          <a:solidFill>
            <a:srgbClr val="0066B3"/>
          </a:solidFill>
          <a:latin typeface="Arial" charset="0"/>
          <a:ea typeface="ＭＳ Ｐゴシック" charset="0"/>
          <a:cs typeface="ＭＳ Ｐゴシック" charset="0"/>
        </a:defRPr>
      </a:lvl3pPr>
      <a:lvl4pPr algn="ctr" rtl="0" eaLnBrk="0" fontAlgn="base" hangingPunct="0">
        <a:spcBef>
          <a:spcPct val="0"/>
        </a:spcBef>
        <a:spcAft>
          <a:spcPct val="0"/>
        </a:spcAft>
        <a:defRPr sz="3600">
          <a:solidFill>
            <a:srgbClr val="0066B3"/>
          </a:solidFill>
          <a:latin typeface="Arial" charset="0"/>
          <a:ea typeface="ＭＳ Ｐゴシック" charset="0"/>
          <a:cs typeface="ＭＳ Ｐゴシック" charset="0"/>
        </a:defRPr>
      </a:lvl4pPr>
      <a:lvl5pPr algn="ctr" rtl="0" eaLnBrk="0" fontAlgn="base" hangingPunct="0">
        <a:spcBef>
          <a:spcPct val="0"/>
        </a:spcBef>
        <a:spcAft>
          <a:spcPct val="0"/>
        </a:spcAft>
        <a:defRPr sz="3600">
          <a:solidFill>
            <a:srgbClr val="0066B3"/>
          </a:solidFill>
          <a:latin typeface="Arial" charset="0"/>
          <a:ea typeface="ＭＳ Ｐゴシック" charset="0"/>
          <a:cs typeface="ＭＳ Ｐゴシック" charset="0"/>
        </a:defRPr>
      </a:lvl5pPr>
      <a:lvl6pPr marL="457200" algn="ctr" rtl="0" eaLnBrk="1" fontAlgn="base" hangingPunct="1">
        <a:spcBef>
          <a:spcPct val="0"/>
        </a:spcBef>
        <a:spcAft>
          <a:spcPct val="0"/>
        </a:spcAft>
        <a:defRPr sz="3600">
          <a:solidFill>
            <a:srgbClr val="222222"/>
          </a:solidFill>
          <a:latin typeface="Arial" charset="0"/>
        </a:defRPr>
      </a:lvl6pPr>
      <a:lvl7pPr marL="914400" algn="ctr" rtl="0" eaLnBrk="1" fontAlgn="base" hangingPunct="1">
        <a:spcBef>
          <a:spcPct val="0"/>
        </a:spcBef>
        <a:spcAft>
          <a:spcPct val="0"/>
        </a:spcAft>
        <a:defRPr sz="3600">
          <a:solidFill>
            <a:srgbClr val="222222"/>
          </a:solidFill>
          <a:latin typeface="Arial" charset="0"/>
        </a:defRPr>
      </a:lvl7pPr>
      <a:lvl8pPr marL="1371600" algn="ctr" rtl="0" eaLnBrk="1" fontAlgn="base" hangingPunct="1">
        <a:spcBef>
          <a:spcPct val="0"/>
        </a:spcBef>
        <a:spcAft>
          <a:spcPct val="0"/>
        </a:spcAft>
        <a:defRPr sz="3600">
          <a:solidFill>
            <a:srgbClr val="222222"/>
          </a:solidFill>
          <a:latin typeface="Arial" charset="0"/>
        </a:defRPr>
      </a:lvl8pPr>
      <a:lvl9pPr marL="1828800" algn="ctr" rtl="0" eaLnBrk="1" fontAlgn="base" hangingPunct="1">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400">
          <a:solidFill>
            <a:srgbClr val="222222"/>
          </a:solidFill>
          <a:latin typeface="+mn-lt"/>
          <a:ea typeface="ＭＳ Ｐゴシック" pitchFamily="-109" charset="-128"/>
        </a:defRPr>
      </a:lvl2pPr>
      <a:lvl3pPr marL="1143000" indent="-228600" algn="l" rtl="0" eaLnBrk="0" fontAlgn="base" hangingPunct="0">
        <a:spcBef>
          <a:spcPct val="20000"/>
        </a:spcBef>
        <a:spcAft>
          <a:spcPct val="0"/>
        </a:spcAft>
        <a:buChar char="•"/>
        <a:defRPr sz="2200">
          <a:solidFill>
            <a:srgbClr val="222222"/>
          </a:solidFill>
          <a:latin typeface="+mn-lt"/>
          <a:ea typeface="ＭＳ Ｐゴシック" pitchFamily="-109" charset="-128"/>
        </a:defRPr>
      </a:lvl3pPr>
      <a:lvl4pPr marL="1600200" indent="-228600" algn="l" rtl="0" eaLnBrk="0" fontAlgn="base" hangingPunct="0">
        <a:spcBef>
          <a:spcPct val="20000"/>
        </a:spcBef>
        <a:spcAft>
          <a:spcPct val="0"/>
        </a:spcAft>
        <a:buChar char="–"/>
        <a:defRPr sz="2200">
          <a:solidFill>
            <a:srgbClr val="222222"/>
          </a:solidFill>
          <a:latin typeface="+mn-lt"/>
          <a:ea typeface="ＭＳ Ｐゴシック" pitchFamily="-109" charset="-128"/>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pitchFamily="-109" charset="-128"/>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auto">
          <a:xfrm>
            <a:off x="533400" y="153988"/>
            <a:ext cx="8077200" cy="11430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AU"/>
              <a:t>Click to edit Master title style</a:t>
            </a:r>
            <a:endParaRPr lang="en-US"/>
          </a:p>
        </p:txBody>
      </p:sp>
      <p:sp>
        <p:nvSpPr>
          <p:cNvPr id="25603" name="Rectangle 3"/>
          <p:cNvSpPr>
            <a:spLocks noGrp="1" noChangeArrowheads="1"/>
          </p:cNvSpPr>
          <p:nvPr>
            <p:ph type="body" idx="1"/>
          </p:nvPr>
        </p:nvSpPr>
        <p:spPr bwMode="auto">
          <a:xfrm>
            <a:off x="533400" y="1296988"/>
            <a:ext cx="8077200" cy="4951412"/>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Rectangle 5"/>
          <p:cNvSpPr>
            <a:spLocks noGrp="1" noChangeArrowheads="1"/>
          </p:cNvSpPr>
          <p:nvPr>
            <p:ph type="ftr" sz="quarter" idx="3"/>
          </p:nvPr>
        </p:nvSpPr>
        <p:spPr bwMode="auto">
          <a:xfrm>
            <a:off x="528638" y="6324600"/>
            <a:ext cx="5868987" cy="3841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solidFill>
                  <a:srgbClr val="0066B3"/>
                </a:solidFill>
              </a:defRPr>
            </a:lvl1pPr>
          </a:lstStyle>
          <a:p>
            <a:pPr>
              <a:defRPr/>
            </a:pPr>
            <a:endParaRPr lang="en-AU"/>
          </a:p>
        </p:txBody>
      </p:sp>
      <p:sp>
        <p:nvSpPr>
          <p:cNvPr id="8" name="Rectangle 6"/>
          <p:cNvSpPr>
            <a:spLocks noGrp="1" noChangeArrowheads="1"/>
          </p:cNvSpPr>
          <p:nvPr>
            <p:ph type="sldNum" sz="quarter" idx="4"/>
          </p:nvPr>
        </p:nvSpPr>
        <p:spPr bwMode="auto">
          <a:xfrm>
            <a:off x="6477000" y="6324600"/>
            <a:ext cx="989013" cy="3841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0066B3"/>
                </a:solidFill>
              </a:defRPr>
            </a:lvl1pPr>
          </a:lstStyle>
          <a:p>
            <a:pPr>
              <a:defRPr/>
            </a:pPr>
            <a:fld id="{37EDFBF3-7BA5-F340-99B9-4CBFDBC6EC48}" type="slidenum">
              <a:rPr lang="en-AU"/>
              <a:pPr>
                <a:defRPr/>
              </a:pPr>
              <a:t>‹#›</a:t>
            </a:fld>
            <a:endParaRPr lang="en-AU"/>
          </a:p>
        </p:txBody>
      </p:sp>
      <p:pic>
        <p:nvPicPr>
          <p:cNvPr id="25606" name="Picture 9" descr="JCU_&amp;_40th_Logo_RGB.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8121650" y="6319838"/>
            <a:ext cx="1022350"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91"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Lst>
  <p:txStyles>
    <p:titleStyle>
      <a:lvl1pPr algn="ctr" rtl="0" eaLnBrk="0" fontAlgn="base" hangingPunct="0">
        <a:spcBef>
          <a:spcPct val="0"/>
        </a:spcBef>
        <a:spcAft>
          <a:spcPct val="0"/>
        </a:spcAft>
        <a:defRPr sz="3600">
          <a:solidFill>
            <a:srgbClr val="0066B3"/>
          </a:solidFill>
          <a:latin typeface="+mj-lt"/>
          <a:ea typeface="ＭＳ Ｐゴシック" charset="0"/>
          <a:cs typeface="ＭＳ Ｐゴシック" charset="0"/>
        </a:defRPr>
      </a:lvl1pPr>
      <a:lvl2pPr algn="ctr" rtl="0" eaLnBrk="0" fontAlgn="base" hangingPunct="0">
        <a:spcBef>
          <a:spcPct val="0"/>
        </a:spcBef>
        <a:spcAft>
          <a:spcPct val="0"/>
        </a:spcAft>
        <a:defRPr sz="3600">
          <a:solidFill>
            <a:srgbClr val="0066B3"/>
          </a:solidFill>
          <a:latin typeface="Arial" charset="0"/>
          <a:ea typeface="ＭＳ Ｐゴシック" charset="0"/>
          <a:cs typeface="ＭＳ Ｐゴシック" charset="0"/>
        </a:defRPr>
      </a:lvl2pPr>
      <a:lvl3pPr algn="ctr" rtl="0" eaLnBrk="0" fontAlgn="base" hangingPunct="0">
        <a:spcBef>
          <a:spcPct val="0"/>
        </a:spcBef>
        <a:spcAft>
          <a:spcPct val="0"/>
        </a:spcAft>
        <a:defRPr sz="3600">
          <a:solidFill>
            <a:srgbClr val="0066B3"/>
          </a:solidFill>
          <a:latin typeface="Arial" charset="0"/>
          <a:ea typeface="ＭＳ Ｐゴシック" charset="0"/>
          <a:cs typeface="ＭＳ Ｐゴシック" charset="0"/>
        </a:defRPr>
      </a:lvl3pPr>
      <a:lvl4pPr algn="ctr" rtl="0" eaLnBrk="0" fontAlgn="base" hangingPunct="0">
        <a:spcBef>
          <a:spcPct val="0"/>
        </a:spcBef>
        <a:spcAft>
          <a:spcPct val="0"/>
        </a:spcAft>
        <a:defRPr sz="3600">
          <a:solidFill>
            <a:srgbClr val="0066B3"/>
          </a:solidFill>
          <a:latin typeface="Arial" charset="0"/>
          <a:ea typeface="ＭＳ Ｐゴシック" charset="0"/>
          <a:cs typeface="ＭＳ Ｐゴシック" charset="0"/>
        </a:defRPr>
      </a:lvl4pPr>
      <a:lvl5pPr algn="ctr" rtl="0" eaLnBrk="0" fontAlgn="base" hangingPunct="0">
        <a:spcBef>
          <a:spcPct val="0"/>
        </a:spcBef>
        <a:spcAft>
          <a:spcPct val="0"/>
        </a:spcAft>
        <a:defRPr sz="3600">
          <a:solidFill>
            <a:srgbClr val="0066B3"/>
          </a:solidFill>
          <a:latin typeface="Arial" charset="0"/>
          <a:ea typeface="ＭＳ Ｐゴシック" charset="0"/>
          <a:cs typeface="ＭＳ Ｐゴシック" charset="0"/>
        </a:defRPr>
      </a:lvl5pPr>
      <a:lvl6pPr marL="457200" algn="ctr" rtl="0" eaLnBrk="1" fontAlgn="base" hangingPunct="1">
        <a:spcBef>
          <a:spcPct val="0"/>
        </a:spcBef>
        <a:spcAft>
          <a:spcPct val="0"/>
        </a:spcAft>
        <a:defRPr sz="3600">
          <a:solidFill>
            <a:srgbClr val="222222"/>
          </a:solidFill>
          <a:latin typeface="Arial" charset="0"/>
        </a:defRPr>
      </a:lvl6pPr>
      <a:lvl7pPr marL="914400" algn="ctr" rtl="0" eaLnBrk="1" fontAlgn="base" hangingPunct="1">
        <a:spcBef>
          <a:spcPct val="0"/>
        </a:spcBef>
        <a:spcAft>
          <a:spcPct val="0"/>
        </a:spcAft>
        <a:defRPr sz="3600">
          <a:solidFill>
            <a:srgbClr val="222222"/>
          </a:solidFill>
          <a:latin typeface="Arial" charset="0"/>
        </a:defRPr>
      </a:lvl7pPr>
      <a:lvl8pPr marL="1371600" algn="ctr" rtl="0" eaLnBrk="1" fontAlgn="base" hangingPunct="1">
        <a:spcBef>
          <a:spcPct val="0"/>
        </a:spcBef>
        <a:spcAft>
          <a:spcPct val="0"/>
        </a:spcAft>
        <a:defRPr sz="3600">
          <a:solidFill>
            <a:srgbClr val="222222"/>
          </a:solidFill>
          <a:latin typeface="Arial" charset="0"/>
        </a:defRPr>
      </a:lvl8pPr>
      <a:lvl9pPr marL="1828800" algn="ctr" rtl="0" eaLnBrk="1" fontAlgn="base" hangingPunct="1">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400">
          <a:solidFill>
            <a:srgbClr val="222222"/>
          </a:solidFill>
          <a:latin typeface="+mn-lt"/>
          <a:ea typeface="ＭＳ Ｐゴシック" pitchFamily="-109" charset="-128"/>
        </a:defRPr>
      </a:lvl2pPr>
      <a:lvl3pPr marL="1143000" indent="-228600" algn="l" rtl="0" eaLnBrk="0" fontAlgn="base" hangingPunct="0">
        <a:spcBef>
          <a:spcPct val="20000"/>
        </a:spcBef>
        <a:spcAft>
          <a:spcPct val="0"/>
        </a:spcAft>
        <a:buChar char="•"/>
        <a:defRPr sz="2200">
          <a:solidFill>
            <a:srgbClr val="222222"/>
          </a:solidFill>
          <a:latin typeface="+mn-lt"/>
          <a:ea typeface="ＭＳ Ｐゴシック" pitchFamily="-109" charset="-128"/>
        </a:defRPr>
      </a:lvl3pPr>
      <a:lvl4pPr marL="1600200" indent="-228600" algn="l" rtl="0" eaLnBrk="0" fontAlgn="base" hangingPunct="0">
        <a:spcBef>
          <a:spcPct val="20000"/>
        </a:spcBef>
        <a:spcAft>
          <a:spcPct val="0"/>
        </a:spcAft>
        <a:buChar char="–"/>
        <a:defRPr sz="2200">
          <a:solidFill>
            <a:srgbClr val="222222"/>
          </a:solidFill>
          <a:latin typeface="+mn-lt"/>
          <a:ea typeface="ＭＳ Ｐゴシック" pitchFamily="-109" charset="-128"/>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pitchFamily="-109" charset="-128"/>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851775" y="152400"/>
            <a:ext cx="1292225" cy="592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7891" name="Title Placeholder 1"/>
          <p:cNvSpPr>
            <a:spLocks noGrp="1"/>
          </p:cNvSpPr>
          <p:nvPr>
            <p:ph type="title"/>
          </p:nvPr>
        </p:nvSpPr>
        <p:spPr bwMode="auto">
          <a:xfrm>
            <a:off x="457200" y="274638"/>
            <a:ext cx="8229600" cy="11430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AU"/>
              <a:t>Click to edit Master title style</a:t>
            </a:r>
          </a:p>
        </p:txBody>
      </p:sp>
      <p:sp>
        <p:nvSpPr>
          <p:cNvPr id="37892" name="Text Placeholder 2"/>
          <p:cNvSpPr>
            <a:spLocks noGrp="1"/>
          </p:cNvSpPr>
          <p:nvPr>
            <p:ph type="body" idx="1"/>
          </p:nvPr>
        </p:nvSpPr>
        <p:spPr bwMode="auto">
          <a:xfrm>
            <a:off x="457200" y="1600200"/>
            <a:ext cx="8229600" cy="452596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5413D8A-F7FD-4A47-9E93-F12C09CA913C}" type="datetimeFigureOut">
              <a:rPr lang="en-US"/>
              <a:pPr>
                <a:defRPr/>
              </a:pPr>
              <a:t>2/22/22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FA77601-115B-6D49-B076-C4FA9F4AAB47}" type="slidenum">
              <a:rPr lang="en-AU"/>
              <a:pPr>
                <a:defRPr/>
              </a:pPr>
              <a:t>‹#›</a:t>
            </a:fld>
            <a:endParaRPr lang="en-AU"/>
          </a:p>
        </p:txBody>
      </p:sp>
      <p:sp>
        <p:nvSpPr>
          <p:cNvPr id="7" name="Rectangle 6"/>
          <p:cNvSpPr>
            <a:spLocks noChangeArrowheads="1"/>
          </p:cNvSpPr>
          <p:nvPr/>
        </p:nvSpPr>
        <p:spPr bwMode="auto">
          <a:xfrm>
            <a:off x="0" y="0"/>
            <a:ext cx="9144000" cy="152400"/>
          </a:xfrm>
          <a:prstGeom prst="rect">
            <a:avLst/>
          </a:prstGeom>
          <a:gradFill rotWithShape="1">
            <a:gsLst>
              <a:gs pos="0">
                <a:srgbClr val="00AEEF"/>
              </a:gs>
              <a:gs pos="100000">
                <a:srgbClr val="2E3192"/>
              </a:gs>
            </a:gsLst>
            <a:lin ang="0" scaled="1"/>
          </a:gradFill>
          <a:ln>
            <a:noFill/>
          </a:ln>
          <a:effectLst>
            <a:outerShdw blurRad="40000" dist="23000" dir="5400000" rotWithShape="0">
              <a:srgbClr val="808080">
                <a:alpha val="34999"/>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defRPr/>
            </a:pPr>
            <a:endParaRPr lang="en-US">
              <a:solidFill>
                <a:srgbClr val="FFFFFF"/>
              </a:solidFill>
              <a:latin typeface="Calibri" pitchFamily="-105" charset="0"/>
              <a:ea typeface="ＭＳ Ｐゴシック" pitchFamily="-96" charset="-128"/>
            </a:endParaRPr>
          </a:p>
        </p:txBody>
      </p:sp>
    </p:spTree>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84" r:id="rId7"/>
    <p:sldLayoutId id="2147483885" r:id="rId8"/>
    <p:sldLayoutId id="2147483886" r:id="rId9"/>
    <p:sldLayoutId id="2147483887" r:id="rId10"/>
    <p:sldLayoutId id="2147483888" r:id="rId11"/>
  </p:sldLayoutIdLst>
  <p:txStyles>
    <p:title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CP3402/subject/wiki/Calendar" TargetMode="Externa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35E62-A3E1-D948-97AA-930FC3977860}"/>
              </a:ext>
            </a:extLst>
          </p:cNvPr>
          <p:cNvSpPr>
            <a:spLocks noGrp="1"/>
          </p:cNvSpPr>
          <p:nvPr>
            <p:ph type="title"/>
          </p:nvPr>
        </p:nvSpPr>
        <p:spPr/>
        <p:txBody>
          <a:bodyPr/>
          <a:lstStyle/>
          <a:p>
            <a:r>
              <a:rPr lang="en-US" dirty="0"/>
              <a:t>Do this now</a:t>
            </a:r>
          </a:p>
        </p:txBody>
      </p:sp>
      <p:sp>
        <p:nvSpPr>
          <p:cNvPr id="3" name="Content Placeholder 2">
            <a:extLst>
              <a:ext uri="{FF2B5EF4-FFF2-40B4-BE49-F238E27FC236}">
                <a16:creationId xmlns:a16="http://schemas.microsoft.com/office/drawing/2014/main" id="{284D1733-5952-5841-A950-753129CDF7CE}"/>
              </a:ext>
            </a:extLst>
          </p:cNvPr>
          <p:cNvSpPr>
            <a:spLocks noGrp="1"/>
          </p:cNvSpPr>
          <p:nvPr>
            <p:ph idx="1"/>
          </p:nvPr>
        </p:nvSpPr>
        <p:spPr/>
        <p:txBody>
          <a:bodyPr>
            <a:normAutofit/>
          </a:bodyPr>
          <a:lstStyle/>
          <a:p>
            <a:pPr marL="0" indent="0">
              <a:buNone/>
            </a:pPr>
            <a:r>
              <a:rPr lang="en-US" sz="4000" i="1" dirty="0"/>
              <a:t>Write down</a:t>
            </a:r>
          </a:p>
          <a:p>
            <a:pPr marL="0" indent="0">
              <a:buNone/>
            </a:pPr>
            <a:r>
              <a:rPr lang="en-US" sz="4000" dirty="0"/>
              <a:t>what you specifically want to get out of CP3402 in terms of </a:t>
            </a:r>
            <a:r>
              <a:rPr lang="en-US" sz="4000" b="1" dirty="0"/>
              <a:t>industry preparation </a:t>
            </a:r>
            <a:r>
              <a:rPr lang="en-US" sz="4000" dirty="0"/>
              <a:t>(for your job next year...)</a:t>
            </a:r>
          </a:p>
        </p:txBody>
      </p:sp>
    </p:spTree>
    <p:extLst>
      <p:ext uri="{BB962C8B-B14F-4D97-AF65-F5344CB8AC3E}">
        <p14:creationId xmlns:p14="http://schemas.microsoft.com/office/powerpoint/2010/main" val="1379885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B493C-6841-CF42-999D-59E03C31C6C3}"/>
              </a:ext>
            </a:extLst>
          </p:cNvPr>
          <p:cNvSpPr>
            <a:spLocks noGrp="1"/>
          </p:cNvSpPr>
          <p:nvPr>
            <p:ph type="title"/>
          </p:nvPr>
        </p:nvSpPr>
        <p:spPr/>
        <p:txBody>
          <a:bodyPr/>
          <a:lstStyle/>
          <a:p>
            <a:r>
              <a:rPr lang="en-US" dirty="0"/>
              <a:t>Jack said… (he's not the only story)</a:t>
            </a:r>
          </a:p>
        </p:txBody>
      </p:sp>
      <p:sp>
        <p:nvSpPr>
          <p:cNvPr id="3" name="Content Placeholder 2">
            <a:extLst>
              <a:ext uri="{FF2B5EF4-FFF2-40B4-BE49-F238E27FC236}">
                <a16:creationId xmlns:a16="http://schemas.microsoft.com/office/drawing/2014/main" id="{014F5D0D-6813-294F-9310-168B220B050C}"/>
              </a:ext>
            </a:extLst>
          </p:cNvPr>
          <p:cNvSpPr>
            <a:spLocks noGrp="1"/>
          </p:cNvSpPr>
          <p:nvPr>
            <p:ph idx="1"/>
          </p:nvPr>
        </p:nvSpPr>
        <p:spPr/>
        <p:txBody>
          <a:bodyPr/>
          <a:lstStyle/>
          <a:p>
            <a:pPr marL="0" indent="0">
              <a:buNone/>
            </a:pPr>
            <a:r>
              <a:rPr lang="en-AU" i="1" dirty="0"/>
              <a:t>Hey Lindsay just wanted to thank you for the lecturing and advice you gave me over the years. I especially found the content management systems subject very important to future developmental skills, as well as introducing me to services like Digital Ocean and AWS (Especially since I'm working at AWS now!) </a:t>
            </a:r>
            <a:endParaRPr lang="en-AU" dirty="0"/>
          </a:p>
          <a:p>
            <a:pPr marL="0" indent="0">
              <a:buNone/>
            </a:pPr>
            <a:r>
              <a:rPr lang="en-AU" b="1" i="1" dirty="0"/>
              <a:t>I don't think I would be where I am today without that class in particular.</a:t>
            </a:r>
            <a:br>
              <a:rPr lang="en-AU" b="1" i="1" dirty="0"/>
            </a:br>
            <a:r>
              <a:rPr lang="en-AU" i="1" dirty="0"/>
              <a:t>...</a:t>
            </a:r>
            <a:br>
              <a:rPr lang="en-AU" i="1" dirty="0"/>
            </a:br>
            <a:r>
              <a:rPr lang="en-AU" i="1" dirty="0"/>
              <a:t>even for me at the time I felt a bit overwhelmed with the whole self learning aspect, but I also think it is important to show some initiative in your own learning. It's a tough subject but it does set the bar for the industry standard I've experienced so far.</a:t>
            </a:r>
            <a:br>
              <a:rPr lang="en-AU" i="1" dirty="0"/>
            </a:br>
            <a:r>
              <a:rPr lang="en-AU" i="1" dirty="0"/>
              <a:t>Thanks again :) </a:t>
            </a:r>
            <a:endParaRPr lang="en-AU" dirty="0"/>
          </a:p>
          <a:p>
            <a:pPr marL="0" indent="0">
              <a:buNone/>
            </a:pPr>
            <a:endParaRPr lang="en-US" dirty="0"/>
          </a:p>
        </p:txBody>
      </p:sp>
    </p:spTree>
    <p:extLst>
      <p:ext uri="{BB962C8B-B14F-4D97-AF65-F5344CB8AC3E}">
        <p14:creationId xmlns:p14="http://schemas.microsoft.com/office/powerpoint/2010/main" val="4237860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Assessment</a:t>
            </a:r>
          </a:p>
        </p:txBody>
      </p:sp>
      <p:sp>
        <p:nvSpPr>
          <p:cNvPr id="3" name="Content Placeholder 2"/>
          <p:cNvSpPr>
            <a:spLocks noGrp="1"/>
          </p:cNvSpPr>
          <p:nvPr>
            <p:ph idx="1"/>
          </p:nvPr>
        </p:nvSpPr>
        <p:spPr/>
        <p:txBody>
          <a:bodyPr/>
          <a:lstStyle/>
          <a:p>
            <a:pPr>
              <a:lnSpc>
                <a:spcPct val="150000"/>
              </a:lnSpc>
            </a:pPr>
            <a:r>
              <a:rPr lang="en-AU" b="1" dirty="0"/>
              <a:t>A1</a:t>
            </a:r>
            <a:r>
              <a:rPr lang="en-AU" dirty="0"/>
              <a:t> – 20% - Individual - same site in 2 CMSs</a:t>
            </a:r>
          </a:p>
          <a:p>
            <a:pPr>
              <a:lnSpc>
                <a:spcPct val="150000"/>
              </a:lnSpc>
            </a:pPr>
            <a:r>
              <a:rPr lang="en-AU" b="1" dirty="0"/>
              <a:t>A2</a:t>
            </a:r>
            <a:r>
              <a:rPr lang="en-AU" dirty="0"/>
              <a:t> – 40% - Group - custom WordPress theme site for a client</a:t>
            </a:r>
          </a:p>
          <a:p>
            <a:pPr>
              <a:lnSpc>
                <a:spcPct val="150000"/>
              </a:lnSpc>
            </a:pPr>
            <a:r>
              <a:rPr lang="en-AU" b="1" dirty="0"/>
              <a:t>Presentation</a:t>
            </a:r>
            <a:r>
              <a:rPr lang="en-AU" dirty="0"/>
              <a:t> – 10% - Group - demo workflow</a:t>
            </a:r>
          </a:p>
          <a:p>
            <a:pPr>
              <a:lnSpc>
                <a:spcPct val="150000"/>
              </a:lnSpc>
            </a:pPr>
            <a:r>
              <a:rPr lang="en-AU" b="1" dirty="0"/>
              <a:t>Practicals</a:t>
            </a:r>
            <a:r>
              <a:rPr lang="en-AU" dirty="0"/>
              <a:t> – 30% - Learning activities + Individual exercises + </a:t>
            </a:r>
            <a:br>
              <a:rPr lang="en-AU" dirty="0"/>
            </a:br>
            <a:r>
              <a:rPr lang="en-AU" dirty="0"/>
              <a:t>Group meetings/work</a:t>
            </a:r>
          </a:p>
        </p:txBody>
      </p:sp>
    </p:spTree>
    <p:extLst>
      <p:ext uri="{BB962C8B-B14F-4D97-AF65-F5344CB8AC3E}">
        <p14:creationId xmlns:p14="http://schemas.microsoft.com/office/powerpoint/2010/main" val="2006216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Assessment</a:t>
            </a:r>
          </a:p>
        </p:txBody>
      </p:sp>
      <p:sp>
        <p:nvSpPr>
          <p:cNvPr id="3" name="Content Placeholder 2"/>
          <p:cNvSpPr>
            <a:spLocks noGrp="1"/>
          </p:cNvSpPr>
          <p:nvPr>
            <p:ph idx="1"/>
          </p:nvPr>
        </p:nvSpPr>
        <p:spPr/>
        <p:txBody>
          <a:bodyPr/>
          <a:lstStyle/>
          <a:p>
            <a:r>
              <a:rPr lang="en-AU" dirty="0"/>
              <a:t>Group work = no “freeloading”</a:t>
            </a:r>
          </a:p>
          <a:p>
            <a:r>
              <a:rPr lang="en-AU" dirty="0"/>
              <a:t>We expect to see a history of interaction and activity </a:t>
            </a:r>
          </a:p>
          <a:p>
            <a:pPr lvl="1"/>
            <a:r>
              <a:rPr lang="en-AU" dirty="0"/>
              <a:t>(freeloaders will have minimal evidence of activity)</a:t>
            </a:r>
          </a:p>
          <a:p>
            <a:r>
              <a:rPr lang="en-AU" dirty="0"/>
              <a:t>Peer assessment will be used to evaluate (and scale down)</a:t>
            </a:r>
          </a:p>
          <a:p>
            <a:endParaRPr lang="en-AU" dirty="0"/>
          </a:p>
          <a:p>
            <a:r>
              <a:rPr lang="en-AU" dirty="0"/>
              <a:t>Use modern systems to manage teamwork</a:t>
            </a:r>
          </a:p>
          <a:p>
            <a:pPr lvl="1"/>
            <a:r>
              <a:rPr lang="en-AU" dirty="0"/>
              <a:t>GitHub, Trello, Slack, Discord, Google docs/hangouts/calendar, etc.</a:t>
            </a:r>
          </a:p>
        </p:txBody>
      </p:sp>
    </p:spTree>
    <p:extLst>
      <p:ext uri="{BB962C8B-B14F-4D97-AF65-F5344CB8AC3E}">
        <p14:creationId xmlns:p14="http://schemas.microsoft.com/office/powerpoint/2010/main" val="341763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Technology</a:t>
            </a:r>
          </a:p>
        </p:txBody>
      </p:sp>
      <p:sp>
        <p:nvSpPr>
          <p:cNvPr id="3" name="Content Placeholder 2"/>
          <p:cNvSpPr>
            <a:spLocks noGrp="1"/>
          </p:cNvSpPr>
          <p:nvPr>
            <p:ph idx="1"/>
          </p:nvPr>
        </p:nvSpPr>
        <p:spPr/>
        <p:txBody>
          <a:bodyPr/>
          <a:lstStyle/>
          <a:p>
            <a:pPr marL="0" indent="0">
              <a:buNone/>
            </a:pPr>
            <a:r>
              <a:rPr lang="en-AU" i="1" dirty="0"/>
              <a:t>(It will really help if you use your own laptop)</a:t>
            </a:r>
          </a:p>
          <a:p>
            <a:r>
              <a:rPr lang="en-AU" dirty="0"/>
              <a:t>Research and choose the ‘best’ technologies (A2 and Presentation)</a:t>
            </a:r>
          </a:p>
          <a:p>
            <a:r>
              <a:rPr lang="en-AU" dirty="0"/>
              <a:t>Local development environment</a:t>
            </a:r>
          </a:p>
          <a:p>
            <a:pPr lvl="1"/>
            <a:r>
              <a:rPr lang="en-AU" dirty="0"/>
              <a:t>Vagrant (Linux-based), Docker…</a:t>
            </a:r>
          </a:p>
          <a:p>
            <a:r>
              <a:rPr lang="en-AU" dirty="0"/>
              <a:t>Staging environment &amp; production environment (hosting)</a:t>
            </a:r>
          </a:p>
          <a:p>
            <a:pPr lvl="1"/>
            <a:r>
              <a:rPr lang="en-AU" dirty="0"/>
              <a:t>Amazon Web Services (AWS), </a:t>
            </a:r>
            <a:r>
              <a:rPr lang="en-AU" dirty="0" err="1"/>
              <a:t>DigitalOcean</a:t>
            </a:r>
            <a:r>
              <a:rPr lang="en-AU" dirty="0"/>
              <a:t>…</a:t>
            </a:r>
          </a:p>
          <a:p>
            <a:r>
              <a:rPr lang="en-AU" dirty="0"/>
              <a:t>Modern development tools and workflow</a:t>
            </a:r>
          </a:p>
          <a:p>
            <a:endParaRPr lang="en-AU" dirty="0"/>
          </a:p>
          <a:p>
            <a:r>
              <a:rPr lang="en-AU" dirty="0"/>
              <a:t>WordPress</a:t>
            </a:r>
          </a:p>
          <a:p>
            <a:r>
              <a:rPr lang="en-AU" dirty="0"/>
              <a:t>PHP, HTML, CSS, Sass, some JavaScript </a:t>
            </a:r>
          </a:p>
          <a:p>
            <a:pPr lvl="1"/>
            <a:r>
              <a:rPr lang="en-AU" dirty="0"/>
              <a:t>and/or whatever else you decide is best</a:t>
            </a:r>
          </a:p>
        </p:txBody>
      </p:sp>
    </p:spTree>
    <p:extLst>
      <p:ext uri="{BB962C8B-B14F-4D97-AF65-F5344CB8AC3E}">
        <p14:creationId xmlns:p14="http://schemas.microsoft.com/office/powerpoint/2010/main" val="1562344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316EE-E8C5-9140-84F2-B8EAFD5DEE59}"/>
              </a:ext>
            </a:extLst>
          </p:cNvPr>
          <p:cNvSpPr>
            <a:spLocks noGrp="1"/>
          </p:cNvSpPr>
          <p:nvPr>
            <p:ph type="title"/>
          </p:nvPr>
        </p:nvSpPr>
        <p:spPr/>
        <p:txBody>
          <a:bodyPr/>
          <a:lstStyle/>
          <a:p>
            <a:r>
              <a:rPr lang="en-US" dirty="0"/>
              <a:t>Here it is…</a:t>
            </a:r>
          </a:p>
        </p:txBody>
      </p:sp>
      <p:sp>
        <p:nvSpPr>
          <p:cNvPr id="3" name="Content Placeholder 2">
            <a:extLst>
              <a:ext uri="{FF2B5EF4-FFF2-40B4-BE49-F238E27FC236}">
                <a16:creationId xmlns:a16="http://schemas.microsoft.com/office/drawing/2014/main" id="{5BFD164A-975E-1A4F-9D2D-0CD068BBBFC3}"/>
              </a:ext>
            </a:extLst>
          </p:cNvPr>
          <p:cNvSpPr>
            <a:spLocks noGrp="1"/>
          </p:cNvSpPr>
          <p:nvPr>
            <p:ph idx="1"/>
          </p:nvPr>
        </p:nvSpPr>
        <p:spPr/>
        <p:txBody>
          <a:bodyPr/>
          <a:lstStyle/>
          <a:p>
            <a:r>
              <a:rPr lang="en-US" dirty="0">
                <a:hlinkClick r:id="rId2"/>
              </a:rPr>
              <a:t>https://github.com/CP3402/subject/wiki/Calendar</a:t>
            </a:r>
            <a:r>
              <a:rPr lang="en-US" dirty="0"/>
              <a:t> </a:t>
            </a:r>
          </a:p>
        </p:txBody>
      </p:sp>
      <p:pic>
        <p:nvPicPr>
          <p:cNvPr id="4" name="Picture 3" descr="Smiley.svg.png">
            <a:extLst>
              <a:ext uri="{FF2B5EF4-FFF2-40B4-BE49-F238E27FC236}">
                <a16:creationId xmlns:a16="http://schemas.microsoft.com/office/drawing/2014/main" id="{DA908ACB-2A0B-1144-B8EE-EE85866D41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8654" y="6270179"/>
            <a:ext cx="451296" cy="451296"/>
          </a:xfrm>
          <a:prstGeom prst="rect">
            <a:avLst/>
          </a:prstGeom>
        </p:spPr>
      </p:pic>
    </p:spTree>
    <p:extLst>
      <p:ext uri="{BB962C8B-B14F-4D97-AF65-F5344CB8AC3E}">
        <p14:creationId xmlns:p14="http://schemas.microsoft.com/office/powerpoint/2010/main" val="1519939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Review of CP1406 – Web 1</a:t>
            </a:r>
          </a:p>
        </p:txBody>
      </p:sp>
      <p:sp>
        <p:nvSpPr>
          <p:cNvPr id="4" name="Subtitle 3"/>
          <p:cNvSpPr>
            <a:spLocks noGrp="1"/>
          </p:cNvSpPr>
          <p:nvPr>
            <p:ph type="subTitle" idx="1"/>
          </p:nvPr>
        </p:nvSpPr>
        <p:spPr/>
        <p:txBody>
          <a:bodyPr/>
          <a:lstStyle/>
          <a:p>
            <a:r>
              <a:rPr lang="en-AU" dirty="0"/>
              <a:t>Exam time!</a:t>
            </a:r>
          </a:p>
          <a:p>
            <a:r>
              <a:rPr lang="en-AU" dirty="0"/>
              <a:t>Get ready to write down your answers…</a:t>
            </a:r>
          </a:p>
        </p:txBody>
      </p:sp>
    </p:spTree>
    <p:extLst>
      <p:ext uri="{BB962C8B-B14F-4D97-AF65-F5344CB8AC3E}">
        <p14:creationId xmlns:p14="http://schemas.microsoft.com/office/powerpoint/2010/main" val="1171760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20638" y="52388"/>
            <a:ext cx="8578850" cy="488950"/>
          </a:xfrm>
        </p:spPr>
        <p:txBody>
          <a:bodyPr/>
          <a:lstStyle/>
          <a:p>
            <a:pPr eaLnBrk="1" hangingPunct="1"/>
            <a:r>
              <a:rPr lang="en-AU" dirty="0">
                <a:latin typeface="Arial" charset="0"/>
              </a:rPr>
              <a:t>Revision Test</a:t>
            </a:r>
          </a:p>
        </p:txBody>
      </p:sp>
      <p:sp>
        <p:nvSpPr>
          <p:cNvPr id="30722" name="Content Placeholder 2"/>
          <p:cNvSpPr>
            <a:spLocks noGrp="1"/>
          </p:cNvSpPr>
          <p:nvPr>
            <p:ph idx="1"/>
          </p:nvPr>
        </p:nvSpPr>
        <p:spPr>
          <a:xfrm>
            <a:off x="71438" y="1138238"/>
            <a:ext cx="8929687" cy="5132387"/>
          </a:xfrm>
        </p:spPr>
        <p:txBody>
          <a:bodyPr rtlCol="0"/>
          <a:lstStyle/>
          <a:p>
            <a:pPr marL="457200" indent="-457200" eaLnBrk="1" fontAlgn="auto" hangingPunct="1">
              <a:spcAft>
                <a:spcPts val="0"/>
              </a:spcAft>
              <a:buFont typeface="+mj-lt"/>
              <a:buAutoNum type="arabicPeriod"/>
              <a:defRPr/>
            </a:pPr>
            <a:r>
              <a:rPr lang="en-US" dirty="0">
                <a:latin typeface="Arial" charset="0"/>
                <a:ea typeface="+mn-ea"/>
                <a:cs typeface="+mn-cs"/>
              </a:rPr>
              <a:t>Which one of the following is a CSS style rule that could be described as: </a:t>
            </a:r>
            <a:r>
              <a:rPr lang="ja-JP" altLang="en-US" dirty="0">
                <a:latin typeface="Arial" charset="0"/>
                <a:ea typeface="+mn-ea"/>
                <a:cs typeface="+mn-cs"/>
              </a:rPr>
              <a:t>“</a:t>
            </a:r>
            <a:r>
              <a:rPr lang="en-US" altLang="ja-JP" dirty="0">
                <a:latin typeface="Arial" charset="0"/>
                <a:ea typeface="+mn-ea"/>
                <a:cs typeface="+mn-cs"/>
              </a:rPr>
              <a:t>The content of the element will be red, with 20 pixels of space the same </a:t>
            </a:r>
            <a:r>
              <a:rPr lang="en-US" altLang="ja-JP" dirty="0" err="1">
                <a:latin typeface="Arial" charset="0"/>
                <a:ea typeface="+mn-ea"/>
                <a:cs typeface="+mn-cs"/>
              </a:rPr>
              <a:t>colour</a:t>
            </a:r>
            <a:r>
              <a:rPr lang="en-US" altLang="ja-JP" dirty="0">
                <a:latin typeface="Arial" charset="0"/>
                <a:ea typeface="+mn-ea"/>
                <a:cs typeface="+mn-cs"/>
              </a:rPr>
              <a:t> as the element background, then a yellow border.</a:t>
            </a:r>
            <a:r>
              <a:rPr lang="ja-JP" altLang="en-US" dirty="0">
                <a:latin typeface="Arial" charset="0"/>
                <a:ea typeface="+mn-ea"/>
                <a:cs typeface="+mn-cs"/>
              </a:rPr>
              <a:t>”</a:t>
            </a:r>
            <a:br>
              <a:rPr lang="en-US" altLang="ja-JP" dirty="0">
                <a:latin typeface="Arial" charset="0"/>
                <a:ea typeface="+mn-ea"/>
                <a:cs typeface="+mn-cs"/>
              </a:rPr>
            </a:br>
            <a:endParaRPr lang="en-US" altLang="ja-JP" dirty="0">
              <a:latin typeface="Arial" charset="0"/>
              <a:ea typeface="+mn-ea"/>
              <a:cs typeface="+mn-cs"/>
            </a:endParaRPr>
          </a:p>
          <a:p>
            <a:pPr eaLnBrk="1" fontAlgn="auto" hangingPunct="1">
              <a:spcAft>
                <a:spcPts val="0"/>
              </a:spcAft>
              <a:buFontTx/>
              <a:buAutoNum type="alphaLcParenR"/>
              <a:defRPr/>
            </a:pPr>
            <a:r>
              <a:rPr lang="en-US" sz="2200" dirty="0">
                <a:latin typeface="Consolas" charset="0"/>
                <a:ea typeface="Consolas" charset="0"/>
                <a:cs typeface="Consolas" charset="0"/>
              </a:rPr>
              <a:t>color: red; padding:20px; </a:t>
            </a:r>
            <a:r>
              <a:rPr lang="en-US" sz="2200" dirty="0" err="1">
                <a:latin typeface="Consolas" charset="0"/>
                <a:ea typeface="Consolas" charset="0"/>
                <a:cs typeface="Consolas" charset="0"/>
              </a:rPr>
              <a:t>border:solid</a:t>
            </a:r>
            <a:r>
              <a:rPr lang="en-US" sz="2200" dirty="0">
                <a:latin typeface="Consolas" charset="0"/>
                <a:ea typeface="Consolas" charset="0"/>
                <a:cs typeface="Consolas" charset="0"/>
              </a:rPr>
              <a:t> yellow;</a:t>
            </a:r>
          </a:p>
          <a:p>
            <a:pPr eaLnBrk="1" fontAlgn="auto" hangingPunct="1">
              <a:spcAft>
                <a:spcPts val="0"/>
              </a:spcAft>
              <a:buFontTx/>
              <a:buAutoNum type="alphaLcParenR"/>
              <a:defRPr/>
            </a:pPr>
            <a:r>
              <a:rPr lang="en-US" sz="2200" dirty="0">
                <a:latin typeface="Consolas" charset="0"/>
                <a:ea typeface="Consolas" charset="0"/>
                <a:cs typeface="Consolas" charset="0"/>
              </a:rPr>
              <a:t>content: red; padding:20px; border-color: yellow;</a:t>
            </a:r>
          </a:p>
          <a:p>
            <a:pPr eaLnBrk="1" fontAlgn="auto" hangingPunct="1">
              <a:spcAft>
                <a:spcPts val="0"/>
              </a:spcAft>
              <a:buFontTx/>
              <a:buAutoNum type="alphaLcParenR"/>
              <a:defRPr/>
            </a:pPr>
            <a:r>
              <a:rPr lang="en-US" sz="2200" dirty="0">
                <a:latin typeface="Consolas" charset="0"/>
                <a:ea typeface="Consolas" charset="0"/>
                <a:cs typeface="Consolas" charset="0"/>
              </a:rPr>
              <a:t>font-color: red; padding:20px; border-color: yellow;</a:t>
            </a:r>
          </a:p>
          <a:p>
            <a:pPr eaLnBrk="1" fontAlgn="auto" hangingPunct="1">
              <a:spcAft>
                <a:spcPts val="0"/>
              </a:spcAft>
              <a:buFontTx/>
              <a:buAutoNum type="alphaLcParenR"/>
              <a:defRPr/>
            </a:pPr>
            <a:r>
              <a:rPr lang="en-US" sz="2200" dirty="0">
                <a:latin typeface="Consolas" charset="0"/>
                <a:ea typeface="Consolas" charset="0"/>
                <a:cs typeface="Consolas" charset="0"/>
              </a:rPr>
              <a:t>color: red; margin:20px; border solid: yellow;</a:t>
            </a:r>
            <a:endParaRPr lang="en-AU" sz="2200" dirty="0">
              <a:latin typeface="Consolas" charset="0"/>
              <a:ea typeface="Consolas" charset="0"/>
              <a:cs typeface="Consolas" charset="0"/>
            </a:endParaRPr>
          </a:p>
        </p:txBody>
      </p:sp>
    </p:spTree>
    <p:extLst>
      <p:ext uri="{BB962C8B-B14F-4D97-AF65-F5344CB8AC3E}">
        <p14:creationId xmlns:p14="http://schemas.microsoft.com/office/powerpoint/2010/main" val="1351747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a:xfrm>
            <a:off x="20638" y="52388"/>
            <a:ext cx="8578850" cy="488950"/>
          </a:xfrm>
        </p:spPr>
        <p:txBody>
          <a:bodyPr/>
          <a:lstStyle/>
          <a:p>
            <a:pPr eaLnBrk="1" hangingPunct="1"/>
            <a:r>
              <a:rPr lang="en-AU" dirty="0">
                <a:latin typeface="Arial" charset="0"/>
              </a:rPr>
              <a:t>Revision Test</a:t>
            </a:r>
          </a:p>
        </p:txBody>
      </p:sp>
      <p:sp>
        <p:nvSpPr>
          <p:cNvPr id="58370" name="Content Placeholder 2"/>
          <p:cNvSpPr>
            <a:spLocks noGrp="1"/>
          </p:cNvSpPr>
          <p:nvPr>
            <p:ph idx="1"/>
          </p:nvPr>
        </p:nvSpPr>
        <p:spPr>
          <a:xfrm>
            <a:off x="71438" y="1138238"/>
            <a:ext cx="8929687" cy="5132387"/>
          </a:xfrm>
        </p:spPr>
        <p:txBody>
          <a:bodyPr/>
          <a:lstStyle/>
          <a:p>
            <a:pPr marL="457200" indent="-457200" eaLnBrk="1" hangingPunct="1">
              <a:buFont typeface="Calibri" charset="0"/>
              <a:buAutoNum type="arabicPeriod" startAt="2"/>
            </a:pPr>
            <a:r>
              <a:rPr lang="en-AU" dirty="0">
                <a:latin typeface="Arial" charset="0"/>
              </a:rPr>
              <a:t>Write a CSS style rule for a class called “warning” with white text, a red background colour and 2 </a:t>
            </a:r>
            <a:r>
              <a:rPr lang="en-AU" dirty="0" err="1">
                <a:latin typeface="Arial" charset="0"/>
              </a:rPr>
              <a:t>em</a:t>
            </a:r>
            <a:r>
              <a:rPr lang="en-AU" dirty="0">
                <a:latin typeface="Arial" charset="0"/>
              </a:rPr>
              <a:t> of padding on the top and bottom sides.</a:t>
            </a:r>
          </a:p>
          <a:p>
            <a:pPr marL="457200" indent="-457200" eaLnBrk="1" hangingPunct="1">
              <a:buFont typeface="Calibri" charset="0"/>
              <a:buAutoNum type="arabicPeriod" startAt="2"/>
            </a:pPr>
            <a:endParaRPr lang="en-AU" dirty="0">
              <a:latin typeface="Arial" charset="0"/>
            </a:endParaRPr>
          </a:p>
          <a:p>
            <a:pPr marL="457200" indent="-457200" eaLnBrk="1" hangingPunct="1">
              <a:buFont typeface="Calibri" charset="0"/>
              <a:buAutoNum type="arabicPeriod" startAt="2"/>
            </a:pPr>
            <a:r>
              <a:rPr lang="en-US" dirty="0">
                <a:latin typeface="Arial" charset="0"/>
              </a:rPr>
              <a:t>Explain the difference between the &lt;div&gt; and &lt;span&gt; elements, both technically and in terms of how they should be used.</a:t>
            </a:r>
            <a:endParaRPr lang="en-AU" dirty="0">
              <a:latin typeface="Arial" charset="0"/>
            </a:endParaRPr>
          </a:p>
          <a:p>
            <a:pPr marL="457200" indent="-457200" eaLnBrk="1" hangingPunct="1">
              <a:buFont typeface="Calibri" charset="0"/>
              <a:buAutoNum type="arabicPeriod" startAt="2"/>
            </a:pPr>
            <a:endParaRPr lang="en-AU" dirty="0">
              <a:latin typeface="Arial" charset="0"/>
            </a:endParaRPr>
          </a:p>
          <a:p>
            <a:pPr marL="457200" indent="-457200" eaLnBrk="1" hangingPunct="1">
              <a:buFont typeface="Calibri" charset="0"/>
              <a:buAutoNum type="arabicPeriod" startAt="2"/>
            </a:pPr>
            <a:r>
              <a:rPr lang="en-AU" dirty="0">
                <a:latin typeface="Arial" charset="0"/>
              </a:rPr>
              <a:t>List two empty (void) HTML elements and two non-empty elements</a:t>
            </a:r>
          </a:p>
        </p:txBody>
      </p:sp>
    </p:spTree>
    <p:extLst>
      <p:ext uri="{BB962C8B-B14F-4D97-AF65-F5344CB8AC3E}">
        <p14:creationId xmlns:p14="http://schemas.microsoft.com/office/powerpoint/2010/main" val="594176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a:xfrm>
            <a:off x="20638" y="52388"/>
            <a:ext cx="8578850" cy="488950"/>
          </a:xfrm>
        </p:spPr>
        <p:txBody>
          <a:bodyPr/>
          <a:lstStyle/>
          <a:p>
            <a:pPr eaLnBrk="1" hangingPunct="1"/>
            <a:r>
              <a:rPr lang="en-AU" dirty="0">
                <a:latin typeface="Arial" charset="0"/>
              </a:rPr>
              <a:t>Revision Test</a:t>
            </a:r>
          </a:p>
        </p:txBody>
      </p:sp>
      <p:sp>
        <p:nvSpPr>
          <p:cNvPr id="33794" name="Content Placeholder 2"/>
          <p:cNvSpPr>
            <a:spLocks noGrp="1"/>
          </p:cNvSpPr>
          <p:nvPr>
            <p:ph idx="1"/>
          </p:nvPr>
        </p:nvSpPr>
        <p:spPr>
          <a:xfrm>
            <a:off x="71438" y="1138238"/>
            <a:ext cx="8929687" cy="5132387"/>
          </a:xfrm>
        </p:spPr>
        <p:txBody>
          <a:bodyPr rtlCol="0"/>
          <a:lstStyle/>
          <a:p>
            <a:pPr marL="457200" indent="-457200" eaLnBrk="1" fontAlgn="auto" hangingPunct="1">
              <a:spcAft>
                <a:spcPts val="0"/>
              </a:spcAft>
              <a:buFont typeface="+mj-lt"/>
              <a:buAutoNum type="arabicPeriod" startAt="5"/>
              <a:defRPr/>
            </a:pPr>
            <a:r>
              <a:rPr lang="en-US" dirty="0">
                <a:latin typeface="Arial" charset="0"/>
                <a:ea typeface="+mn-ea"/>
                <a:cs typeface="+mn-cs"/>
              </a:rPr>
              <a:t>Describe at least 3 differences between </a:t>
            </a:r>
            <a:r>
              <a:rPr lang="en-US" b="1" dirty="0">
                <a:latin typeface="Arial" charset="0"/>
                <a:ea typeface="+mn-ea"/>
                <a:cs typeface="+mn-cs"/>
              </a:rPr>
              <a:t>JPEG</a:t>
            </a:r>
            <a:r>
              <a:rPr lang="en-US" dirty="0">
                <a:latin typeface="Arial" charset="0"/>
                <a:ea typeface="+mn-ea"/>
                <a:cs typeface="+mn-cs"/>
              </a:rPr>
              <a:t> and </a:t>
            </a:r>
            <a:r>
              <a:rPr lang="en-US" b="1" dirty="0">
                <a:latin typeface="Arial" charset="0"/>
                <a:ea typeface="+mn-ea"/>
                <a:cs typeface="+mn-cs"/>
              </a:rPr>
              <a:t>GIF</a:t>
            </a:r>
            <a:r>
              <a:rPr lang="en-US" dirty="0">
                <a:latin typeface="Arial" charset="0"/>
                <a:ea typeface="+mn-ea"/>
                <a:cs typeface="+mn-cs"/>
              </a:rPr>
              <a:t> image formats and how you would choose one format over the other</a:t>
            </a:r>
            <a:endParaRPr lang="en-US" dirty="0">
              <a:latin typeface="Arial" charset="0"/>
            </a:endParaRPr>
          </a:p>
          <a:p>
            <a:pPr marL="457200" indent="-457200" eaLnBrk="1" fontAlgn="auto" hangingPunct="1">
              <a:spcAft>
                <a:spcPts val="0"/>
              </a:spcAft>
              <a:buFont typeface="+mj-lt"/>
              <a:buAutoNum type="arabicPeriod" startAt="5"/>
              <a:defRPr/>
            </a:pPr>
            <a:endParaRPr lang="en-US" dirty="0">
              <a:latin typeface="Arial" charset="0"/>
              <a:ea typeface="+mn-ea"/>
              <a:cs typeface="+mn-cs"/>
            </a:endParaRPr>
          </a:p>
          <a:p>
            <a:pPr marL="457200" indent="-457200" eaLnBrk="1" fontAlgn="auto" hangingPunct="1">
              <a:spcAft>
                <a:spcPts val="0"/>
              </a:spcAft>
              <a:buFont typeface="+mj-lt"/>
              <a:buAutoNum type="arabicPeriod" startAt="5"/>
              <a:defRPr/>
            </a:pPr>
            <a:r>
              <a:rPr lang="en-US" dirty="0">
                <a:latin typeface="Arial" charset="0"/>
                <a:ea typeface="+mn-ea"/>
                <a:cs typeface="+mn-cs"/>
              </a:rPr>
              <a:t>Describe the </a:t>
            </a:r>
            <a:r>
              <a:rPr lang="en-US" i="1" dirty="0">
                <a:latin typeface="Arial" charset="0"/>
                <a:ea typeface="+mn-ea"/>
                <a:cs typeface="+mn-cs"/>
              </a:rPr>
              <a:t>task analysis</a:t>
            </a:r>
            <a:r>
              <a:rPr lang="en-US" dirty="0">
                <a:latin typeface="Arial" charset="0"/>
                <a:ea typeface="+mn-ea"/>
                <a:cs typeface="+mn-cs"/>
              </a:rPr>
              <a:t> process for website usability testing and explain two (2) reasons why it is a good method.</a:t>
            </a:r>
          </a:p>
          <a:p>
            <a:pPr marL="457200" indent="-457200" eaLnBrk="1" fontAlgn="auto" hangingPunct="1">
              <a:spcAft>
                <a:spcPts val="0"/>
              </a:spcAft>
              <a:buFont typeface="+mj-lt"/>
              <a:buAutoNum type="arabicPeriod" startAt="5"/>
              <a:defRPr/>
            </a:pPr>
            <a:endParaRPr lang="en-US" dirty="0">
              <a:latin typeface="Arial" charset="0"/>
              <a:ea typeface="+mn-ea"/>
              <a:cs typeface="+mn-cs"/>
            </a:endParaRPr>
          </a:p>
          <a:p>
            <a:pPr marL="457200" indent="-457200" eaLnBrk="1" fontAlgn="auto" hangingPunct="1">
              <a:spcAft>
                <a:spcPts val="0"/>
              </a:spcAft>
              <a:buFont typeface="+mj-lt"/>
              <a:buAutoNum type="arabicPeriod" startAt="5"/>
              <a:defRPr/>
            </a:pPr>
            <a:r>
              <a:rPr lang="en-US" dirty="0">
                <a:latin typeface="Arial" charset="0"/>
                <a:ea typeface="+mn-ea"/>
                <a:cs typeface="+mn-cs"/>
              </a:rPr>
              <a:t>Write the (minimal) HTML for a form that sends a user's name (text field and submit button) to </a:t>
            </a:r>
            <a:r>
              <a:rPr lang="en-US" dirty="0" err="1">
                <a:latin typeface="Arial" charset="0"/>
                <a:ea typeface="+mn-ea"/>
                <a:cs typeface="+mn-cs"/>
              </a:rPr>
              <a:t>hi.php</a:t>
            </a:r>
            <a:r>
              <a:rPr lang="en-US" dirty="0">
                <a:latin typeface="Arial" charset="0"/>
                <a:ea typeface="+mn-ea"/>
                <a:cs typeface="+mn-cs"/>
              </a:rPr>
              <a:t>.</a:t>
            </a:r>
          </a:p>
          <a:p>
            <a:pPr eaLnBrk="1" fontAlgn="auto" hangingPunct="1">
              <a:spcAft>
                <a:spcPts val="0"/>
              </a:spcAft>
              <a:defRPr/>
            </a:pPr>
            <a:endParaRPr lang="en-US" dirty="0">
              <a:latin typeface="Arial" charset="0"/>
              <a:cs typeface="+mn-cs"/>
            </a:endParaRPr>
          </a:p>
          <a:p>
            <a:pPr marL="457200" indent="-457200" eaLnBrk="1" fontAlgn="auto" hangingPunct="1">
              <a:spcAft>
                <a:spcPts val="0"/>
              </a:spcAft>
              <a:buFont typeface="+mj-lt"/>
              <a:buAutoNum type="arabicPeriod"/>
              <a:defRPr/>
            </a:pPr>
            <a:endParaRPr lang="en-AU" dirty="0">
              <a:latin typeface="Arial" charset="0"/>
              <a:cs typeface="+mn-cs"/>
            </a:endParaRPr>
          </a:p>
        </p:txBody>
      </p:sp>
    </p:spTree>
    <p:extLst>
      <p:ext uri="{BB962C8B-B14F-4D97-AF65-F5344CB8AC3E}">
        <p14:creationId xmlns:p14="http://schemas.microsoft.com/office/powerpoint/2010/main" val="522485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a:xfrm>
            <a:off x="20638" y="52388"/>
            <a:ext cx="8578850" cy="488950"/>
          </a:xfrm>
        </p:spPr>
        <p:txBody>
          <a:bodyPr/>
          <a:lstStyle/>
          <a:p>
            <a:pPr eaLnBrk="1" hangingPunct="1"/>
            <a:r>
              <a:rPr lang="en-AU" dirty="0">
                <a:latin typeface="Arial" charset="0"/>
              </a:rPr>
              <a:t>Revision Test</a:t>
            </a:r>
          </a:p>
        </p:txBody>
      </p:sp>
      <p:sp>
        <p:nvSpPr>
          <p:cNvPr id="60418" name="Content Placeholder 2"/>
          <p:cNvSpPr>
            <a:spLocks noGrp="1"/>
          </p:cNvSpPr>
          <p:nvPr>
            <p:ph idx="1"/>
          </p:nvPr>
        </p:nvSpPr>
        <p:spPr>
          <a:xfrm>
            <a:off x="71438" y="1138238"/>
            <a:ext cx="8929687" cy="5132387"/>
          </a:xfrm>
        </p:spPr>
        <p:txBody>
          <a:bodyPr/>
          <a:lstStyle/>
          <a:p>
            <a:pPr marL="457200" indent="-457200" eaLnBrk="1" hangingPunct="1">
              <a:buFont typeface="+mj-lt"/>
              <a:buAutoNum type="arabicPeriod" startAt="8"/>
            </a:pPr>
            <a:r>
              <a:rPr lang="en-US" dirty="0">
                <a:latin typeface="Arial" charset="0"/>
              </a:rPr>
              <a:t>Write the HTML code to produce the following Web page:</a:t>
            </a:r>
            <a:endParaRPr lang="en-AU" dirty="0">
              <a:latin typeface="Arial" charset="0"/>
            </a:endParaRPr>
          </a:p>
        </p:txBody>
      </p:sp>
      <p:pic>
        <p:nvPicPr>
          <p:cNvPr id="60419" name="Picture 1" descr="Screen Shot 2014-05-27 at 9.35.57 a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3388" y="1762125"/>
            <a:ext cx="6186487" cy="5064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49871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ctrTitle"/>
          </p:nvPr>
        </p:nvSpPr>
        <p:spPr>
          <a:xfrm>
            <a:off x="107950" y="466725"/>
            <a:ext cx="6989763" cy="2133600"/>
          </a:xfrm>
        </p:spPr>
        <p:txBody>
          <a:bodyPr/>
          <a:lstStyle/>
          <a:p>
            <a:pPr eaLnBrk="1" hangingPunct="1"/>
            <a:r>
              <a:rPr lang="en-AU" dirty="0">
                <a:latin typeface="Arial" charset="0"/>
              </a:rPr>
              <a:t>CP3402</a:t>
            </a:r>
            <a:br>
              <a:rPr lang="en-AU" dirty="0">
                <a:latin typeface="Arial" charset="0"/>
              </a:rPr>
            </a:br>
            <a:r>
              <a:rPr lang="en-AU" dirty="0">
                <a:latin typeface="Arial" charset="0"/>
              </a:rPr>
              <a:t>Content Management Systems</a:t>
            </a:r>
          </a:p>
        </p:txBody>
      </p:sp>
      <p:sp>
        <p:nvSpPr>
          <p:cNvPr id="25602" name="Subtitle 2"/>
          <p:cNvSpPr>
            <a:spLocks noGrp="1"/>
          </p:cNvSpPr>
          <p:nvPr>
            <p:ph type="subTitle" idx="1"/>
          </p:nvPr>
        </p:nvSpPr>
        <p:spPr>
          <a:xfrm>
            <a:off x="107950" y="2997200"/>
            <a:ext cx="7056438" cy="2303463"/>
          </a:xfrm>
        </p:spPr>
        <p:txBody>
          <a:bodyPr rtlCol="0">
            <a:normAutofit/>
          </a:bodyPr>
          <a:lstStyle/>
          <a:p>
            <a:pPr eaLnBrk="1" fontAlgn="auto" hangingPunct="1">
              <a:spcAft>
                <a:spcPts val="0"/>
              </a:spcAft>
              <a:buFont typeface="Arial" panose="020B0604020202020204" pitchFamily="34" charset="0"/>
              <a:buNone/>
              <a:defRPr/>
            </a:pPr>
            <a:r>
              <a:rPr lang="en-AU" dirty="0">
                <a:latin typeface="Arial" charset="0"/>
                <a:ea typeface="+mn-ea"/>
                <a:cs typeface="+mn-cs"/>
              </a:rPr>
              <a:t>Introduction, </a:t>
            </a:r>
          </a:p>
          <a:p>
            <a:pPr eaLnBrk="1" fontAlgn="auto" hangingPunct="1">
              <a:spcAft>
                <a:spcPts val="0"/>
              </a:spcAft>
              <a:buFont typeface="Arial" panose="020B0604020202020204" pitchFamily="34" charset="0"/>
              <a:buNone/>
              <a:defRPr/>
            </a:pPr>
            <a:r>
              <a:rPr lang="en-AU" dirty="0">
                <a:latin typeface="Arial" charset="0"/>
                <a:ea typeface="+mn-ea"/>
                <a:cs typeface="+mn-cs"/>
              </a:rPr>
              <a:t>Review Web Design &amp; Development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a:xfrm>
            <a:off x="20638" y="52388"/>
            <a:ext cx="8578850" cy="488950"/>
          </a:xfrm>
        </p:spPr>
        <p:txBody>
          <a:bodyPr/>
          <a:lstStyle/>
          <a:p>
            <a:pPr eaLnBrk="1" hangingPunct="1"/>
            <a:r>
              <a:rPr lang="en-AU" dirty="0">
                <a:latin typeface="Arial" charset="0"/>
              </a:rPr>
              <a:t>Revision Test</a:t>
            </a:r>
          </a:p>
        </p:txBody>
      </p:sp>
      <p:sp>
        <p:nvSpPr>
          <p:cNvPr id="33794" name="Content Placeholder 2"/>
          <p:cNvSpPr>
            <a:spLocks noGrp="1"/>
          </p:cNvSpPr>
          <p:nvPr>
            <p:ph idx="1"/>
          </p:nvPr>
        </p:nvSpPr>
        <p:spPr>
          <a:xfrm>
            <a:off x="71438" y="1138238"/>
            <a:ext cx="8929687" cy="5132387"/>
          </a:xfrm>
        </p:spPr>
        <p:txBody>
          <a:bodyPr rtlCol="0"/>
          <a:lstStyle/>
          <a:p>
            <a:pPr marL="457200" indent="-457200" eaLnBrk="1" fontAlgn="auto" hangingPunct="1">
              <a:spcAft>
                <a:spcPts val="0"/>
              </a:spcAft>
              <a:buFont typeface="+mj-lt"/>
              <a:buAutoNum type="arabicPeriod" startAt="9"/>
              <a:defRPr/>
            </a:pPr>
            <a:r>
              <a:rPr lang="en-US" dirty="0">
                <a:latin typeface="Arial" charset="0"/>
                <a:ea typeface="+mn-ea"/>
                <a:cs typeface="+mn-cs"/>
              </a:rPr>
              <a:t>What do each of the following JavaScript functions do:</a:t>
            </a:r>
          </a:p>
          <a:p>
            <a:pPr marL="857250" lvl="1" indent="-457200" eaLnBrk="1" fontAlgn="auto" hangingPunct="1">
              <a:spcAft>
                <a:spcPts val="0"/>
              </a:spcAft>
              <a:buFont typeface="+mj-lt"/>
              <a:buAutoNum type="alphaLcParenR"/>
              <a:defRPr/>
            </a:pPr>
            <a:r>
              <a:rPr lang="en-US" dirty="0">
                <a:latin typeface="Consolas" charset="0"/>
                <a:ea typeface="Consolas" charset="0"/>
                <a:cs typeface="Consolas" charset="0"/>
              </a:rPr>
              <a:t>alert("Good")</a:t>
            </a:r>
          </a:p>
          <a:p>
            <a:pPr marL="857250" lvl="1" indent="-457200" eaLnBrk="1" fontAlgn="auto" hangingPunct="1">
              <a:spcAft>
                <a:spcPts val="0"/>
              </a:spcAft>
              <a:buFont typeface="+mj-lt"/>
              <a:buAutoNum type="alphaLcParenR"/>
              <a:defRPr/>
            </a:pPr>
            <a:r>
              <a:rPr lang="en-US" dirty="0">
                <a:latin typeface="Consolas" charset="0"/>
                <a:ea typeface="Consolas" charset="0"/>
                <a:cs typeface="Consolas" charset="0"/>
              </a:rPr>
              <a:t>confirm("Do you want X?")</a:t>
            </a:r>
          </a:p>
          <a:p>
            <a:pPr marL="857250" lvl="1" indent="-457200" eaLnBrk="1" fontAlgn="auto" hangingPunct="1">
              <a:spcAft>
                <a:spcPts val="0"/>
              </a:spcAft>
              <a:buFont typeface="+mj-lt"/>
              <a:buAutoNum type="alphaLcParenR"/>
              <a:defRPr/>
            </a:pPr>
            <a:r>
              <a:rPr lang="en-US" dirty="0">
                <a:latin typeface="Consolas" charset="0"/>
                <a:ea typeface="Consolas" charset="0"/>
                <a:cs typeface="Consolas" charset="0"/>
              </a:rPr>
              <a:t>prompt("What is your name?")</a:t>
            </a:r>
          </a:p>
          <a:p>
            <a:pPr marL="457200" indent="-457200" eaLnBrk="1" fontAlgn="auto" hangingPunct="1">
              <a:spcAft>
                <a:spcPts val="0"/>
              </a:spcAft>
              <a:buFont typeface="+mj-lt"/>
              <a:buAutoNum type="arabicPeriod" startAt="9"/>
              <a:defRPr/>
            </a:pPr>
            <a:endParaRPr lang="en-US" dirty="0">
              <a:latin typeface="Arial" charset="0"/>
              <a:ea typeface="+mn-ea"/>
              <a:cs typeface="+mn-cs"/>
            </a:endParaRPr>
          </a:p>
          <a:p>
            <a:pPr marL="457200" indent="-457200" eaLnBrk="1" fontAlgn="auto" hangingPunct="1">
              <a:spcAft>
                <a:spcPts val="0"/>
              </a:spcAft>
              <a:buFont typeface="+mj-lt"/>
              <a:buAutoNum type="arabicPeriod" startAt="9"/>
              <a:defRPr/>
            </a:pPr>
            <a:r>
              <a:rPr lang="en-US" dirty="0">
                <a:latin typeface="Arial" charset="0"/>
                <a:ea typeface="+mn-ea"/>
                <a:cs typeface="+mn-cs"/>
              </a:rPr>
              <a:t>Explain what the following CSS selector selects:</a:t>
            </a:r>
            <a:br>
              <a:rPr lang="en-US" dirty="0">
                <a:latin typeface="Arial" charset="0"/>
                <a:ea typeface="+mn-ea"/>
                <a:cs typeface="+mn-cs"/>
              </a:rPr>
            </a:br>
            <a:br>
              <a:rPr lang="en-US" dirty="0">
                <a:latin typeface="Arial" charset="0"/>
                <a:ea typeface="+mn-ea"/>
                <a:cs typeface="+mn-cs"/>
              </a:rPr>
            </a:br>
            <a:r>
              <a:rPr lang="en-US" dirty="0">
                <a:latin typeface="Consolas" charset="0"/>
                <a:ea typeface="Consolas" charset="0"/>
                <a:cs typeface="Consolas" charset="0"/>
              </a:rPr>
              <a:t>	</a:t>
            </a:r>
            <a:r>
              <a:rPr lang="en-US" dirty="0" err="1">
                <a:latin typeface="Consolas" charset="0"/>
                <a:ea typeface="Consolas" charset="0"/>
                <a:cs typeface="Consolas" charset="0"/>
              </a:rPr>
              <a:t>div#abc</a:t>
            </a:r>
            <a:r>
              <a:rPr lang="en-US" dirty="0">
                <a:latin typeface="Consolas" charset="0"/>
                <a:ea typeface="Consolas" charset="0"/>
                <a:cs typeface="Consolas" charset="0"/>
              </a:rPr>
              <a:t> &gt; p {…}</a:t>
            </a:r>
          </a:p>
          <a:p>
            <a:pPr marL="457200" indent="-457200" eaLnBrk="1" fontAlgn="auto" hangingPunct="1">
              <a:spcAft>
                <a:spcPts val="0"/>
              </a:spcAft>
              <a:buFont typeface="+mj-lt"/>
              <a:buAutoNum type="arabicPeriod" startAt="9"/>
              <a:defRPr/>
            </a:pPr>
            <a:endParaRPr lang="en-US" dirty="0">
              <a:latin typeface="Arial" charset="0"/>
              <a:ea typeface="+mn-ea"/>
              <a:cs typeface="+mn-cs"/>
            </a:endParaRPr>
          </a:p>
          <a:p>
            <a:pPr marL="457200" indent="-457200" eaLnBrk="1" fontAlgn="auto" hangingPunct="1">
              <a:spcAft>
                <a:spcPts val="0"/>
              </a:spcAft>
              <a:buFont typeface="+mj-lt"/>
              <a:buAutoNum type="arabicPeriod" startAt="9"/>
              <a:defRPr/>
            </a:pPr>
            <a:r>
              <a:rPr lang="en-US" dirty="0">
                <a:latin typeface="Arial" charset="0"/>
                <a:ea typeface="+mn-ea"/>
                <a:cs typeface="+mn-cs"/>
              </a:rPr>
              <a:t>What is the number 1 rule of Web design and development? The bottom line… The most important thing...?</a:t>
            </a:r>
          </a:p>
          <a:p>
            <a:pPr eaLnBrk="1" fontAlgn="auto" hangingPunct="1">
              <a:spcAft>
                <a:spcPts val="0"/>
              </a:spcAft>
              <a:defRPr/>
            </a:pPr>
            <a:endParaRPr lang="en-US" dirty="0">
              <a:latin typeface="Arial" charset="0"/>
              <a:cs typeface="+mn-cs"/>
            </a:endParaRPr>
          </a:p>
          <a:p>
            <a:pPr marL="457200" indent="-457200" eaLnBrk="1" fontAlgn="auto" hangingPunct="1">
              <a:spcAft>
                <a:spcPts val="0"/>
              </a:spcAft>
              <a:buFont typeface="+mj-lt"/>
              <a:buAutoNum type="arabicPeriod"/>
              <a:defRPr/>
            </a:pPr>
            <a:endParaRPr lang="en-AU" dirty="0">
              <a:latin typeface="Arial" charset="0"/>
              <a:cs typeface="+mn-cs"/>
            </a:endParaRPr>
          </a:p>
        </p:txBody>
      </p:sp>
    </p:spTree>
    <p:extLst>
      <p:ext uri="{BB962C8B-B14F-4D97-AF65-F5344CB8AC3E}">
        <p14:creationId xmlns:p14="http://schemas.microsoft.com/office/powerpoint/2010/main" val="484192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AU"/>
          </a:p>
        </p:txBody>
      </p:sp>
      <p:sp>
        <p:nvSpPr>
          <p:cNvPr id="7" name="Content Placeholder 6"/>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AU" dirty="0"/>
          </a:p>
          <a:p>
            <a:pPr marL="0" marR="0" lvl="0" indent="0" defTabSz="914400" eaLnBrk="1" fontAlgn="auto" latinLnBrk="0" hangingPunct="1">
              <a:lnSpc>
                <a:spcPct val="100000"/>
              </a:lnSpc>
              <a:spcBef>
                <a:spcPts val="0"/>
              </a:spcBef>
              <a:spcAft>
                <a:spcPts val="0"/>
              </a:spcAft>
              <a:buClrTx/>
              <a:buSzTx/>
              <a:buFontTx/>
              <a:buNone/>
              <a:tabLst/>
              <a:defRPr/>
            </a:pPr>
            <a:endParaRPr lang="en-AU" dirty="0"/>
          </a:p>
          <a:p>
            <a:pPr marL="0" marR="0" lvl="0" indent="0" defTabSz="914400" eaLnBrk="1" fontAlgn="auto" latinLnBrk="0" hangingPunct="1">
              <a:lnSpc>
                <a:spcPct val="100000"/>
              </a:lnSpc>
              <a:spcBef>
                <a:spcPts val="0"/>
              </a:spcBef>
              <a:spcAft>
                <a:spcPts val="0"/>
              </a:spcAft>
              <a:buClrTx/>
              <a:buSzTx/>
              <a:buFontTx/>
              <a:buNone/>
              <a:tabLst/>
              <a:defRPr/>
            </a:pPr>
            <a:endParaRPr lang="en-AU" dirty="0"/>
          </a:p>
          <a:p>
            <a:pPr marL="0" marR="0" lvl="0" indent="0" defTabSz="914400" eaLnBrk="1" fontAlgn="auto" latinLnBrk="0" hangingPunct="1">
              <a:lnSpc>
                <a:spcPct val="100000"/>
              </a:lnSpc>
              <a:spcBef>
                <a:spcPts val="0"/>
              </a:spcBef>
              <a:spcAft>
                <a:spcPts val="0"/>
              </a:spcAft>
              <a:buClrTx/>
              <a:buSzTx/>
              <a:buFontTx/>
              <a:buNone/>
              <a:tabLst/>
              <a:defRPr/>
            </a:pPr>
            <a:endParaRPr lang="en-AU" dirty="0"/>
          </a:p>
          <a:p>
            <a:pPr marL="0" marR="0" lvl="0" indent="0" algn="ctr" defTabSz="914400" eaLnBrk="1" fontAlgn="auto" latinLnBrk="0" hangingPunct="1">
              <a:lnSpc>
                <a:spcPct val="100000"/>
              </a:lnSpc>
              <a:spcBef>
                <a:spcPts val="0"/>
              </a:spcBef>
              <a:spcAft>
                <a:spcPts val="0"/>
              </a:spcAft>
              <a:buClrTx/>
              <a:buSzTx/>
              <a:buFontTx/>
              <a:buNone/>
              <a:tabLst/>
              <a:defRPr/>
            </a:pPr>
            <a:r>
              <a:rPr lang="en-AU" i="1" dirty="0"/>
              <a:t>...answers in a separate document...</a:t>
            </a:r>
          </a:p>
        </p:txBody>
      </p:sp>
    </p:spTree>
    <p:extLst>
      <p:ext uri="{BB962C8B-B14F-4D97-AF65-F5344CB8AC3E}">
        <p14:creationId xmlns:p14="http://schemas.microsoft.com/office/powerpoint/2010/main" val="769855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69525DE-F8CC-D143-B270-2894ED38AC09}"/>
              </a:ext>
            </a:extLst>
          </p:cNvPr>
          <p:cNvSpPr>
            <a:spLocks noGrp="1"/>
          </p:cNvSpPr>
          <p:nvPr>
            <p:ph type="title"/>
          </p:nvPr>
        </p:nvSpPr>
        <p:spPr/>
        <p:txBody>
          <a:bodyPr/>
          <a:lstStyle/>
          <a:p>
            <a:r>
              <a:rPr lang="en-US" dirty="0"/>
              <a:t>What do you want?</a:t>
            </a:r>
          </a:p>
        </p:txBody>
      </p:sp>
      <p:sp>
        <p:nvSpPr>
          <p:cNvPr id="7" name="Text Placeholder 6">
            <a:extLst>
              <a:ext uri="{FF2B5EF4-FFF2-40B4-BE49-F238E27FC236}">
                <a16:creationId xmlns:a16="http://schemas.microsoft.com/office/drawing/2014/main" id="{FD875A54-49A1-3543-8BEA-D0ABE351F8F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47700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Jim </a:t>
            </a:r>
            <a:r>
              <a:rPr lang="en-US" dirty="0" err="1"/>
              <a:t>Rohn</a:t>
            </a:r>
            <a:endParaRPr lang="en-AU" dirty="0"/>
          </a:p>
        </p:txBody>
      </p:sp>
      <p:sp>
        <p:nvSpPr>
          <p:cNvPr id="3" name="Content Placeholder 2"/>
          <p:cNvSpPr>
            <a:spLocks noGrp="1"/>
          </p:cNvSpPr>
          <p:nvPr>
            <p:ph idx="1"/>
          </p:nvPr>
        </p:nvSpPr>
        <p:spPr/>
        <p:txBody>
          <a:bodyPr>
            <a:normAutofit/>
          </a:bodyPr>
          <a:lstStyle/>
          <a:p>
            <a:pPr marL="0" indent="0">
              <a:buNone/>
            </a:pPr>
            <a:r>
              <a:rPr lang="en-AU" sz="4400" dirty="0">
                <a:solidFill>
                  <a:schemeClr val="tx2"/>
                </a:solidFill>
                <a:latin typeface="IBM Plex Sans"/>
              </a:rPr>
              <a:t>"Don’t wish it was easier, wish you were better. Don’t wish for less problems, wish for more skills. Don’t wish for less challenges, wish for more wisdom."</a:t>
            </a:r>
            <a:endParaRPr lang="en-US" sz="4400" b="0" dirty="0">
              <a:solidFill>
                <a:schemeClr val="tx2"/>
              </a:solidFill>
            </a:endParaRPr>
          </a:p>
        </p:txBody>
      </p:sp>
      <p:pic>
        <p:nvPicPr>
          <p:cNvPr id="4" name="Picture 3" descr="Jim Rohn"/>
          <p:cNvPicPr>
            <a:picLocks noChangeAspect="1"/>
          </p:cNvPicPr>
          <p:nvPr/>
        </p:nvPicPr>
        <p:blipFill>
          <a:blip r:embed="rId2"/>
          <a:stretch>
            <a:fillRect/>
          </a:stretch>
        </p:blipFill>
        <p:spPr>
          <a:xfrm>
            <a:off x="6059950" y="4987479"/>
            <a:ext cx="2540000" cy="1282700"/>
          </a:xfrm>
          <a:prstGeom prst="rect">
            <a:avLst/>
          </a:prstGeom>
        </p:spPr>
      </p:pic>
    </p:spTree>
    <p:extLst>
      <p:ext uri="{BB962C8B-B14F-4D97-AF65-F5344CB8AC3E}">
        <p14:creationId xmlns:p14="http://schemas.microsoft.com/office/powerpoint/2010/main" val="1203913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Summary</a:t>
            </a:r>
          </a:p>
        </p:txBody>
      </p:sp>
      <p:sp>
        <p:nvSpPr>
          <p:cNvPr id="3" name="Content Placeholder 2"/>
          <p:cNvSpPr>
            <a:spLocks noGrp="1"/>
          </p:cNvSpPr>
          <p:nvPr>
            <p:ph idx="1"/>
          </p:nvPr>
        </p:nvSpPr>
        <p:spPr/>
        <p:txBody>
          <a:bodyPr>
            <a:normAutofit/>
          </a:bodyPr>
          <a:lstStyle/>
          <a:p>
            <a:r>
              <a:rPr lang="en-AU" dirty="0"/>
              <a:t>Be prepared to work independently and in a self-motivated way </a:t>
            </a:r>
            <a:br>
              <a:rPr lang="en-AU" dirty="0"/>
            </a:br>
            <a:r>
              <a:rPr lang="en-AU" dirty="0"/>
              <a:t>(CLO: Identify, and act upon, learning opportunities and </a:t>
            </a:r>
            <a:br>
              <a:rPr lang="en-AU" dirty="0"/>
            </a:br>
            <a:r>
              <a:rPr lang="en-AU" dirty="0"/>
              <a:t>self-improvements)</a:t>
            </a:r>
          </a:p>
          <a:p>
            <a:pPr lvl="1"/>
            <a:r>
              <a:rPr lang="en-AU" i="1" dirty="0"/>
              <a:t>Schedule </a:t>
            </a:r>
            <a:r>
              <a:rPr lang="en-AU" dirty="0"/>
              <a:t>time for independent learning!</a:t>
            </a:r>
          </a:p>
          <a:p>
            <a:pPr lvl="1"/>
            <a:endParaRPr lang="en-AU" dirty="0"/>
          </a:p>
          <a:p>
            <a:r>
              <a:rPr lang="en-AU" dirty="0"/>
              <a:t>Don't just aim for the 'easiest', but the 'best'</a:t>
            </a:r>
          </a:p>
          <a:p>
            <a:r>
              <a:rPr lang="en-AU" dirty="0"/>
              <a:t>If you didn't do well with the revision... </a:t>
            </a:r>
            <a:r>
              <a:rPr lang="en-AU" i="1" dirty="0"/>
              <a:t>quickly </a:t>
            </a:r>
            <a:r>
              <a:rPr lang="en-AU" dirty="0"/>
              <a:t>catch up on:</a:t>
            </a:r>
          </a:p>
          <a:p>
            <a:pPr lvl="1"/>
            <a:r>
              <a:rPr lang="en-AU" dirty="0"/>
              <a:t>HTML</a:t>
            </a:r>
          </a:p>
          <a:p>
            <a:pPr lvl="1"/>
            <a:r>
              <a:rPr lang="en-AU" dirty="0"/>
              <a:t>CSS</a:t>
            </a:r>
          </a:p>
          <a:p>
            <a:pPr lvl="1"/>
            <a:r>
              <a:rPr lang="en-AU" dirty="0"/>
              <a:t>JavaScript</a:t>
            </a:r>
          </a:p>
          <a:p>
            <a:pPr lvl="1"/>
            <a:r>
              <a:rPr lang="en-AU" dirty="0"/>
              <a:t>Principles - design, images, usability, goal-driven Web design</a:t>
            </a:r>
          </a:p>
        </p:txBody>
      </p:sp>
    </p:spTree>
    <p:extLst>
      <p:ext uri="{BB962C8B-B14F-4D97-AF65-F5344CB8AC3E}">
        <p14:creationId xmlns:p14="http://schemas.microsoft.com/office/powerpoint/2010/main" val="1003795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Learning Objectives – be able to…</a:t>
            </a:r>
          </a:p>
        </p:txBody>
      </p:sp>
      <p:sp>
        <p:nvSpPr>
          <p:cNvPr id="3" name="Content Placeholder 2"/>
          <p:cNvSpPr>
            <a:spLocks noGrp="1"/>
          </p:cNvSpPr>
          <p:nvPr>
            <p:ph idx="1"/>
          </p:nvPr>
        </p:nvSpPr>
        <p:spPr/>
        <p:txBody>
          <a:bodyPr/>
          <a:lstStyle/>
          <a:p>
            <a:r>
              <a:rPr lang="en-AU" dirty="0"/>
              <a:t>Introduce the subject and its "different" structure and style</a:t>
            </a:r>
          </a:p>
          <a:p>
            <a:r>
              <a:rPr lang="en-AU" dirty="0"/>
              <a:t>Prepare for a (potentially) different way of working and learning</a:t>
            </a:r>
          </a:p>
          <a:p>
            <a:r>
              <a:rPr lang="en-US" dirty="0"/>
              <a:t>Revise Web design and development skills and knowledge (expected in this subject)</a:t>
            </a:r>
          </a:p>
        </p:txBody>
      </p:sp>
    </p:spTree>
    <p:extLst>
      <p:ext uri="{BB962C8B-B14F-4D97-AF65-F5344CB8AC3E}">
        <p14:creationId xmlns:p14="http://schemas.microsoft.com/office/powerpoint/2010/main" val="817002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59827-99A2-5646-AC95-B07EB7E239B4}"/>
              </a:ext>
            </a:extLst>
          </p:cNvPr>
          <p:cNvSpPr>
            <a:spLocks noGrp="1"/>
          </p:cNvSpPr>
          <p:nvPr>
            <p:ph type="title"/>
          </p:nvPr>
        </p:nvSpPr>
        <p:spPr/>
        <p:txBody>
          <a:bodyPr/>
          <a:lstStyle/>
          <a:p>
            <a:r>
              <a:rPr lang="en-US" dirty="0"/>
              <a:t>We cover these Course Learning Outcomes</a:t>
            </a:r>
          </a:p>
        </p:txBody>
      </p:sp>
      <p:sp>
        <p:nvSpPr>
          <p:cNvPr id="3" name="Content Placeholder 2">
            <a:extLst>
              <a:ext uri="{FF2B5EF4-FFF2-40B4-BE49-F238E27FC236}">
                <a16:creationId xmlns:a16="http://schemas.microsoft.com/office/drawing/2014/main" id="{D4CD6889-D15B-8C41-B902-CFB0F5546255}"/>
              </a:ext>
            </a:extLst>
          </p:cNvPr>
          <p:cNvSpPr>
            <a:spLocks noGrp="1"/>
          </p:cNvSpPr>
          <p:nvPr>
            <p:ph idx="1"/>
          </p:nvPr>
        </p:nvSpPr>
        <p:spPr/>
        <p:txBody>
          <a:bodyPr>
            <a:normAutofit fontScale="92500"/>
          </a:bodyPr>
          <a:lstStyle/>
          <a:p>
            <a:r>
              <a:rPr lang="en-AU" dirty="0"/>
              <a:t>Demonstrate essential knowledge for a career in technology related professions and practice </a:t>
            </a:r>
          </a:p>
          <a:p>
            <a:r>
              <a:rPr lang="en-AU" dirty="0"/>
              <a:t>Synthesise industry standard and underlying principles and concepts for decision making</a:t>
            </a:r>
          </a:p>
          <a:p>
            <a:r>
              <a:rPr lang="en-AU" dirty="0"/>
              <a:t>Apply critical thinking to address IT related issues</a:t>
            </a:r>
          </a:p>
          <a:p>
            <a:r>
              <a:rPr lang="en-AU" dirty="0"/>
              <a:t>Convey information clearly and fluently, in high quality written form appropriate for their audience </a:t>
            </a:r>
          </a:p>
          <a:p>
            <a:r>
              <a:rPr lang="en-AU" dirty="0"/>
              <a:t>Demonstrate effective oral presentation skills for academic and professional audiences </a:t>
            </a:r>
          </a:p>
          <a:p>
            <a:r>
              <a:rPr lang="en-AU" dirty="0"/>
              <a:t>Demonstrate the ability to work collaboratively </a:t>
            </a:r>
          </a:p>
          <a:p>
            <a:r>
              <a:rPr lang="en-AU" dirty="0"/>
              <a:t>Apply technical skills, including numeracy, necessary for professional practice </a:t>
            </a:r>
          </a:p>
          <a:p>
            <a:r>
              <a:rPr lang="en-AU" dirty="0"/>
              <a:t>Identify, and act upon, learning opportunities and self-improvements</a:t>
            </a:r>
          </a:p>
          <a:p>
            <a:endParaRPr lang="en-US" dirty="0"/>
          </a:p>
        </p:txBody>
      </p:sp>
      <p:pic>
        <p:nvPicPr>
          <p:cNvPr id="1026" name="Picture 2" descr="do ALL the THINGS - do ALL the things!!!!1! | Meme Generator">
            <a:extLst>
              <a:ext uri="{FF2B5EF4-FFF2-40B4-BE49-F238E27FC236}">
                <a16:creationId xmlns:a16="http://schemas.microsoft.com/office/drawing/2014/main" id="{84A52C25-3421-944D-9D24-822C92160B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51" y="1019503"/>
            <a:ext cx="8292145" cy="5398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7375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a:xfrm>
            <a:off x="20638" y="52388"/>
            <a:ext cx="8578850" cy="488950"/>
          </a:xfrm>
        </p:spPr>
        <p:txBody>
          <a:bodyPr/>
          <a:lstStyle/>
          <a:p>
            <a:pPr eaLnBrk="1" hangingPunct="1"/>
            <a:r>
              <a:rPr lang="en-AU" dirty="0">
                <a:latin typeface="Arial" charset="0"/>
              </a:rPr>
              <a:t>Description</a:t>
            </a:r>
          </a:p>
        </p:txBody>
      </p:sp>
      <p:sp>
        <p:nvSpPr>
          <p:cNvPr id="52226" name="Content Placeholder 2"/>
          <p:cNvSpPr>
            <a:spLocks noGrp="1"/>
          </p:cNvSpPr>
          <p:nvPr>
            <p:ph idx="1"/>
          </p:nvPr>
        </p:nvSpPr>
        <p:spPr>
          <a:xfrm>
            <a:off x="71438" y="1138238"/>
            <a:ext cx="8929687" cy="5132387"/>
          </a:xfrm>
        </p:spPr>
        <p:txBody>
          <a:bodyPr>
            <a:normAutofit/>
          </a:bodyPr>
          <a:lstStyle/>
          <a:p>
            <a:r>
              <a:rPr lang="en-US" dirty="0"/>
              <a:t>In this subject, students will learn about Web-based Content Management Systems (CMS), and use them to develop websites. Students will review CMS tools and technologies and evaluate them in terms of client requirements. Students will develop sites using front-end (client-side) and back-end (server-side) programming while considering issues of interface and user experience design, accessibility and Web standards.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a:xfrm>
            <a:off x="20638" y="52388"/>
            <a:ext cx="8578850" cy="488950"/>
          </a:xfrm>
        </p:spPr>
        <p:txBody>
          <a:bodyPr/>
          <a:lstStyle/>
          <a:p>
            <a:pPr eaLnBrk="1" hangingPunct="1"/>
            <a:r>
              <a:rPr lang="en-AU" dirty="0">
                <a:latin typeface="Arial" charset="0"/>
              </a:rPr>
              <a:t>Subject Learning Outcomes</a:t>
            </a:r>
          </a:p>
        </p:txBody>
      </p:sp>
      <p:sp>
        <p:nvSpPr>
          <p:cNvPr id="52226" name="Content Placeholder 2"/>
          <p:cNvSpPr>
            <a:spLocks noGrp="1"/>
          </p:cNvSpPr>
          <p:nvPr>
            <p:ph idx="1"/>
          </p:nvPr>
        </p:nvSpPr>
        <p:spPr>
          <a:xfrm>
            <a:off x="71438" y="1138238"/>
            <a:ext cx="8929687" cy="5132387"/>
          </a:xfrm>
        </p:spPr>
        <p:txBody>
          <a:bodyPr>
            <a:normAutofit/>
          </a:bodyPr>
          <a:lstStyle/>
          <a:p>
            <a:pPr marL="457200" indent="-457200">
              <a:buFont typeface="+mj-lt"/>
              <a:buAutoNum type="arabicPeriod"/>
            </a:pPr>
            <a:r>
              <a:rPr lang="en-US" dirty="0"/>
              <a:t>Appraise the role of content management technologies to </a:t>
            </a:r>
            <a:r>
              <a:rPr lang="en-US" dirty="0" err="1"/>
              <a:t>organise</a:t>
            </a:r>
            <a:r>
              <a:rPr lang="en-US" dirty="0"/>
              <a:t> and present web content;</a:t>
            </a:r>
          </a:p>
          <a:p>
            <a:pPr marL="457200" indent="-457200">
              <a:buFont typeface="+mj-lt"/>
              <a:buAutoNum type="arabicPeriod"/>
            </a:pPr>
            <a:r>
              <a:rPr lang="en-US" dirty="0"/>
              <a:t>Create and deploy websites using content management systems, including creating and editing content, creating custom templates or themes, and performing site management;</a:t>
            </a:r>
          </a:p>
          <a:p>
            <a:pPr marL="457200" indent="-457200">
              <a:buFont typeface="+mj-lt"/>
              <a:buAutoNum type="arabicPeriod"/>
            </a:pPr>
            <a:r>
              <a:rPr lang="en-US" dirty="0"/>
              <a:t>Examine installation and maintenance considerations for modern websites;</a:t>
            </a:r>
          </a:p>
          <a:p>
            <a:pPr marL="457200" indent="-457200">
              <a:buFont typeface="+mj-lt"/>
              <a:buAutoNum type="arabicPeriod"/>
            </a:pPr>
            <a:endParaRPr lang="en-US" i="1" dirty="0"/>
          </a:p>
        </p:txBody>
      </p:sp>
    </p:spTree>
    <p:extLst>
      <p:ext uri="{BB962C8B-B14F-4D97-AF65-F5344CB8AC3E}">
        <p14:creationId xmlns:p14="http://schemas.microsoft.com/office/powerpoint/2010/main" val="647260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Prerequisites</a:t>
            </a:r>
            <a:endParaRPr lang="en-AU" dirty="0"/>
          </a:p>
        </p:txBody>
      </p:sp>
      <p:sp>
        <p:nvSpPr>
          <p:cNvPr id="3" name="Content Placeholder 2"/>
          <p:cNvSpPr>
            <a:spLocks noGrp="1"/>
          </p:cNvSpPr>
          <p:nvPr>
            <p:ph idx="1"/>
          </p:nvPr>
        </p:nvSpPr>
        <p:spPr/>
        <p:txBody>
          <a:bodyPr/>
          <a:lstStyle/>
          <a:p>
            <a:r>
              <a:rPr lang="en-US" dirty="0"/>
              <a:t>CP1406 OR CP2010 (Web Design)</a:t>
            </a:r>
          </a:p>
          <a:p>
            <a:pPr lvl="1"/>
            <a:r>
              <a:rPr lang="en-US" dirty="0"/>
              <a:t>AND </a:t>
            </a:r>
          </a:p>
          <a:p>
            <a:r>
              <a:rPr lang="en-US" dirty="0"/>
              <a:t>CP1404 (Programming)</a:t>
            </a:r>
          </a:p>
          <a:p>
            <a:pPr lvl="1"/>
            <a:r>
              <a:rPr lang="en-US" dirty="0"/>
              <a:t>AND</a:t>
            </a:r>
          </a:p>
          <a:p>
            <a:r>
              <a:rPr lang="en-US" dirty="0"/>
              <a:t>24 Credit Points of CP* subjects (8 subjects) </a:t>
            </a:r>
          </a:p>
          <a:p>
            <a:endParaRPr lang="en-AU" dirty="0"/>
          </a:p>
        </p:txBody>
      </p:sp>
      <p:sp>
        <p:nvSpPr>
          <p:cNvPr id="5" name="Rectangle 4"/>
          <p:cNvSpPr/>
          <p:nvPr/>
        </p:nvSpPr>
        <p:spPr>
          <a:xfrm>
            <a:off x="675862" y="3703828"/>
            <a:ext cx="7720268"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AU" sz="3600" dirty="0">
                <a:solidFill>
                  <a:srgbClr val="FF0000"/>
                </a:solidFill>
              </a:rPr>
              <a:t>Warning</a:t>
            </a:r>
            <a:r>
              <a:rPr lang="en-AU" sz="3600" dirty="0"/>
              <a:t>: this is a 3</a:t>
            </a:r>
            <a:r>
              <a:rPr lang="en-AU" sz="3600" baseline="30000" dirty="0"/>
              <a:t>rd</a:t>
            </a:r>
            <a:r>
              <a:rPr lang="en-AU" sz="3600" dirty="0"/>
              <a:t> year subject</a:t>
            </a:r>
            <a:r>
              <a:rPr lang="en-AU" sz="3600"/>
              <a:t>; </a:t>
            </a:r>
            <a:br>
              <a:rPr lang="en-AU" sz="3600"/>
            </a:br>
            <a:r>
              <a:rPr lang="en-AU" sz="3600"/>
              <a:t>we </a:t>
            </a:r>
            <a:r>
              <a:rPr lang="en-AU" sz="3600" dirty="0"/>
              <a:t>expect 3</a:t>
            </a:r>
            <a:r>
              <a:rPr lang="en-AU" sz="3600" baseline="30000" dirty="0"/>
              <a:t>rd</a:t>
            </a:r>
            <a:r>
              <a:rPr lang="en-AU" sz="3600" dirty="0"/>
              <a:t> year independent learning</a:t>
            </a:r>
          </a:p>
        </p:txBody>
      </p:sp>
    </p:spTree>
    <p:extLst>
      <p:ext uri="{BB962C8B-B14F-4D97-AF65-F5344CB8AC3E}">
        <p14:creationId xmlns:p14="http://schemas.microsoft.com/office/powerpoint/2010/main" val="529492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Not your usual subject format…</a:t>
            </a:r>
          </a:p>
        </p:txBody>
      </p:sp>
      <p:sp>
        <p:nvSpPr>
          <p:cNvPr id="3" name="Content Placeholder 2"/>
          <p:cNvSpPr>
            <a:spLocks noGrp="1"/>
          </p:cNvSpPr>
          <p:nvPr>
            <p:ph idx="1"/>
          </p:nvPr>
        </p:nvSpPr>
        <p:spPr/>
        <p:txBody>
          <a:bodyPr>
            <a:normAutofit lnSpcReduction="10000"/>
          </a:bodyPr>
          <a:lstStyle/>
          <a:p>
            <a:r>
              <a:rPr lang="en-AU" dirty="0"/>
              <a:t>More </a:t>
            </a:r>
            <a:r>
              <a:rPr lang="en-AU" i="1" dirty="0"/>
              <a:t>self-directed </a:t>
            </a:r>
            <a:r>
              <a:rPr lang="en-AU" dirty="0"/>
              <a:t>than most IT subjects. </a:t>
            </a:r>
          </a:p>
          <a:p>
            <a:r>
              <a:rPr lang="en-AU" dirty="0"/>
              <a:t>Significant amount of learning through online courses, mostly </a:t>
            </a:r>
            <a:r>
              <a:rPr lang="en-AU" b="1" dirty="0"/>
              <a:t>LinkedIn Learning</a:t>
            </a:r>
            <a:r>
              <a:rPr lang="en-AU" dirty="0"/>
              <a:t> and your own research.</a:t>
            </a:r>
          </a:p>
          <a:p>
            <a:pPr lvl="1"/>
            <a:r>
              <a:rPr lang="en-AU" i="1" dirty="0"/>
              <a:t>Schedule time for this - put it in your calendar</a:t>
            </a:r>
            <a:r>
              <a:rPr lang="en-AU" dirty="0"/>
              <a:t> </a:t>
            </a:r>
          </a:p>
          <a:p>
            <a:pPr lvl="1"/>
            <a:r>
              <a:rPr lang="en-AU" dirty="0"/>
              <a:t>Keep track in a learning journal</a:t>
            </a:r>
          </a:p>
          <a:p>
            <a:r>
              <a:rPr lang="en-AU" dirty="0"/>
              <a:t>Lectures will introduce topics and include demonstrations, </a:t>
            </a:r>
            <a:br>
              <a:rPr lang="en-AU" dirty="0"/>
            </a:br>
            <a:r>
              <a:rPr lang="en-AU" dirty="0"/>
              <a:t>but won’t always prescribe </a:t>
            </a:r>
          </a:p>
          <a:p>
            <a:r>
              <a:rPr lang="en-AU" dirty="0"/>
              <a:t>Up to you to compare and test different ways of achieving set goals </a:t>
            </a:r>
          </a:p>
          <a:p>
            <a:r>
              <a:rPr lang="en-AU" dirty="0"/>
              <a:t>Practicals are supported practice/learning sessions </a:t>
            </a:r>
            <a:br>
              <a:rPr lang="en-AU" dirty="0"/>
            </a:br>
            <a:r>
              <a:rPr lang="en-AU" dirty="0"/>
              <a:t>(no walk-throughs) or group project work</a:t>
            </a:r>
          </a:p>
          <a:p>
            <a:r>
              <a:rPr lang="en-AU" dirty="0"/>
              <a:t>You should not expect to be told what to do in this subject, but should be prepared to achieve set goals through finding and following a best course of action</a:t>
            </a:r>
          </a:p>
        </p:txBody>
      </p:sp>
    </p:spTree>
    <p:extLst>
      <p:ext uri="{BB962C8B-B14F-4D97-AF65-F5344CB8AC3E}">
        <p14:creationId xmlns:p14="http://schemas.microsoft.com/office/powerpoint/2010/main" val="1618341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Why? Why not just follow a textbook?</a:t>
            </a:r>
          </a:p>
        </p:txBody>
      </p:sp>
      <p:sp>
        <p:nvSpPr>
          <p:cNvPr id="3" name="Content Placeholder 2"/>
          <p:cNvSpPr>
            <a:spLocks noGrp="1"/>
          </p:cNvSpPr>
          <p:nvPr>
            <p:ph idx="1"/>
          </p:nvPr>
        </p:nvSpPr>
        <p:spPr/>
        <p:txBody>
          <a:bodyPr/>
          <a:lstStyle/>
          <a:p>
            <a:r>
              <a:rPr lang="en-AU" dirty="0"/>
              <a:t>This subject is designed as an attempt to mimic modern development in </a:t>
            </a:r>
            <a:r>
              <a:rPr lang="en-AU" b="1" dirty="0"/>
              <a:t>industry</a:t>
            </a:r>
            <a:r>
              <a:rPr lang="en-AU" dirty="0"/>
              <a:t>, to help prepare you for the IT workforce</a:t>
            </a:r>
          </a:p>
          <a:p>
            <a:r>
              <a:rPr lang="en-AU" dirty="0"/>
              <a:t>One of the most important attributes needed in developers is the ability to figure out what to do next, when it's unclear/unstructured </a:t>
            </a:r>
          </a:p>
          <a:p>
            <a:pPr lvl="1"/>
            <a:r>
              <a:rPr lang="en-AU" dirty="0"/>
              <a:t>not just following steps, but determining and taking best action</a:t>
            </a:r>
          </a:p>
          <a:p>
            <a:endParaRPr lang="en-AU" dirty="0"/>
          </a:p>
          <a:p>
            <a:r>
              <a:rPr lang="en-AU" dirty="0"/>
              <a:t>We will use modern Agile development methods like: </a:t>
            </a:r>
          </a:p>
          <a:p>
            <a:pPr lvl="1"/>
            <a:r>
              <a:rPr lang="en-AU" dirty="0"/>
              <a:t>stand-up meetings (every teamwork prac)</a:t>
            </a:r>
          </a:p>
          <a:p>
            <a:pPr lvl="1"/>
            <a:r>
              <a:rPr lang="en-AU" dirty="0"/>
              <a:t>tools: virtual environments, version control, project management, communication</a:t>
            </a:r>
          </a:p>
          <a:p>
            <a:pPr lvl="1"/>
            <a:endParaRPr lang="en-AU" dirty="0"/>
          </a:p>
          <a:p>
            <a:r>
              <a:rPr lang="en-AU" dirty="0"/>
              <a:t>You get out what you put in - don't aim for the easiest, but the best</a:t>
            </a:r>
          </a:p>
        </p:txBody>
      </p:sp>
    </p:spTree>
    <p:extLst>
      <p:ext uri="{BB962C8B-B14F-4D97-AF65-F5344CB8AC3E}">
        <p14:creationId xmlns:p14="http://schemas.microsoft.com/office/powerpoint/2010/main" val="423961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2_Default Design">
  <a:themeElements>
    <a:clrScheme name="2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JCU40Lecture">
  <a:themeElements>
    <a:clrScheme name="2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JCUcircles">
  <a:themeElements>
    <a:clrScheme name="Custom 2">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112EFF"/>
      </a:hlink>
      <a:folHlink>
        <a:srgbClr val="B2B2B2"/>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0D23BF17FCDC947B8E404D646247F8D" ma:contentTypeVersion="13" ma:contentTypeDescription="Create a new document." ma:contentTypeScope="" ma:versionID="bce65fef590ea530654b5a70b3aaf7d2">
  <xsd:schema xmlns:xsd="http://www.w3.org/2001/XMLSchema" xmlns:xs="http://www.w3.org/2001/XMLSchema" xmlns:p="http://schemas.microsoft.com/office/2006/metadata/properties" xmlns:ns2="0f5e39c8-e5a1-4a0d-b53f-9134be983d19" xmlns:ns3="c64b295e-e158-430a-a9fe-95bbf17b9d7d" targetNamespace="http://schemas.microsoft.com/office/2006/metadata/properties" ma:root="true" ma:fieldsID="1f03c8af7986bb0706683fe4a1ab921a" ns2:_="" ns3:_="">
    <xsd:import namespace="0f5e39c8-e5a1-4a0d-b53f-9134be983d19"/>
    <xsd:import namespace="c64b295e-e158-430a-a9fe-95bbf17b9d7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5e39c8-e5a1-4a0d-b53f-9134be983d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64b295e-e158-430a-a9fe-95bbf17b9d7d"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D32F5E-06E3-478C-B10D-A01C27706A0A}">
  <ds:schemaRefs>
    <ds:schemaRef ds:uri="http://schemas.microsoft.com/sharepoint/v3/contenttype/forms"/>
  </ds:schemaRefs>
</ds:datastoreItem>
</file>

<file path=customXml/itemProps2.xml><?xml version="1.0" encoding="utf-8"?>
<ds:datastoreItem xmlns:ds="http://schemas.openxmlformats.org/officeDocument/2006/customXml" ds:itemID="{95EB45E8-4241-47AF-8EBA-7EC9947D8207}">
  <ds:schemaRefs>
    <ds:schemaRef ds:uri="http://schemas.microsoft.com/office/2006/documentManagement/types"/>
    <ds:schemaRef ds:uri="http://purl.org/dc/elements/1.1/"/>
    <ds:schemaRef ds:uri="0f5e39c8-e5a1-4a0d-b53f-9134be983d19"/>
    <ds:schemaRef ds:uri="http://schemas.microsoft.com/office/2006/metadata/properties"/>
    <ds:schemaRef ds:uri="http://www.w3.org/XML/1998/namespace"/>
    <ds:schemaRef ds:uri="http://purl.org/dc/terms/"/>
    <ds:schemaRef ds:uri="http://purl.org/dc/dcmitype/"/>
    <ds:schemaRef ds:uri="http://schemas.microsoft.com/office/infopath/2007/PartnerControls"/>
    <ds:schemaRef ds:uri="http://schemas.openxmlformats.org/package/2006/metadata/core-properties"/>
    <ds:schemaRef ds:uri="c64b295e-e158-430a-a9fe-95bbf17b9d7d"/>
  </ds:schemaRefs>
</ds:datastoreItem>
</file>

<file path=customXml/itemProps3.xml><?xml version="1.0" encoding="utf-8"?>
<ds:datastoreItem xmlns:ds="http://schemas.openxmlformats.org/officeDocument/2006/customXml" ds:itemID="{F4092E76-3E2E-49C8-A91E-7B98A4DA67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5e39c8-e5a1-4a0d-b53f-9134be983d19"/>
    <ds:schemaRef ds:uri="c64b295e-e158-430a-a9fe-95bbf17b9d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Lectures.potx</Template>
  <TotalTime>2879</TotalTime>
  <Words>1405</Words>
  <Application>Microsoft Macintosh PowerPoint</Application>
  <PresentationFormat>On-screen Show (4:3)</PresentationFormat>
  <Paragraphs>133</Paragraphs>
  <Slides>24</Slides>
  <Notes>1</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24</vt:i4>
      </vt:variant>
    </vt:vector>
  </HeadingPairs>
  <TitlesOfParts>
    <vt:vector size="34" baseType="lpstr">
      <vt:lpstr>Arial</vt:lpstr>
      <vt:lpstr>Calibri</vt:lpstr>
      <vt:lpstr>Consolas</vt:lpstr>
      <vt:lpstr>IBM Plex Sans</vt:lpstr>
      <vt:lpstr>Times New Roman</vt:lpstr>
      <vt:lpstr>Wingdings</vt:lpstr>
      <vt:lpstr>2_Default Design</vt:lpstr>
      <vt:lpstr>JCU40Lecture</vt:lpstr>
      <vt:lpstr>JCUcircles</vt:lpstr>
      <vt:lpstr>Default Theme</vt:lpstr>
      <vt:lpstr>Do this now</vt:lpstr>
      <vt:lpstr>CP3402 Content Management Systems</vt:lpstr>
      <vt:lpstr>Learning Objectives – be able to…</vt:lpstr>
      <vt:lpstr>We cover these Course Learning Outcomes</vt:lpstr>
      <vt:lpstr>Description</vt:lpstr>
      <vt:lpstr>Subject Learning Outcomes</vt:lpstr>
      <vt:lpstr>Prerequisites</vt:lpstr>
      <vt:lpstr>Not your usual subject format…</vt:lpstr>
      <vt:lpstr>Why? Why not just follow a textbook?</vt:lpstr>
      <vt:lpstr>Jack said… (he's not the only story)</vt:lpstr>
      <vt:lpstr>Assessment</vt:lpstr>
      <vt:lpstr>Assessment</vt:lpstr>
      <vt:lpstr>Technology</vt:lpstr>
      <vt:lpstr>Here it is…</vt:lpstr>
      <vt:lpstr>Review of CP1406 – Web 1</vt:lpstr>
      <vt:lpstr>Revision Test</vt:lpstr>
      <vt:lpstr>Revision Test</vt:lpstr>
      <vt:lpstr>Revision Test</vt:lpstr>
      <vt:lpstr>Revision Test</vt:lpstr>
      <vt:lpstr>Revision Test</vt:lpstr>
      <vt:lpstr>PowerPoint Presentation</vt:lpstr>
      <vt:lpstr>What do you want?</vt:lpstr>
      <vt:lpstr>Jim Rohn</vt:lpstr>
      <vt:lpstr>Summary</vt:lpstr>
    </vt:vector>
  </TitlesOfParts>
  <Company>James Cook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CP2010</dc:title>
  <dc:creator>FLBCA</dc:creator>
  <cp:lastModifiedBy>Ward, Lindsay</cp:lastModifiedBy>
  <cp:revision>62</cp:revision>
  <dcterms:created xsi:type="dcterms:W3CDTF">2010-05-18T09:58:28Z</dcterms:created>
  <dcterms:modified xsi:type="dcterms:W3CDTF">2022-02-22T10:59:47Z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0x01010060D23BF17FCDC947B8E404D646247F8D</vt:lpwstr>
  </property>
</Properties>
</file>