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2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38B04-E866-8B46-9588-434673D3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Social-Network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0266E9-7F6B-9946-B802-3697C62E7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Khvan Arthur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853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54BC-8313-C24F-90E4-E0696D4F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FFFFFF"/>
                </a:solidFill>
              </a:rPr>
              <a:t>Регистрация пользователя</a:t>
            </a:r>
            <a:endParaRPr lang="ru-KZ" sz="3000" dirty="0">
              <a:solidFill>
                <a:srgbClr val="FFFFFF"/>
              </a:solidFill>
            </a:endParaRPr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1058EE2-9615-4544-B39E-F9326B213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175" y="1791280"/>
            <a:ext cx="5321300" cy="3275440"/>
          </a:xfrm>
        </p:spPr>
      </p:pic>
    </p:spTree>
    <p:extLst>
      <p:ext uri="{BB962C8B-B14F-4D97-AF65-F5344CB8AC3E}">
        <p14:creationId xmlns:p14="http://schemas.microsoft.com/office/powerpoint/2010/main" val="13014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6D43E-7C9B-554F-BF05-BF085C88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  <a:endParaRPr lang="ru-KZ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022C9F9-DB31-AE44-ACF6-C9520851E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450" y="2038350"/>
            <a:ext cx="4483100" cy="27813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04BD8A6-6D7B-3340-8159-952FCDE8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KZ" dirty="0"/>
              <a:t>Нужно лишь написать указанные ранее почту и пароль</a:t>
            </a:r>
          </a:p>
        </p:txBody>
      </p:sp>
    </p:spTree>
    <p:extLst>
      <p:ext uri="{BB962C8B-B14F-4D97-AF65-F5344CB8AC3E}">
        <p14:creationId xmlns:p14="http://schemas.microsoft.com/office/powerpoint/2010/main" val="90854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DE686-EF16-EE4F-BC25-1C4C7974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0"/>
            <a:ext cx="8148540" cy="2336391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сможете добавлять знакомых в друзья</a:t>
            </a:r>
            <a:endParaRPr lang="ru-KZ" dirty="0">
              <a:solidFill>
                <a:schemeClr val="bg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4FBECB-B79F-1446-B8E8-36CAF61C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" y="354513"/>
            <a:ext cx="12140782" cy="22156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05530-95C1-4BE6-AEBD-A1083218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BD6C6-8796-0A4D-9DA7-972596EB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/>
              <a:t>Вы также можете отправлять сообщения другим людям</a:t>
            </a:r>
          </a:p>
        </p:txBody>
      </p:sp>
      <p:pic>
        <p:nvPicPr>
          <p:cNvPr id="5" name="Объект 4" descr="Изображение выглядит как снимок экрана, птица, цветок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A5824CF3-6C0C-A94E-879C-45E1D60BF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0"/>
            <a:ext cx="7352930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174D062-8817-0341-9229-665E4DA98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выглядит страница при заполнении</a:t>
            </a:r>
            <a:endParaRPr lang="ru-KZ" dirty="0"/>
          </a:p>
        </p:txBody>
      </p:sp>
      <p:pic>
        <p:nvPicPr>
          <p:cNvPr id="8" name="Объект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4AB7BB4-EB56-4040-B4A7-25C6243E7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6808" y="3143249"/>
            <a:ext cx="2869591" cy="3613923"/>
          </a:xfrm>
        </p:spPr>
      </p:pic>
      <p:pic>
        <p:nvPicPr>
          <p:cNvPr id="10" name="Объект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6CB0A0B-2706-B041-A4E4-A7071A2AD6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16" y="3143250"/>
            <a:ext cx="5092153" cy="361392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F5C5DAD-785D-1C4F-BE97-5804EBD87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KZ" dirty="0"/>
              <a:t>Так она может выглядить после(это старое заготовленное фото)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F9737A7-BE8C-7045-9135-C08C1498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Ваша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354983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D9DAB-8334-DD4E-92CE-5081A0B0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KZ" dirty="0"/>
              <a:t>Технические проблемы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D9BD9B-A6E5-3C4E-88CE-0BE62DFAF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KZ" dirty="0"/>
              <a:t>Приношу свои извинения за то, что не смог полностью показать работу этого веб-сервера. Из-за неожиданной смены моего рабочего устройства, почти перед сдачей проекта, у меня возникли проблемы с установкой некоторых необходимых пакетов, для запуска, уже готового сервера на ноутбуке. Спасибо за понимание, надеюсь вам понравилось.</a:t>
            </a:r>
          </a:p>
          <a:p>
            <a:r>
              <a:rPr lang="ru-KZ" dirty="0"/>
              <a:t>Также хотел сказать, что использовал не </a:t>
            </a:r>
            <a:r>
              <a:rPr lang="en-US" dirty="0"/>
              <a:t>Flask</a:t>
            </a:r>
            <a:r>
              <a:rPr lang="ru-RU" dirty="0"/>
              <a:t>, а</a:t>
            </a:r>
            <a:r>
              <a:rPr lang="en-US" dirty="0"/>
              <a:t> Django</a:t>
            </a:r>
            <a:r>
              <a:rPr lang="ru-RU" dirty="0"/>
              <a:t> и другие дополнительные пакеты для создания проекта, из-за многочисленных рекомендаций в интернете.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068287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126</Words>
  <Application>Microsoft Macintosh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Посылка</vt:lpstr>
      <vt:lpstr>Social-Network</vt:lpstr>
      <vt:lpstr>Регистрация пользователя</vt:lpstr>
      <vt:lpstr>Авторизация</vt:lpstr>
      <vt:lpstr>ВЫ сможете добавлять знакомых в друзья</vt:lpstr>
      <vt:lpstr>Вы также можете отправлять сообщения другим людям</vt:lpstr>
      <vt:lpstr>Ваша страница</vt:lpstr>
      <vt:lpstr>Технические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Social-Network</dc:title>
  <dc:creator>Dmitriy Khvan</dc:creator>
  <cp:lastModifiedBy>Dmitriy Khvan</cp:lastModifiedBy>
  <cp:revision>1</cp:revision>
  <dcterms:created xsi:type="dcterms:W3CDTF">2020-05-12T16:05:37Z</dcterms:created>
  <dcterms:modified xsi:type="dcterms:W3CDTF">2020-05-12T16:10:06Z</dcterms:modified>
</cp:coreProperties>
</file>