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48b32905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48b32905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48b32905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48b32905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48b32905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48b32905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48b32905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48b32905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48b32905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48b32905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48b32905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48b32905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48b32905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48b32905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48b32905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48b32905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48b329050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48b32905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48b329050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48b329050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48b329050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48b329050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48b32905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48b32905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48b32905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48b32905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48b32905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48b32905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48b32905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48b32905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48b32905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48b32905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48b32905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48b32905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48b32905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48b32905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Руководство пользователя сервиса “Shtab”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35575"/>
            <a:ext cx="3735600" cy="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Выполнили: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Нахатакян Артур Романович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Зубов Михаил Геннадьевич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2.2 - Настройка команды. Справочники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Источники</a:t>
            </a:r>
            <a:endParaRPr sz="1822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75" y="994525"/>
            <a:ext cx="7038902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2.2 - Настройка команды. Справочники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Статусы</a:t>
            </a:r>
            <a:endParaRPr sz="1822"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75" y="994525"/>
            <a:ext cx="6995252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2.2 - Настройка команды. Справочники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Метки</a:t>
            </a:r>
            <a:endParaRPr sz="1822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250" y="994525"/>
            <a:ext cx="7038900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2.2 - Настройка команды. Справочники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Настраиваемые поля</a:t>
            </a:r>
            <a:endParaRPr sz="1822"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75" y="994525"/>
            <a:ext cx="7038900" cy="40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3 - Настройка комнаты и ее вида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2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50" y="994525"/>
            <a:ext cx="7038900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675150"/>
            <a:ext cx="7618151" cy="43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4 - Управление заданиями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2"/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4843" l="5174" r="5603" t="4280"/>
          <a:stretch/>
        </p:blipFill>
        <p:spPr>
          <a:xfrm>
            <a:off x="1088350" y="994525"/>
            <a:ext cx="7038899" cy="4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5 - Дополнительно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Мои дела</a:t>
            </a:r>
            <a:endParaRPr sz="1822"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75" y="994525"/>
            <a:ext cx="7038900" cy="404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5 - Дополнительно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Всё в одном</a:t>
            </a:r>
            <a:endParaRPr sz="1822"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75" y="994525"/>
            <a:ext cx="7038898" cy="40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5 - Дополнительно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Активность</a:t>
            </a:r>
            <a:endParaRPr sz="1822"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225" y="994525"/>
            <a:ext cx="7038901" cy="403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1 - Создание команды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900" y="996975"/>
            <a:ext cx="7038895" cy="4040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50" y="1001000"/>
            <a:ext cx="7038898" cy="405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type="title"/>
          </p:nvPr>
        </p:nvSpPr>
        <p:spPr>
          <a:xfrm>
            <a:off x="1084100" y="30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1.2 - Добавление участников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1.3 - Выбор тарифа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00" y="991700"/>
            <a:ext cx="7038900" cy="40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2.1 - Настройка команды. Основное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Общие настройки</a:t>
            </a:r>
            <a:endParaRPr sz="1822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675" y="994525"/>
            <a:ext cx="7038900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2.1 - Настройка команды. Основное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Тарифный план</a:t>
            </a:r>
            <a:endParaRPr sz="1822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400" y="994525"/>
            <a:ext cx="7038900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2.1 - Настройка команды. Основное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Участники</a:t>
            </a:r>
            <a:endParaRPr sz="1822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75" y="994525"/>
            <a:ext cx="7038898" cy="403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2.1 - Настройка команды. Основное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Биллинг</a:t>
            </a:r>
            <a:endParaRPr sz="1822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25" y="994525"/>
            <a:ext cx="7038899" cy="4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2.1 - Настройка команды. Основное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Импорт данных</a:t>
            </a:r>
            <a:endParaRPr sz="1822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50" y="994525"/>
            <a:ext cx="7038900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