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5" r:id="rId6"/>
    <p:sldId id="280" r:id="rId7"/>
    <p:sldId id="281" r:id="rId8"/>
    <p:sldId id="279" r:id="rId9"/>
    <p:sldId id="282" r:id="rId10"/>
    <p:sldId id="283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2647A-5F91-4B8C-A309-BAEEAA846F47}" v="684" dt="2025-05-29T06:11:36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6197"/>
  </p:normalViewPr>
  <p:slideViewPr>
    <p:cSldViewPr snapToGrid="0">
      <p:cViewPr varScale="1">
        <p:scale>
          <a:sx n="117" d="100"/>
          <a:sy n="117" d="100"/>
        </p:scale>
        <p:origin x="184" y="20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14.06.2025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14.06.2025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306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854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1E47-E136-4A1C-8600-B226FC97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C15B112-215C-1AC5-9113-6F961A965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703F93A-1731-70A7-7362-5C0261173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5906E6-A497-A464-B134-CFB513ECD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9220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1870-8B0C-2AE4-CD16-68FA88D6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052F335-F1DF-DED4-EBD4-B46281391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6B00581-7AAA-D83E-009E-AEF2559DE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EE7FAA-0F5D-8E99-3B99-4243D6348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8040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40376/+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7329512" cy="238760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4400" dirty="0">
                <a:ea typeface="+mj-lt"/>
                <a:cs typeface="+mj-lt"/>
              </a:rPr>
              <a:t>Управление зависимостями. Инструменты </a:t>
            </a:r>
            <a:r>
              <a:rPr lang="ru-RU" sz="4400" dirty="0" err="1">
                <a:ea typeface="+mj-lt"/>
                <a:cs typeface="+mj-lt"/>
              </a:rPr>
              <a:t>pip</a:t>
            </a:r>
            <a:r>
              <a:rPr lang="ru-RU" sz="4400" dirty="0">
                <a:ea typeface="+mj-lt"/>
                <a:cs typeface="+mj-lt"/>
              </a:rPr>
              <a:t>, </a:t>
            </a:r>
            <a:r>
              <a:rPr lang="ru-RU" sz="4400" dirty="0" err="1">
                <a:ea typeface="+mj-lt"/>
                <a:cs typeface="+mj-lt"/>
              </a:rPr>
              <a:t>pipenv</a:t>
            </a:r>
            <a:r>
              <a:rPr lang="ru-RU" sz="4400" dirty="0">
                <a:ea typeface="+mj-lt"/>
                <a:cs typeface="+mj-lt"/>
              </a:rPr>
              <a:t>, </a:t>
            </a:r>
            <a:r>
              <a:rPr lang="ru-RU" sz="4400" dirty="0" err="1">
                <a:ea typeface="+mj-lt"/>
                <a:cs typeface="+mj-lt"/>
              </a:rPr>
              <a:t>pyenv</a:t>
            </a:r>
            <a:r>
              <a:rPr lang="ru-RU" sz="4400" dirty="0">
                <a:ea typeface="+mj-lt"/>
                <a:cs typeface="+mj-lt"/>
              </a:rPr>
              <a:t>, </a:t>
            </a:r>
            <a:r>
              <a:rPr lang="ru-RU" sz="4400" dirty="0" err="1">
                <a:ea typeface="+mj-lt"/>
                <a:cs typeface="+mj-lt"/>
              </a:rPr>
              <a:t>poetry</a:t>
            </a:r>
            <a:r>
              <a:rPr lang="ru-RU" sz="4400" dirty="0">
                <a:ea typeface="+mj-lt"/>
                <a:cs typeface="+mj-lt"/>
              </a:rPr>
              <a:t>, </a:t>
            </a:r>
            <a:r>
              <a:rPr lang="ru-RU" sz="4400" dirty="0" err="1">
                <a:ea typeface="+mj-lt"/>
                <a:cs typeface="+mj-lt"/>
              </a:rPr>
              <a:t>uv</a:t>
            </a:r>
            <a:endParaRPr lang="ru-RU" sz="4400" dirty="0">
              <a:cs typeface="Arial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350" y="4734337"/>
            <a:ext cx="5486400" cy="115009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Выполнили студенты ИВТ 2.2</a:t>
            </a:r>
            <a:br>
              <a:rPr lang="ru-RU" dirty="0">
                <a:cs typeface="Arial"/>
              </a:rPr>
            </a:br>
            <a:r>
              <a:rPr lang="ru-RU" dirty="0" err="1">
                <a:cs typeface="Arial"/>
              </a:rPr>
              <a:t>Киняев</a:t>
            </a:r>
            <a:r>
              <a:rPr lang="ru-RU" dirty="0">
                <a:cs typeface="Arial"/>
              </a:rPr>
              <a:t> И.К.</a:t>
            </a:r>
            <a:r>
              <a:rPr lang="en-US" dirty="0">
                <a:cs typeface="Arial"/>
              </a:rPr>
              <a:t>, </a:t>
            </a:r>
            <a:r>
              <a:rPr lang="ru-RU" dirty="0" err="1">
                <a:cs typeface="Arial"/>
              </a:rPr>
              <a:t>Магер</a:t>
            </a:r>
            <a:r>
              <a:rPr lang="ru-RU" dirty="0">
                <a:cs typeface="Arial"/>
              </a:rPr>
              <a:t> Е.В.</a:t>
            </a:r>
            <a:r>
              <a:rPr lang="en-US" dirty="0">
                <a:cs typeface="Arial"/>
              </a:rPr>
              <a:t>, </a:t>
            </a:r>
            <a:br>
              <a:rPr lang="ru-RU" dirty="0">
                <a:cs typeface="Arial"/>
              </a:rPr>
            </a:br>
            <a:r>
              <a:rPr lang="ru-RU" dirty="0" err="1">
                <a:cs typeface="Arial"/>
              </a:rPr>
              <a:t>Нахатакян</a:t>
            </a:r>
            <a:r>
              <a:rPr lang="ru-RU" dirty="0">
                <a:cs typeface="Arial"/>
              </a:rPr>
              <a:t> А.Р.</a:t>
            </a:r>
          </a:p>
          <a:p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685" y="1261064"/>
            <a:ext cx="8757169" cy="7040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Управление зависимостями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15817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/>
              <a:t>Это процесс контроля внешних библиотек (пакетов), которые использует проект, включая:</a:t>
            </a:r>
            <a:endParaRPr lang="ru-RU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dirty="0"/>
              <a:t>Установку нужных версий.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Изоляцию окружений для разных проектов.</a:t>
            </a:r>
          </a:p>
          <a:p>
            <a:pPr marL="285750" indent="-285750">
              <a:buFont typeface="Arial"/>
              <a:buChar char="•"/>
            </a:pPr>
            <a:r>
              <a:rPr lang="ru-RU" dirty="0"/>
              <a:t>Гарантию воспроизводимости сборки.</a:t>
            </a:r>
          </a:p>
          <a:p>
            <a:endParaRPr lang="ru-RU" dirty="0">
              <a:cs typeface="Arial"/>
            </a:endParaRPr>
          </a:p>
          <a:p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PIP</a:t>
            </a:r>
            <a:br>
              <a:rPr lang="ru-RU" dirty="0">
                <a:cs typeface="Arial"/>
              </a:rPr>
            </a:br>
            <a:br>
              <a:rPr lang="ru-RU" dirty="0"/>
            </a:br>
            <a:endParaRPr lang="ru-RU">
              <a:cs typeface="Arial"/>
            </a:endParaRP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24986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977306"/>
            <a:ext cx="5279136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1800" spc="-20" dirty="0">
                <a:cs typeface="Arial"/>
              </a:rPr>
              <a:t>PIP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6380" y="1470899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/>
              <a:t>PIP - это система управления пакетами в Python, которая упрощает установку, обновление и удаление программных пакетов, написанных на Python. PIP, начиная с версии Python 2.7.9 и Python 3.4, поставляется по умолчанию вместе с интерпретатором Python.  Устанавливает пакеты из </a:t>
            </a:r>
            <a:r>
              <a:rPr lang="ru-RU" dirty="0" err="1"/>
              <a:t>PyPI</a:t>
            </a:r>
            <a:r>
              <a:rPr lang="ru-RU" dirty="0"/>
              <a:t>. </a:t>
            </a:r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4179763"/>
            <a:ext cx="5084064" cy="243588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endParaRPr lang="ru-RU" dirty="0">
              <a:cs typeface="Arial"/>
            </a:endParaRPr>
          </a:p>
          <a:p>
            <a:pPr marL="285750" indent="-285750"/>
            <a:r>
              <a:rPr lang="ru-RU" err="1">
                <a:latin typeface="Consolas"/>
                <a:cs typeface="Arial"/>
              </a:rPr>
              <a:t>pip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err="1">
                <a:latin typeface="Consolas"/>
                <a:cs typeface="Arial"/>
              </a:rPr>
              <a:t>install</a:t>
            </a:r>
            <a:r>
              <a:rPr lang="ru-RU" dirty="0">
                <a:latin typeface="Consolas"/>
                <a:cs typeface="Arial"/>
              </a:rPr>
              <a:t>  </a:t>
            </a:r>
            <a:r>
              <a:rPr lang="ru-RU" err="1">
                <a:latin typeface="Consolas"/>
                <a:cs typeface="Arial"/>
              </a:rPr>
              <a:t>package_name</a:t>
            </a:r>
            <a:endParaRPr lang="ru-RU">
              <a:latin typeface="Consolas"/>
              <a:cs typeface="Arial"/>
            </a:endParaRPr>
          </a:p>
          <a:p>
            <a:pPr marL="285750" indent="-285750"/>
            <a:r>
              <a:rPr lang="ru-RU" dirty="0" err="1">
                <a:latin typeface="Consolas"/>
                <a:cs typeface="Arial"/>
              </a:rPr>
              <a:t>pip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install</a:t>
            </a:r>
            <a:r>
              <a:rPr lang="ru-RU" dirty="0">
                <a:latin typeface="Consolas"/>
                <a:cs typeface="Arial"/>
              </a:rPr>
              <a:t> --</a:t>
            </a:r>
            <a:r>
              <a:rPr lang="ru-RU" dirty="0" err="1">
                <a:latin typeface="Consolas"/>
                <a:cs typeface="Arial"/>
              </a:rPr>
              <a:t>upgrade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package_name</a:t>
            </a:r>
            <a:endParaRPr lang="ru-RU" dirty="0">
              <a:latin typeface="Consolas"/>
              <a:cs typeface="Arial"/>
            </a:endParaRPr>
          </a:p>
          <a:p>
            <a:pPr marL="285750" indent="-285750"/>
            <a:r>
              <a:rPr lang="ru-RU" dirty="0" err="1">
                <a:latin typeface="Consolas"/>
                <a:cs typeface="Arial"/>
              </a:rPr>
              <a:t>pip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install</a:t>
            </a:r>
            <a:r>
              <a:rPr lang="ru-RU" dirty="0">
                <a:latin typeface="Consolas"/>
                <a:cs typeface="Arial"/>
              </a:rPr>
              <a:t> -r requirements.txt </a:t>
            </a:r>
          </a:p>
          <a:p>
            <a:pPr marL="285750" indent="-285750"/>
            <a:r>
              <a:rPr lang="ru-RU" err="1">
                <a:latin typeface="Consolas"/>
                <a:cs typeface="Arial"/>
              </a:rPr>
              <a:t>pip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err="1">
                <a:latin typeface="Consolas"/>
                <a:cs typeface="Arial"/>
              </a:rPr>
              <a:t>freeze</a:t>
            </a:r>
            <a:r>
              <a:rPr lang="ru-RU" dirty="0">
                <a:latin typeface="Consolas"/>
                <a:cs typeface="Arial"/>
              </a:rPr>
              <a:t> &gt; </a:t>
            </a:r>
            <a:r>
              <a:rPr lang="ru-RU">
                <a:latin typeface="Consolas"/>
                <a:cs typeface="Arial"/>
              </a:rPr>
              <a:t>requirements.txt</a:t>
            </a:r>
            <a:br>
              <a:rPr lang="ru-RU" dirty="0">
                <a:solidFill>
                  <a:srgbClr val="DDDDDD"/>
                </a:solidFill>
                <a:latin typeface="Consolas"/>
                <a:cs typeface="Arial"/>
              </a:rPr>
            </a:br>
            <a:r>
              <a:rPr lang="ru-RU">
                <a:solidFill>
                  <a:srgbClr val="DDDDDD"/>
                </a:solidFill>
                <a:latin typeface="Consolas"/>
                <a:cs typeface="Arial"/>
              </a:rPr>
              <a:t>t</a:t>
            </a:r>
            <a:endParaRPr lang="ru-RU">
              <a:latin typeface="Consolas"/>
              <a:cs typeface="Arial"/>
            </a:endParaRPr>
          </a:p>
          <a:p>
            <a:pPr marL="0" indent="0" rtl="0">
              <a:buNone/>
            </a:pPr>
            <a:endParaRPr lang="ru-RU" dirty="0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8B37399-7459-958C-1C67-62A03676BAB8}"/>
              </a:ext>
            </a:extLst>
          </p:cNvPr>
          <p:cNvSpPr txBox="1">
            <a:spLocks/>
          </p:cNvSpPr>
          <p:nvPr/>
        </p:nvSpPr>
        <p:spPr>
          <a:xfrm>
            <a:off x="6241680" y="4030814"/>
            <a:ext cx="5279136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1800" spc="-20" dirty="0" err="1">
                <a:cs typeface="Arial"/>
              </a:rPr>
              <a:t>Основные</a:t>
            </a:r>
            <a:r>
              <a:rPr lang="af-ZA" sz="1800" spc="-20" dirty="0">
                <a:cs typeface="Arial"/>
              </a:rPr>
              <a:t> </a:t>
            </a:r>
            <a:r>
              <a:rPr lang="af-ZA" sz="1800" spc="-20" dirty="0" err="1">
                <a:cs typeface="Arial"/>
              </a:rPr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PIPENV</a:t>
            </a:r>
            <a:br>
              <a:rPr lang="ru-RU" dirty="0"/>
            </a:br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11233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/>
              <a:t>В чем отличие от </a:t>
            </a:r>
            <a:r>
              <a:rPr lang="ru-RU" dirty="0" err="1"/>
              <a:t>pip</a:t>
            </a:r>
            <a:r>
              <a:rPr lang="ru-RU" dirty="0"/>
              <a:t> </a:t>
            </a:r>
            <a:endParaRPr lang="ru-RU" dirty="0">
              <a:cs typeface="Arial"/>
            </a:endParaRPr>
          </a:p>
          <a:p>
            <a:pPr rt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err="1"/>
              <a:t>Pipenv</a:t>
            </a:r>
            <a:r>
              <a:rPr lang="ru-RU" dirty="0"/>
              <a:t> — инструмент, объединяющий </a:t>
            </a:r>
            <a:r>
              <a:rPr lang="ru-RU" err="1"/>
              <a:t>pip</a:t>
            </a:r>
            <a:r>
              <a:rPr lang="ru-RU" dirty="0"/>
              <a:t> и </a:t>
            </a:r>
            <a:r>
              <a:rPr lang="ru-RU" err="1"/>
              <a:t>virtualenv</a:t>
            </a:r>
            <a:r>
              <a:rPr lang="ru-RU" dirty="0"/>
              <a:t>. Автоматически:</a:t>
            </a:r>
            <a:endParaRPr lang="ru-RU"/>
          </a:p>
          <a:p>
            <a:pPr marL="283210" indent="-283210">
              <a:buFont typeface="Arial"/>
              <a:buChar char="•"/>
            </a:pPr>
            <a:r>
              <a:rPr lang="ru-RU"/>
              <a:t>Создаёт виртуальные окружения.</a:t>
            </a:r>
          </a:p>
          <a:p>
            <a:pPr marL="283210" indent="-283210">
              <a:buFont typeface="Arial"/>
              <a:buChar char="•"/>
            </a:pPr>
            <a:r>
              <a:rPr lang="ru-RU"/>
              <a:t>Управляет зависимостями через </a:t>
            </a:r>
            <a:r>
              <a:rPr lang="ru-RU" err="1"/>
              <a:t>Pipfile</a:t>
            </a:r>
            <a:r>
              <a:rPr lang="ru-RU"/>
              <a:t> и </a:t>
            </a:r>
            <a:r>
              <a:rPr lang="ru-RU" err="1"/>
              <a:t>Pipfile.lock</a:t>
            </a:r>
            <a:r>
              <a:rPr lang="ru-RU"/>
              <a:t>.</a:t>
            </a:r>
          </a:p>
          <a:p>
            <a:pPr marL="0" indent="0">
              <a:buNone/>
            </a:pPr>
            <a:endParaRPr lang="ru-RU" dirty="0">
              <a:cs typeface="Arial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45864" y="3931921"/>
            <a:ext cx="2924357" cy="312412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/>
            <a:r>
              <a:rPr lang="ru-RU" dirty="0" err="1">
                <a:latin typeface="Consolas"/>
                <a:cs typeface="Arial"/>
              </a:rPr>
              <a:t>pipenv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shell</a:t>
            </a:r>
            <a:endParaRPr lang="ru-RU" dirty="0" err="1">
              <a:latin typeface="Arial"/>
              <a:cs typeface="Arial"/>
            </a:endParaRPr>
          </a:p>
          <a:p>
            <a:pPr marL="283210" indent="-283210"/>
            <a:r>
              <a:rPr lang="en-US" dirty="0" err="1">
                <a:latin typeface="Consolas"/>
                <a:cs typeface="Arial"/>
              </a:rPr>
              <a:t>pipenv</a:t>
            </a:r>
            <a:r>
              <a:rPr lang="en-US" dirty="0">
                <a:latin typeface="Consolas"/>
                <a:cs typeface="Arial"/>
              </a:rPr>
              <a:t> install scrapy</a:t>
            </a:r>
            <a:endParaRPr lang="ru-RU" dirty="0">
              <a:latin typeface="Arial"/>
              <a:cs typeface="Arial"/>
            </a:endParaRPr>
          </a:p>
          <a:p>
            <a:pPr marL="283210" indent="-283210"/>
            <a:r>
              <a:rPr lang="en-US" dirty="0" err="1">
                <a:latin typeface="Consolas"/>
                <a:cs typeface="Arial"/>
              </a:rPr>
              <a:t>pipenv</a:t>
            </a:r>
            <a:r>
              <a:rPr lang="en-US" dirty="0">
                <a:latin typeface="Consolas"/>
                <a:cs typeface="Arial"/>
              </a:rPr>
              <a:t> install</a:t>
            </a:r>
            <a:endParaRPr lang="ru-RU" dirty="0">
              <a:latin typeface="Arial"/>
              <a:cs typeface="Arial"/>
            </a:endParaRPr>
          </a:p>
          <a:p>
            <a:pPr marL="283210" indent="-283210"/>
            <a:r>
              <a:rPr lang="en-US" dirty="0" err="1">
                <a:latin typeface="Consolas"/>
                <a:cs typeface="Arial"/>
              </a:rPr>
              <a:t>pipenv</a:t>
            </a:r>
            <a:r>
              <a:rPr lang="en-US" dirty="0">
                <a:latin typeface="Consolas"/>
                <a:cs typeface="Arial"/>
              </a:rPr>
              <a:t> sync</a:t>
            </a:r>
            <a:br>
              <a:rPr lang="en-US" dirty="0">
                <a:latin typeface="Consolas"/>
                <a:cs typeface="Arial"/>
              </a:rPr>
            </a:br>
            <a:r>
              <a:rPr lang="en-US" dirty="0">
                <a:latin typeface="Consolas"/>
                <a:cs typeface="Arial"/>
              </a:rPr>
              <a:t>  </a:t>
            </a:r>
            <a:br>
              <a:rPr lang="en-US" dirty="0">
                <a:latin typeface="Consolas"/>
                <a:cs typeface="Arial"/>
              </a:rPr>
            </a:br>
            <a:endParaRPr lang="en-US">
              <a:latin typeface="Consolas"/>
              <a:cs typeface="Arial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347B265-C009-61F6-C783-45F3695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17" y="3730358"/>
            <a:ext cx="2781300" cy="2628900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8D61212B-E55C-016F-1E4D-5129E9A5FDD9}"/>
              </a:ext>
            </a:extLst>
          </p:cNvPr>
          <p:cNvSpPr txBox="1">
            <a:spLocks/>
          </p:cNvSpPr>
          <p:nvPr/>
        </p:nvSpPr>
        <p:spPr>
          <a:xfrm>
            <a:off x="5125744" y="3480192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команды</a:t>
            </a:r>
            <a:endParaRPr lang="ru-RU" dirty="0">
              <a:cs typeface="Arial"/>
            </a:endParaRPr>
          </a:p>
          <a:p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PYENV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33172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/>
              <a:t>Управление версиями </a:t>
            </a:r>
            <a:r>
              <a:rPr lang="ru-RU" dirty="0" err="1"/>
              <a:t>python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3177" y="1737140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err="1"/>
              <a:t>Pyenv</a:t>
            </a:r>
            <a:r>
              <a:rPr lang="ru-RU" dirty="0"/>
              <a:t> — это мощный инструмент для управления версиями Python, который позволяет легко устанавливать и переключаться между различными версиями Python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75598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Основные команды</a:t>
            </a:r>
            <a:endParaRPr lang="ru-RU" dirty="0" err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92" y="3996147"/>
            <a:ext cx="5327771" cy="226890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/>
            <a:r>
              <a:rPr lang="ru-RU" dirty="0" err="1"/>
              <a:t>pyenv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&lt;версия&gt;</a:t>
            </a:r>
          </a:p>
          <a:p>
            <a:pPr marL="283210" indent="-283210"/>
            <a:r>
              <a:rPr lang="ru-RU" dirty="0" err="1"/>
              <a:t>pyenv</a:t>
            </a:r>
            <a:r>
              <a:rPr lang="ru-RU" dirty="0"/>
              <a:t> </a:t>
            </a:r>
            <a:r>
              <a:rPr lang="ru-RU" dirty="0" err="1"/>
              <a:t>local</a:t>
            </a:r>
            <a:r>
              <a:rPr lang="ru-RU" dirty="0"/>
              <a:t> &lt;версия&gt; </a:t>
            </a:r>
          </a:p>
          <a:p>
            <a:pPr marL="283210" indent="-283210"/>
            <a:r>
              <a:rPr lang="ru-RU" dirty="0" err="1"/>
              <a:t>pyenv</a:t>
            </a:r>
            <a:r>
              <a:rPr lang="ru-RU" dirty="0"/>
              <a:t> </a:t>
            </a:r>
            <a:r>
              <a:rPr lang="ru-RU" dirty="0" err="1"/>
              <a:t>global</a:t>
            </a:r>
            <a:r>
              <a:rPr lang="ru-RU" dirty="0"/>
              <a:t> 3.9.1</a:t>
            </a:r>
          </a:p>
          <a:p>
            <a:pPr marL="283210" indent="-283210"/>
            <a:r>
              <a:rPr lang="ru-RU" dirty="0" err="1">
                <a:cs typeface="Arial"/>
              </a:rPr>
              <a:t>pyenv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versions</a:t>
            </a:r>
            <a:br>
              <a:rPr lang="ru-RU" dirty="0"/>
            </a:br>
            <a:endParaRPr lang="ru-RU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83AE0-A7C2-F7CD-C048-9B3DA25C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7594-D27B-2DD4-04D0-0B4BD85A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POETRY</a:t>
            </a:r>
            <a:br>
              <a:rPr lang="ru-RU" dirty="0">
                <a:cs typeface="Arial"/>
              </a:rPr>
            </a:br>
            <a:br>
              <a:rPr lang="ru-RU" dirty="0"/>
            </a:br>
            <a:endParaRPr lang="ru-RU">
              <a:cs typeface="Arial"/>
            </a:endParaRP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A956B24-D310-C22D-FEDF-CE3FC178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24986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328FB3-869F-C782-C29D-332BA16B61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3880" y="1220241"/>
            <a:ext cx="5667275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 err="1"/>
              <a:t>Poetry</a:t>
            </a:r>
            <a:r>
              <a:rPr lang="ru-RU" dirty="0"/>
              <a:t> — современный инструмент для управления зависимостями и сборки Python-пакетов. </a:t>
            </a:r>
          </a:p>
          <a:p>
            <a:pPr marL="0" indent="0">
              <a:buNone/>
            </a:pPr>
            <a:r>
              <a:rPr lang="ru-RU" dirty="0" err="1">
                <a:cs typeface="Arial"/>
              </a:rPr>
              <a:t>Poetry</a:t>
            </a:r>
            <a:r>
              <a:rPr lang="ru-RU" dirty="0">
                <a:cs typeface="Arial"/>
              </a:rPr>
              <a:t> </a:t>
            </a:r>
            <a:r>
              <a:rPr lang="ru-R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предоставляет</a:t>
            </a:r>
            <a:r>
              <a:rPr lang="ru-RU" dirty="0"/>
              <a:t> </a:t>
            </a:r>
            <a:r>
              <a:rPr lang="ru-RU" dirty="0">
                <a:cs typeface="Arial"/>
              </a:rPr>
              <a:t>следующие возможности:</a:t>
            </a:r>
          </a:p>
          <a:p>
            <a:pPr marL="285750" indent="-285750"/>
            <a:r>
              <a:rPr lang="ru-RU" dirty="0"/>
              <a:t>управление зависимостями с воспроизводимыми установками и </a:t>
            </a:r>
            <a:r>
              <a:rPr lang="ru-RU" err="1"/>
              <a:t>резолвером</a:t>
            </a:r>
            <a:r>
              <a:rPr lang="ru-RU" dirty="0"/>
              <a:t> конфликтов;</a:t>
            </a:r>
            <a:endParaRPr lang="ru-RU" dirty="0">
              <a:cs typeface="Arial"/>
            </a:endParaRPr>
          </a:p>
          <a:p>
            <a:pPr marL="285750" indent="-285750"/>
            <a:r>
              <a:rPr lang="ru-RU" dirty="0"/>
              <a:t>автоматическое управление виртуальными окружениями;</a:t>
            </a:r>
            <a:endParaRPr lang="ru-RU" dirty="0">
              <a:cs typeface="Arial"/>
            </a:endParaRPr>
          </a:p>
          <a:p>
            <a:pPr marL="285750" indent="-285750"/>
            <a:r>
              <a:rPr lang="ru-RU" dirty="0"/>
              <a:t>сборка и публикация.</a:t>
            </a:r>
            <a:endParaRPr lang="ru-RU" dirty="0">
              <a:cs typeface="Arial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5866273-F1A3-51BD-FD5E-F295EEF4F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97504" y="4189790"/>
            <a:ext cx="5084064" cy="243588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endParaRPr lang="ru-RU" dirty="0">
              <a:cs typeface="Arial"/>
            </a:endParaRPr>
          </a:p>
          <a:p>
            <a:pPr marL="285750" indent="-285750"/>
            <a:r>
              <a:rPr lang="ru-RU" dirty="0" err="1">
                <a:latin typeface="Consolas"/>
                <a:cs typeface="Arial"/>
              </a:rPr>
              <a:t>poetry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init</a:t>
            </a:r>
            <a:r>
              <a:rPr lang="ru-RU" dirty="0">
                <a:latin typeface="Consolas"/>
                <a:cs typeface="Arial"/>
              </a:rPr>
              <a:t>  </a:t>
            </a:r>
            <a:endParaRPr lang="ru-RU">
              <a:latin typeface="Consolas"/>
              <a:cs typeface="Arial"/>
            </a:endParaRPr>
          </a:p>
          <a:p>
            <a:pPr marL="285750" indent="-285750"/>
            <a:r>
              <a:rPr lang="ru-RU" err="1">
                <a:latin typeface="Consolas"/>
                <a:cs typeface="Arial"/>
              </a:rPr>
              <a:t>poetry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err="1">
                <a:latin typeface="Consolas"/>
                <a:cs typeface="Arial"/>
              </a:rPr>
              <a:t>add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err="1">
                <a:latin typeface="Consolas"/>
                <a:cs typeface="Arial"/>
              </a:rPr>
              <a:t>package_name</a:t>
            </a:r>
            <a:endParaRPr lang="ru-RU">
              <a:latin typeface="Consolas"/>
              <a:cs typeface="Arial"/>
            </a:endParaRPr>
          </a:p>
          <a:p>
            <a:pPr marL="285750" indent="-285750"/>
            <a:r>
              <a:rPr lang="ru-RU" dirty="0" err="1">
                <a:latin typeface="Consolas"/>
                <a:cs typeface="Arial"/>
              </a:rPr>
              <a:t>poetry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install</a:t>
            </a:r>
            <a:r>
              <a:rPr lang="ru-RU" dirty="0">
                <a:latin typeface="Consolas"/>
                <a:cs typeface="Arial"/>
              </a:rPr>
              <a:t> </a:t>
            </a:r>
          </a:p>
          <a:p>
            <a:pPr marL="285750" indent="-285750"/>
            <a:r>
              <a:rPr lang="ru-RU" dirty="0" err="1">
                <a:latin typeface="Consolas"/>
                <a:cs typeface="Arial"/>
              </a:rPr>
              <a:t>poetry</a:t>
            </a:r>
            <a:r>
              <a:rPr lang="ru-RU" dirty="0">
                <a:latin typeface="Consolas"/>
                <a:cs typeface="Arial"/>
              </a:rPr>
              <a:t> </a:t>
            </a:r>
            <a:r>
              <a:rPr lang="ru-RU" dirty="0" err="1">
                <a:latin typeface="Consolas"/>
                <a:cs typeface="Arial"/>
              </a:rPr>
              <a:t>shell</a:t>
            </a:r>
            <a:br>
              <a:rPr lang="ru-RU" dirty="0">
                <a:solidFill>
                  <a:srgbClr val="DDDDDD"/>
                </a:solidFill>
                <a:latin typeface="Consolas"/>
                <a:cs typeface="Arial"/>
              </a:rPr>
            </a:br>
            <a:r>
              <a:rPr lang="ru-RU" dirty="0">
                <a:solidFill>
                  <a:srgbClr val="DDDDDD"/>
                </a:solidFill>
                <a:latin typeface="Consolas"/>
                <a:cs typeface="Arial"/>
              </a:rPr>
              <a:t>t</a:t>
            </a:r>
            <a:endParaRPr lang="ru-RU" dirty="0">
              <a:latin typeface="Consolas"/>
              <a:cs typeface="Arial"/>
            </a:endParaRPr>
          </a:p>
          <a:p>
            <a:pPr marL="0" indent="0" rtl="0">
              <a:buNone/>
            </a:pPr>
            <a:endParaRPr lang="ru-RU" dirty="0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A1D194A4-AE6F-8F2E-BFD5-A5AA1358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D3A4C68F-D237-EAE4-2737-D7A412965B3B}"/>
              </a:ext>
            </a:extLst>
          </p:cNvPr>
          <p:cNvSpPr txBox="1">
            <a:spLocks/>
          </p:cNvSpPr>
          <p:nvPr/>
        </p:nvSpPr>
        <p:spPr>
          <a:xfrm>
            <a:off x="5299206" y="4070920"/>
            <a:ext cx="5279136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1800" spc="-20" dirty="0" err="1">
                <a:cs typeface="Arial"/>
              </a:rPr>
              <a:t>Основные</a:t>
            </a:r>
            <a:r>
              <a:rPr lang="af-ZA" sz="1800" spc="-20" dirty="0">
                <a:cs typeface="Arial"/>
              </a:rPr>
              <a:t> </a:t>
            </a:r>
            <a:r>
              <a:rPr lang="af-ZA" sz="1800" spc="-20" dirty="0" err="1">
                <a:cs typeface="Arial"/>
              </a:rPr>
              <a:t>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03645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9C52-866D-F3CD-D818-2392F5F7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08658-64DF-F1CE-0798-70FAECD4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UV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0B14D79E-3BA0-8D50-2E0C-59A9336B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33172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14071B-D3F9-CC09-222C-6957DF46F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/>
              <a:t>Управление версиями </a:t>
            </a:r>
            <a:r>
              <a:rPr lang="ru-RU" dirty="0" err="1"/>
              <a:t>python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615099-3086-FD0D-809A-6978E4C5C5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3177" y="1737140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 err="1"/>
              <a:t>Uv</a:t>
            </a:r>
            <a:r>
              <a:rPr lang="ru-RU" dirty="0"/>
              <a:t> -  довольно быстрый пакетный менеджер и менеджер виртуальных окружений для Python, написанный на </a:t>
            </a:r>
            <a:r>
              <a:rPr lang="ru-RU" dirty="0" err="1"/>
              <a:t>Rust</a:t>
            </a:r>
            <a:r>
              <a:rPr lang="ru-RU" dirty="0"/>
              <a:t>. По заявлению разработчиков, </a:t>
            </a:r>
            <a:r>
              <a:rPr lang="ru-RU" dirty="0" err="1"/>
              <a:t>uv</a:t>
            </a:r>
            <a:r>
              <a:rPr lang="ru-RU" dirty="0"/>
              <a:t> способен заменить такие Python инструменты, как </a:t>
            </a:r>
            <a:r>
              <a:rPr lang="ru-RU" dirty="0" err="1"/>
              <a:t>pip</a:t>
            </a:r>
            <a:r>
              <a:rPr lang="ru-RU" dirty="0"/>
              <a:t>, </a:t>
            </a:r>
            <a:r>
              <a:rPr lang="ru-RU" dirty="0" err="1"/>
              <a:t>pip-tools</a:t>
            </a:r>
            <a:r>
              <a:rPr lang="ru-RU" dirty="0"/>
              <a:t>, </a:t>
            </a:r>
            <a:r>
              <a:rPr lang="ru-RU" dirty="0" err="1"/>
              <a:t>pipx</a:t>
            </a:r>
            <a:r>
              <a:rPr lang="ru-RU" dirty="0"/>
              <a:t>, </a:t>
            </a:r>
            <a:r>
              <a:rPr lang="ru-RU" dirty="0" err="1"/>
              <a:t>poetry</a:t>
            </a:r>
            <a:r>
              <a:rPr lang="ru-RU" dirty="0"/>
              <a:t>, </a:t>
            </a:r>
            <a:r>
              <a:rPr lang="ru-RU" dirty="0" err="1"/>
              <a:t>pyenv</a:t>
            </a:r>
            <a:r>
              <a:rPr lang="ru-RU" dirty="0"/>
              <a:t>, </a:t>
            </a:r>
            <a:r>
              <a:rPr lang="ru-RU" dirty="0" err="1"/>
              <a:t>twine</a:t>
            </a:r>
            <a:r>
              <a:rPr lang="ru-RU" dirty="0"/>
              <a:t>, </a:t>
            </a:r>
            <a:r>
              <a:rPr lang="ru-RU" dirty="0" err="1"/>
              <a:t>virtualenv</a:t>
            </a:r>
            <a:r>
              <a:rPr lang="ru-RU" dirty="0"/>
              <a:t> и другие.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DBE54A-138A-8639-590A-C25674D74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958" y="4096966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Основные команды</a:t>
            </a:r>
            <a:endParaRPr lang="ru-RU" dirty="0" err="1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F7B0B4-7347-AEE0-27BF-59D2BBF72B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681" y="4587700"/>
            <a:ext cx="5327771" cy="226890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/>
            <a:r>
              <a:rPr lang="ru-RU" dirty="0" err="1"/>
              <a:t>uv</a:t>
            </a:r>
            <a:r>
              <a:rPr lang="ru-RU" dirty="0"/>
              <a:t> </a:t>
            </a:r>
            <a:r>
              <a:rPr lang="ru-RU" dirty="0" err="1"/>
              <a:t>init</a:t>
            </a:r>
          </a:p>
          <a:p>
            <a:pPr marL="283210" indent="-283210"/>
            <a:r>
              <a:rPr lang="ru-RU" dirty="0" err="1"/>
              <a:t>uv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requests</a:t>
            </a:r>
            <a:endParaRPr lang="ru-RU"/>
          </a:p>
          <a:p>
            <a:pPr marL="283210" indent="-283210"/>
            <a:r>
              <a:rPr lang="ru-RU" dirty="0" err="1"/>
              <a:t>uv</a:t>
            </a:r>
            <a:r>
              <a:rPr lang="ru-RU" dirty="0"/>
              <a:t> </a:t>
            </a:r>
            <a:r>
              <a:rPr lang="ru-RU" dirty="0" err="1"/>
              <a:t>sync</a:t>
            </a:r>
            <a:endParaRPr lang="ru-RU"/>
          </a:p>
          <a:p>
            <a:pPr marL="283210" indent="-283210"/>
            <a:r>
              <a:rPr lang="ru-RU" dirty="0" err="1"/>
              <a:t>pyenv</a:t>
            </a:r>
            <a:r>
              <a:rPr lang="ru-RU" dirty="0"/>
              <a:t> </a:t>
            </a:r>
            <a:r>
              <a:rPr lang="ru-RU" dirty="0" err="1"/>
              <a:t>versions</a:t>
            </a:r>
            <a:br>
              <a:rPr lang="ru-RU" dirty="0"/>
            </a:br>
            <a:endParaRPr lang="ru-RU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7743B98-5892-1711-4732-636245CE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7" name="Рисунок 6" descr="Изображение выглядит как текст, Шрифт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5E9FDAD-1592-3D80-8BF3-E981F51B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4" y="2814637"/>
            <a:ext cx="1390650" cy="122872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FCB142F-7ECD-2EAC-4B07-C777FD20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00" y="4339139"/>
            <a:ext cx="39528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endParaRPr lang="ru-RU" dirty="0">
              <a:cs typeface="Arial"/>
            </a:endParaRP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377</Words>
  <Application>Microsoft Macintosh PowerPoint</Application>
  <PresentationFormat>Широкоэкранный</PresentationFormat>
  <Paragraphs>75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Тема Office</vt:lpstr>
      <vt:lpstr>Управление зависимостями. Инструменты pip, pipenv, pyenv, poetry, uv</vt:lpstr>
      <vt:lpstr>Управление зависимостями</vt:lpstr>
      <vt:lpstr>PIP  </vt:lpstr>
      <vt:lpstr>PIPENV </vt:lpstr>
      <vt:lpstr>PYENV</vt:lpstr>
      <vt:lpstr>POETRY  </vt:lpstr>
      <vt:lpstr>UV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зависимостями. Инструменты pip, pipenv, pyenv, poetry, uv</dc:title>
  <dc:creator/>
  <cp:lastModifiedBy>Артур Нахатакян</cp:lastModifiedBy>
  <cp:revision>175</cp:revision>
  <dcterms:created xsi:type="dcterms:W3CDTF">2025-05-29T03:45:01Z</dcterms:created>
  <dcterms:modified xsi:type="dcterms:W3CDTF">2025-06-14T07:34:19Z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