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3"/>
  </p:notesMasterIdLst>
  <p:sldIdLst>
    <p:sldId id="271" r:id="rId3"/>
    <p:sldId id="258" r:id="rId4"/>
    <p:sldId id="275" r:id="rId5"/>
    <p:sldId id="277" r:id="rId6"/>
    <p:sldId id="276" r:id="rId7"/>
    <p:sldId id="278" r:id="rId8"/>
    <p:sldId id="279" r:id="rId9"/>
    <p:sldId id="280" r:id="rId10"/>
    <p:sldId id="281" r:id="rId11"/>
    <p:sldId id="282" r:id="rId12"/>
    <p:sldId id="283" r:id="rId13"/>
    <p:sldId id="284" r:id="rId14"/>
    <p:sldId id="285" r:id="rId15"/>
    <p:sldId id="286" r:id="rId16"/>
    <p:sldId id="287" r:id="rId17"/>
    <p:sldId id="288" r:id="rId18"/>
    <p:sldId id="291" r:id="rId19"/>
    <p:sldId id="289" r:id="rId20"/>
    <p:sldId id="292"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3" autoAdjust="0"/>
  </p:normalViewPr>
  <p:slideViewPr>
    <p:cSldViewPr snapToGrid="0">
      <p:cViewPr varScale="1">
        <p:scale>
          <a:sx n="95" d="100"/>
          <a:sy n="95" d="100"/>
        </p:scale>
        <p:origin x="66" y="16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1" d="100"/>
          <a:sy n="81" d="100"/>
        </p:scale>
        <p:origin x="389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76B9E-0FAE-4D1D-8FE0-9CA14BB77378}" type="datetimeFigureOut">
              <a:rPr lang="en-CA" smtClean="0"/>
              <a:t>2025-04-02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74CB3-1BEE-4A7A-9004-7B9930148C1F}" type="slidenum">
              <a:rPr lang="en-CA" smtClean="0"/>
              <a:t>‹#›</a:t>
            </a:fld>
            <a:endParaRPr lang="en-CA"/>
          </a:p>
        </p:txBody>
      </p:sp>
    </p:spTree>
    <p:extLst>
      <p:ext uri="{BB962C8B-B14F-4D97-AF65-F5344CB8AC3E}">
        <p14:creationId xmlns:p14="http://schemas.microsoft.com/office/powerpoint/2010/main" val="2829859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99674CB3-1BEE-4A7A-9004-7B9930148C1F}" type="slidenum">
              <a:rPr lang="en-CA" smtClean="0"/>
              <a:t>1</a:t>
            </a:fld>
            <a:endParaRPr lang="en-CA"/>
          </a:p>
        </p:txBody>
      </p:sp>
    </p:spTree>
    <p:extLst>
      <p:ext uri="{BB962C8B-B14F-4D97-AF65-F5344CB8AC3E}">
        <p14:creationId xmlns:p14="http://schemas.microsoft.com/office/powerpoint/2010/main" val="4147971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8022D5-1D3A-51CA-B253-D0B8320C2148}"/>
              </a:ext>
            </a:extLst>
          </p:cNvPr>
          <p:cNvSpPr>
            <a:spLocks noGrp="1"/>
          </p:cNvSpPr>
          <p:nvPr>
            <p:ph type="subTitle" idx="1"/>
          </p:nvPr>
        </p:nvSpPr>
        <p:spPr>
          <a:xfrm>
            <a:off x="1524000" y="2428239"/>
            <a:ext cx="9144000" cy="361696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CA" dirty="0"/>
          </a:p>
        </p:txBody>
      </p:sp>
      <p:sp>
        <p:nvSpPr>
          <p:cNvPr id="4" name="Date Placeholder 3">
            <a:extLst>
              <a:ext uri="{FF2B5EF4-FFF2-40B4-BE49-F238E27FC236}">
                <a16:creationId xmlns:a16="http://schemas.microsoft.com/office/drawing/2014/main" id="{14DE34CF-DD6F-E53E-809F-3D0B6E25CFB2}"/>
              </a:ext>
            </a:extLst>
          </p:cNvPr>
          <p:cNvSpPr>
            <a:spLocks noGrp="1"/>
          </p:cNvSpPr>
          <p:nvPr>
            <p:ph type="dt" sz="half" idx="10"/>
          </p:nvPr>
        </p:nvSpPr>
        <p:spPr/>
        <p:txBody>
          <a:bodyPr/>
          <a:lstStyle/>
          <a:p>
            <a:fld id="{00989DDD-8A76-43D9-8D53-61E171196D86}" type="datetime1">
              <a:rPr lang="en-CA" smtClean="0"/>
              <a:t>2025-04-02</a:t>
            </a:fld>
            <a:endParaRPr lang="en-CA"/>
          </a:p>
        </p:txBody>
      </p:sp>
      <p:sp>
        <p:nvSpPr>
          <p:cNvPr id="6" name="Slide Number Placeholder 5">
            <a:extLst>
              <a:ext uri="{FF2B5EF4-FFF2-40B4-BE49-F238E27FC236}">
                <a16:creationId xmlns:a16="http://schemas.microsoft.com/office/drawing/2014/main" id="{10941BFE-2E1C-31EF-7670-80733BCADB1C}"/>
              </a:ext>
            </a:extLst>
          </p:cNvPr>
          <p:cNvSpPr>
            <a:spLocks noGrp="1"/>
          </p:cNvSpPr>
          <p:nvPr>
            <p:ph type="sldNum" sz="quarter" idx="12"/>
          </p:nvPr>
        </p:nvSpPr>
        <p:spPr/>
        <p:txBody>
          <a:bodyPr/>
          <a:lstStyle/>
          <a:p>
            <a:fld id="{76EF55EE-3079-4C1A-8326-31C56E1859FE}" type="slidenum">
              <a:rPr lang="en-CA" smtClean="0"/>
              <a:t>‹#›</a:t>
            </a:fld>
            <a:endParaRPr lang="en-CA" dirty="0"/>
          </a:p>
        </p:txBody>
      </p:sp>
    </p:spTree>
    <p:extLst>
      <p:ext uri="{BB962C8B-B14F-4D97-AF65-F5344CB8AC3E}">
        <p14:creationId xmlns:p14="http://schemas.microsoft.com/office/powerpoint/2010/main" val="225341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B2B7-CFC1-CFA7-4A60-0986DD9028F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C7153F2-409B-0BA0-5EA3-C6A40EC745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906F0C-AB06-20E2-1E61-84F8A4576B89}"/>
              </a:ext>
            </a:extLst>
          </p:cNvPr>
          <p:cNvSpPr>
            <a:spLocks noGrp="1"/>
          </p:cNvSpPr>
          <p:nvPr>
            <p:ph type="dt" sz="half" idx="10"/>
          </p:nvPr>
        </p:nvSpPr>
        <p:spPr/>
        <p:txBody>
          <a:bodyPr/>
          <a:lstStyle/>
          <a:p>
            <a:fld id="{490A4D71-8028-47C3-AC23-7804B1887CA7}" type="datetime1">
              <a:rPr lang="en-CA" smtClean="0"/>
              <a:t>2025-04-02</a:t>
            </a:fld>
            <a:endParaRPr lang="en-CA"/>
          </a:p>
        </p:txBody>
      </p:sp>
      <p:sp>
        <p:nvSpPr>
          <p:cNvPr id="5" name="Footer Placeholder 4">
            <a:extLst>
              <a:ext uri="{FF2B5EF4-FFF2-40B4-BE49-F238E27FC236}">
                <a16:creationId xmlns:a16="http://schemas.microsoft.com/office/drawing/2014/main" id="{6D1BF908-5C8D-CA96-6D22-CA0E34118CF9}"/>
              </a:ext>
            </a:extLst>
          </p:cNvPr>
          <p:cNvSpPr>
            <a:spLocks noGrp="1"/>
          </p:cNvSpPr>
          <p:nvPr>
            <p:ph type="ftr" sz="quarter" idx="11"/>
          </p:nvPr>
        </p:nvSpPr>
        <p:spPr>
          <a:xfrm>
            <a:off x="1678918" y="6362700"/>
            <a:ext cx="2476522" cy="358775"/>
          </a:xfrm>
          <a:prstGeom prst="rect">
            <a:avLst/>
          </a:prstGeom>
        </p:spPr>
        <p:txBody>
          <a:bodyPr/>
          <a:lstStyle/>
          <a:p>
            <a:r>
              <a:rPr lang="en-CA"/>
              <a:t>GB</a:t>
            </a:r>
          </a:p>
        </p:txBody>
      </p:sp>
      <p:sp>
        <p:nvSpPr>
          <p:cNvPr id="6" name="Slide Number Placeholder 5">
            <a:extLst>
              <a:ext uri="{FF2B5EF4-FFF2-40B4-BE49-F238E27FC236}">
                <a16:creationId xmlns:a16="http://schemas.microsoft.com/office/drawing/2014/main" id="{07FB2BB8-E5B7-5CE7-71C8-54C6BBEFD8B5}"/>
              </a:ext>
            </a:extLst>
          </p:cNvPr>
          <p:cNvSpPr>
            <a:spLocks noGrp="1"/>
          </p:cNvSpPr>
          <p:nvPr>
            <p:ph type="sldNum" sz="quarter" idx="12"/>
          </p:nvPr>
        </p:nvSpPr>
        <p:spPr/>
        <p:txBody>
          <a:bodyPr/>
          <a:lstStyle/>
          <a:p>
            <a:fld id="{76EF55EE-3079-4C1A-8326-31C56E1859FE}" type="slidenum">
              <a:rPr lang="en-CA" smtClean="0"/>
              <a:t>‹#›</a:t>
            </a:fld>
            <a:endParaRPr lang="en-CA"/>
          </a:p>
        </p:txBody>
      </p:sp>
    </p:spTree>
    <p:extLst>
      <p:ext uri="{BB962C8B-B14F-4D97-AF65-F5344CB8AC3E}">
        <p14:creationId xmlns:p14="http://schemas.microsoft.com/office/powerpoint/2010/main" val="145165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30657A-1A72-AAF0-F013-1477E42DE1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5D7FEEE-718D-F504-7115-9F4382F8B6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680651B-5F8D-9966-F590-28AF8A45537E}"/>
              </a:ext>
            </a:extLst>
          </p:cNvPr>
          <p:cNvSpPr>
            <a:spLocks noGrp="1"/>
          </p:cNvSpPr>
          <p:nvPr>
            <p:ph type="dt" sz="half" idx="10"/>
          </p:nvPr>
        </p:nvSpPr>
        <p:spPr/>
        <p:txBody>
          <a:bodyPr/>
          <a:lstStyle/>
          <a:p>
            <a:fld id="{BF0CE16D-BFF8-41D1-B9C7-9C38B5539AC1}" type="datetime1">
              <a:rPr lang="en-CA" smtClean="0"/>
              <a:t>2025-04-02</a:t>
            </a:fld>
            <a:endParaRPr lang="en-CA"/>
          </a:p>
        </p:txBody>
      </p:sp>
      <p:sp>
        <p:nvSpPr>
          <p:cNvPr id="5" name="Footer Placeholder 4">
            <a:extLst>
              <a:ext uri="{FF2B5EF4-FFF2-40B4-BE49-F238E27FC236}">
                <a16:creationId xmlns:a16="http://schemas.microsoft.com/office/drawing/2014/main" id="{0D37A164-432C-252B-9EAA-06F0059F04DB}"/>
              </a:ext>
            </a:extLst>
          </p:cNvPr>
          <p:cNvSpPr>
            <a:spLocks noGrp="1"/>
          </p:cNvSpPr>
          <p:nvPr>
            <p:ph type="ftr" sz="quarter" idx="11"/>
          </p:nvPr>
        </p:nvSpPr>
        <p:spPr>
          <a:xfrm>
            <a:off x="1678918" y="6362700"/>
            <a:ext cx="2476522" cy="358775"/>
          </a:xfrm>
          <a:prstGeom prst="rect">
            <a:avLst/>
          </a:prstGeom>
        </p:spPr>
        <p:txBody>
          <a:bodyPr/>
          <a:lstStyle/>
          <a:p>
            <a:r>
              <a:rPr lang="en-CA"/>
              <a:t>GB</a:t>
            </a:r>
          </a:p>
        </p:txBody>
      </p:sp>
      <p:sp>
        <p:nvSpPr>
          <p:cNvPr id="6" name="Slide Number Placeholder 5">
            <a:extLst>
              <a:ext uri="{FF2B5EF4-FFF2-40B4-BE49-F238E27FC236}">
                <a16:creationId xmlns:a16="http://schemas.microsoft.com/office/drawing/2014/main" id="{A5B78CF2-72DA-305D-5CC6-9BDDD8253104}"/>
              </a:ext>
            </a:extLst>
          </p:cNvPr>
          <p:cNvSpPr>
            <a:spLocks noGrp="1"/>
          </p:cNvSpPr>
          <p:nvPr>
            <p:ph type="sldNum" sz="quarter" idx="12"/>
          </p:nvPr>
        </p:nvSpPr>
        <p:spPr/>
        <p:txBody>
          <a:bodyPr/>
          <a:lstStyle/>
          <a:p>
            <a:fld id="{76EF55EE-3079-4C1A-8326-31C56E1859FE}" type="slidenum">
              <a:rPr lang="en-CA" smtClean="0"/>
              <a:t>‹#›</a:t>
            </a:fld>
            <a:endParaRPr lang="en-CA"/>
          </a:p>
        </p:txBody>
      </p:sp>
    </p:spTree>
    <p:extLst>
      <p:ext uri="{BB962C8B-B14F-4D97-AF65-F5344CB8AC3E}">
        <p14:creationId xmlns:p14="http://schemas.microsoft.com/office/powerpoint/2010/main" val="1674645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25BFA-248C-B739-80D5-E3B9A27ACB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44E0A0F-91EC-A0E9-BC25-29B435FA69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89CACCD-6D25-6762-5F50-F67A1A6EF8B2}"/>
              </a:ext>
            </a:extLst>
          </p:cNvPr>
          <p:cNvSpPr>
            <a:spLocks noGrp="1"/>
          </p:cNvSpPr>
          <p:nvPr>
            <p:ph type="dt" sz="half" idx="10"/>
          </p:nvPr>
        </p:nvSpPr>
        <p:spPr/>
        <p:txBody>
          <a:bodyPr/>
          <a:lstStyle/>
          <a:p>
            <a:fld id="{2691351B-F324-4E4D-9B76-16EA72681EDC}" type="datetime1">
              <a:rPr lang="en-CA" smtClean="0"/>
              <a:t>2025-04-02</a:t>
            </a:fld>
            <a:endParaRPr lang="en-CA"/>
          </a:p>
        </p:txBody>
      </p:sp>
      <p:sp>
        <p:nvSpPr>
          <p:cNvPr id="5" name="Footer Placeholder 4">
            <a:extLst>
              <a:ext uri="{FF2B5EF4-FFF2-40B4-BE49-F238E27FC236}">
                <a16:creationId xmlns:a16="http://schemas.microsoft.com/office/drawing/2014/main" id="{87A80A37-7290-9D25-CD39-A8DB24DC2B3D}"/>
              </a:ext>
            </a:extLst>
          </p:cNvPr>
          <p:cNvSpPr>
            <a:spLocks noGrp="1"/>
          </p:cNvSpPr>
          <p:nvPr>
            <p:ph type="ftr" sz="quarter" idx="11"/>
          </p:nvPr>
        </p:nvSpPr>
        <p:spPr/>
        <p:txBody>
          <a:bodyPr/>
          <a:lstStyle/>
          <a:p>
            <a:r>
              <a:rPr lang="en-CA"/>
              <a:t>GB</a:t>
            </a:r>
          </a:p>
        </p:txBody>
      </p:sp>
      <p:sp>
        <p:nvSpPr>
          <p:cNvPr id="6" name="Slide Number Placeholder 5">
            <a:extLst>
              <a:ext uri="{FF2B5EF4-FFF2-40B4-BE49-F238E27FC236}">
                <a16:creationId xmlns:a16="http://schemas.microsoft.com/office/drawing/2014/main" id="{937D3C5F-DDBE-460F-9BD3-D0A20D8BD3E7}"/>
              </a:ext>
            </a:extLst>
          </p:cNvPr>
          <p:cNvSpPr>
            <a:spLocks noGrp="1"/>
          </p:cNvSpPr>
          <p:nvPr>
            <p:ph type="sldNum" sz="quarter" idx="12"/>
          </p:nvPr>
        </p:nvSpPr>
        <p:spPr/>
        <p:txBody>
          <a:bodyPr/>
          <a:lstStyle/>
          <a:p>
            <a:fld id="{E836BB53-B947-4D12-812F-8038A5003C33}" type="slidenum">
              <a:rPr lang="en-CA" smtClean="0"/>
              <a:t>‹#›</a:t>
            </a:fld>
            <a:endParaRPr lang="en-CA"/>
          </a:p>
        </p:txBody>
      </p:sp>
    </p:spTree>
    <p:extLst>
      <p:ext uri="{BB962C8B-B14F-4D97-AF65-F5344CB8AC3E}">
        <p14:creationId xmlns:p14="http://schemas.microsoft.com/office/powerpoint/2010/main" val="3989775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74C2-5277-50B9-730E-678F6ADDF59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2C44910-2B1B-27E1-C51E-95A1D15B59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952697B-805F-49E1-F17A-F33B68D359A0}"/>
              </a:ext>
            </a:extLst>
          </p:cNvPr>
          <p:cNvSpPr>
            <a:spLocks noGrp="1"/>
          </p:cNvSpPr>
          <p:nvPr>
            <p:ph type="dt" sz="half" idx="10"/>
          </p:nvPr>
        </p:nvSpPr>
        <p:spPr/>
        <p:txBody>
          <a:bodyPr/>
          <a:lstStyle/>
          <a:p>
            <a:fld id="{EB316063-60C7-4AC4-980D-54EBF18B1BBF}" type="datetime1">
              <a:rPr lang="en-CA" smtClean="0"/>
              <a:t>2025-04-02</a:t>
            </a:fld>
            <a:endParaRPr lang="en-CA"/>
          </a:p>
        </p:txBody>
      </p:sp>
      <p:sp>
        <p:nvSpPr>
          <p:cNvPr id="5" name="Footer Placeholder 4">
            <a:extLst>
              <a:ext uri="{FF2B5EF4-FFF2-40B4-BE49-F238E27FC236}">
                <a16:creationId xmlns:a16="http://schemas.microsoft.com/office/drawing/2014/main" id="{9040185B-4003-5BBB-DCA4-DA5D083BEE35}"/>
              </a:ext>
            </a:extLst>
          </p:cNvPr>
          <p:cNvSpPr>
            <a:spLocks noGrp="1"/>
          </p:cNvSpPr>
          <p:nvPr>
            <p:ph type="ftr" sz="quarter" idx="11"/>
          </p:nvPr>
        </p:nvSpPr>
        <p:spPr/>
        <p:txBody>
          <a:bodyPr/>
          <a:lstStyle/>
          <a:p>
            <a:r>
              <a:rPr lang="en-CA"/>
              <a:t>GB</a:t>
            </a:r>
          </a:p>
        </p:txBody>
      </p:sp>
      <p:sp>
        <p:nvSpPr>
          <p:cNvPr id="6" name="Slide Number Placeholder 5">
            <a:extLst>
              <a:ext uri="{FF2B5EF4-FFF2-40B4-BE49-F238E27FC236}">
                <a16:creationId xmlns:a16="http://schemas.microsoft.com/office/drawing/2014/main" id="{DAEA5C72-50F3-AD5B-DB00-C75D9043ABEA}"/>
              </a:ext>
            </a:extLst>
          </p:cNvPr>
          <p:cNvSpPr>
            <a:spLocks noGrp="1"/>
          </p:cNvSpPr>
          <p:nvPr>
            <p:ph type="sldNum" sz="quarter" idx="12"/>
          </p:nvPr>
        </p:nvSpPr>
        <p:spPr/>
        <p:txBody>
          <a:bodyPr/>
          <a:lstStyle/>
          <a:p>
            <a:fld id="{E836BB53-B947-4D12-812F-8038A5003C33}" type="slidenum">
              <a:rPr lang="en-CA" smtClean="0"/>
              <a:t>‹#›</a:t>
            </a:fld>
            <a:endParaRPr lang="en-CA"/>
          </a:p>
        </p:txBody>
      </p:sp>
    </p:spTree>
    <p:extLst>
      <p:ext uri="{BB962C8B-B14F-4D97-AF65-F5344CB8AC3E}">
        <p14:creationId xmlns:p14="http://schemas.microsoft.com/office/powerpoint/2010/main" val="3763193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DBA1-884F-D265-CB56-AF083A50F7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BC0D00C-7AEF-42BA-D628-DD11B6BCF7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0F1EC4-F1B2-D83A-52EF-02D3D83E318F}"/>
              </a:ext>
            </a:extLst>
          </p:cNvPr>
          <p:cNvSpPr>
            <a:spLocks noGrp="1"/>
          </p:cNvSpPr>
          <p:nvPr>
            <p:ph type="dt" sz="half" idx="10"/>
          </p:nvPr>
        </p:nvSpPr>
        <p:spPr/>
        <p:txBody>
          <a:bodyPr/>
          <a:lstStyle/>
          <a:p>
            <a:fld id="{0AAD42A4-BDFA-443E-B51E-199B44FB501E}" type="datetime1">
              <a:rPr lang="en-CA" smtClean="0"/>
              <a:t>2025-04-02</a:t>
            </a:fld>
            <a:endParaRPr lang="en-CA"/>
          </a:p>
        </p:txBody>
      </p:sp>
      <p:sp>
        <p:nvSpPr>
          <p:cNvPr id="5" name="Footer Placeholder 4">
            <a:extLst>
              <a:ext uri="{FF2B5EF4-FFF2-40B4-BE49-F238E27FC236}">
                <a16:creationId xmlns:a16="http://schemas.microsoft.com/office/drawing/2014/main" id="{39058082-27B2-DB89-94B4-707F2B824553}"/>
              </a:ext>
            </a:extLst>
          </p:cNvPr>
          <p:cNvSpPr>
            <a:spLocks noGrp="1"/>
          </p:cNvSpPr>
          <p:nvPr>
            <p:ph type="ftr" sz="quarter" idx="11"/>
          </p:nvPr>
        </p:nvSpPr>
        <p:spPr/>
        <p:txBody>
          <a:bodyPr/>
          <a:lstStyle/>
          <a:p>
            <a:r>
              <a:rPr lang="en-CA"/>
              <a:t>GB</a:t>
            </a:r>
          </a:p>
        </p:txBody>
      </p:sp>
      <p:sp>
        <p:nvSpPr>
          <p:cNvPr id="6" name="Slide Number Placeholder 5">
            <a:extLst>
              <a:ext uri="{FF2B5EF4-FFF2-40B4-BE49-F238E27FC236}">
                <a16:creationId xmlns:a16="http://schemas.microsoft.com/office/drawing/2014/main" id="{21BBFBB4-9B41-C065-8B46-CB3092A9B40A}"/>
              </a:ext>
            </a:extLst>
          </p:cNvPr>
          <p:cNvSpPr>
            <a:spLocks noGrp="1"/>
          </p:cNvSpPr>
          <p:nvPr>
            <p:ph type="sldNum" sz="quarter" idx="12"/>
          </p:nvPr>
        </p:nvSpPr>
        <p:spPr/>
        <p:txBody>
          <a:bodyPr/>
          <a:lstStyle/>
          <a:p>
            <a:fld id="{E836BB53-B947-4D12-812F-8038A5003C33}" type="slidenum">
              <a:rPr lang="en-CA" smtClean="0"/>
              <a:t>‹#›</a:t>
            </a:fld>
            <a:endParaRPr lang="en-CA"/>
          </a:p>
        </p:txBody>
      </p:sp>
    </p:spTree>
    <p:extLst>
      <p:ext uri="{BB962C8B-B14F-4D97-AF65-F5344CB8AC3E}">
        <p14:creationId xmlns:p14="http://schemas.microsoft.com/office/powerpoint/2010/main" val="2885577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1718-13A9-166C-6AE9-FC7146CD1F4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2B1D3FA-5550-F9E2-72C7-4194525A4E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7DBCCD3-F734-9CA6-0112-21FF6BD48D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DE6C2D3-3FA2-BCEF-1B09-162C15A06D8D}"/>
              </a:ext>
            </a:extLst>
          </p:cNvPr>
          <p:cNvSpPr>
            <a:spLocks noGrp="1"/>
          </p:cNvSpPr>
          <p:nvPr>
            <p:ph type="dt" sz="half" idx="10"/>
          </p:nvPr>
        </p:nvSpPr>
        <p:spPr/>
        <p:txBody>
          <a:bodyPr/>
          <a:lstStyle/>
          <a:p>
            <a:fld id="{4E05D8F3-E19D-4D30-B463-EF9A68BCF7E1}" type="datetime1">
              <a:rPr lang="en-CA" smtClean="0"/>
              <a:t>2025-04-02</a:t>
            </a:fld>
            <a:endParaRPr lang="en-CA"/>
          </a:p>
        </p:txBody>
      </p:sp>
      <p:sp>
        <p:nvSpPr>
          <p:cNvPr id="6" name="Footer Placeholder 5">
            <a:extLst>
              <a:ext uri="{FF2B5EF4-FFF2-40B4-BE49-F238E27FC236}">
                <a16:creationId xmlns:a16="http://schemas.microsoft.com/office/drawing/2014/main" id="{4FAE98F5-3A5C-1092-66B1-313A1AD9D5F2}"/>
              </a:ext>
            </a:extLst>
          </p:cNvPr>
          <p:cNvSpPr>
            <a:spLocks noGrp="1"/>
          </p:cNvSpPr>
          <p:nvPr>
            <p:ph type="ftr" sz="quarter" idx="11"/>
          </p:nvPr>
        </p:nvSpPr>
        <p:spPr/>
        <p:txBody>
          <a:bodyPr/>
          <a:lstStyle/>
          <a:p>
            <a:r>
              <a:rPr lang="en-CA"/>
              <a:t>GB</a:t>
            </a:r>
          </a:p>
        </p:txBody>
      </p:sp>
      <p:sp>
        <p:nvSpPr>
          <p:cNvPr id="7" name="Slide Number Placeholder 6">
            <a:extLst>
              <a:ext uri="{FF2B5EF4-FFF2-40B4-BE49-F238E27FC236}">
                <a16:creationId xmlns:a16="http://schemas.microsoft.com/office/drawing/2014/main" id="{01E9947D-7C1B-0FC0-3E71-FBECE955A611}"/>
              </a:ext>
            </a:extLst>
          </p:cNvPr>
          <p:cNvSpPr>
            <a:spLocks noGrp="1"/>
          </p:cNvSpPr>
          <p:nvPr>
            <p:ph type="sldNum" sz="quarter" idx="12"/>
          </p:nvPr>
        </p:nvSpPr>
        <p:spPr/>
        <p:txBody>
          <a:bodyPr/>
          <a:lstStyle/>
          <a:p>
            <a:fld id="{E836BB53-B947-4D12-812F-8038A5003C33}" type="slidenum">
              <a:rPr lang="en-CA" smtClean="0"/>
              <a:t>‹#›</a:t>
            </a:fld>
            <a:endParaRPr lang="en-CA"/>
          </a:p>
        </p:txBody>
      </p:sp>
    </p:spTree>
    <p:extLst>
      <p:ext uri="{BB962C8B-B14F-4D97-AF65-F5344CB8AC3E}">
        <p14:creationId xmlns:p14="http://schemas.microsoft.com/office/powerpoint/2010/main" val="1767780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3B22-500A-67E7-6EDA-46BA2341B47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BA4009C-71E1-5E1C-63A4-B9D36FD842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94FDEC-5678-54C0-80A5-12ADA181AE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CAD6489-E8A9-9CC5-DFF6-F263D87A78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1CAE81-1BD3-4C5C-F068-1BC2423DA4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BD76958-D608-FE86-9E7D-7F36C88DCAD2}"/>
              </a:ext>
            </a:extLst>
          </p:cNvPr>
          <p:cNvSpPr>
            <a:spLocks noGrp="1"/>
          </p:cNvSpPr>
          <p:nvPr>
            <p:ph type="dt" sz="half" idx="10"/>
          </p:nvPr>
        </p:nvSpPr>
        <p:spPr/>
        <p:txBody>
          <a:bodyPr/>
          <a:lstStyle/>
          <a:p>
            <a:fld id="{B035C737-26BE-4CA8-9601-B0626592C9BD}" type="datetime1">
              <a:rPr lang="en-CA" smtClean="0"/>
              <a:t>2025-04-02</a:t>
            </a:fld>
            <a:endParaRPr lang="en-CA"/>
          </a:p>
        </p:txBody>
      </p:sp>
      <p:sp>
        <p:nvSpPr>
          <p:cNvPr id="8" name="Footer Placeholder 7">
            <a:extLst>
              <a:ext uri="{FF2B5EF4-FFF2-40B4-BE49-F238E27FC236}">
                <a16:creationId xmlns:a16="http://schemas.microsoft.com/office/drawing/2014/main" id="{2EB8B0B7-7179-2C76-3015-018EC0C0A79E}"/>
              </a:ext>
            </a:extLst>
          </p:cNvPr>
          <p:cNvSpPr>
            <a:spLocks noGrp="1"/>
          </p:cNvSpPr>
          <p:nvPr>
            <p:ph type="ftr" sz="quarter" idx="11"/>
          </p:nvPr>
        </p:nvSpPr>
        <p:spPr/>
        <p:txBody>
          <a:bodyPr/>
          <a:lstStyle/>
          <a:p>
            <a:r>
              <a:rPr lang="en-CA"/>
              <a:t>GB</a:t>
            </a:r>
          </a:p>
        </p:txBody>
      </p:sp>
      <p:sp>
        <p:nvSpPr>
          <p:cNvPr id="9" name="Slide Number Placeholder 8">
            <a:extLst>
              <a:ext uri="{FF2B5EF4-FFF2-40B4-BE49-F238E27FC236}">
                <a16:creationId xmlns:a16="http://schemas.microsoft.com/office/drawing/2014/main" id="{610482D4-1D04-F5D8-A666-4CB01EBDA91E}"/>
              </a:ext>
            </a:extLst>
          </p:cNvPr>
          <p:cNvSpPr>
            <a:spLocks noGrp="1"/>
          </p:cNvSpPr>
          <p:nvPr>
            <p:ph type="sldNum" sz="quarter" idx="12"/>
          </p:nvPr>
        </p:nvSpPr>
        <p:spPr/>
        <p:txBody>
          <a:bodyPr/>
          <a:lstStyle/>
          <a:p>
            <a:fld id="{E836BB53-B947-4D12-812F-8038A5003C33}" type="slidenum">
              <a:rPr lang="en-CA" smtClean="0"/>
              <a:t>‹#›</a:t>
            </a:fld>
            <a:endParaRPr lang="en-CA"/>
          </a:p>
        </p:txBody>
      </p:sp>
    </p:spTree>
    <p:extLst>
      <p:ext uri="{BB962C8B-B14F-4D97-AF65-F5344CB8AC3E}">
        <p14:creationId xmlns:p14="http://schemas.microsoft.com/office/powerpoint/2010/main" val="3589825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9416-31D9-FE14-1172-634EEAA21D6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DB0BBD9-4A2A-8B2B-CBC1-CC0B4F61E450}"/>
              </a:ext>
            </a:extLst>
          </p:cNvPr>
          <p:cNvSpPr>
            <a:spLocks noGrp="1"/>
          </p:cNvSpPr>
          <p:nvPr>
            <p:ph type="dt" sz="half" idx="10"/>
          </p:nvPr>
        </p:nvSpPr>
        <p:spPr/>
        <p:txBody>
          <a:bodyPr/>
          <a:lstStyle/>
          <a:p>
            <a:fld id="{25766072-1F6F-43FC-878F-7EC526FFAF8A}" type="datetime1">
              <a:rPr lang="en-CA" smtClean="0"/>
              <a:t>2025-04-02</a:t>
            </a:fld>
            <a:endParaRPr lang="en-CA"/>
          </a:p>
        </p:txBody>
      </p:sp>
      <p:sp>
        <p:nvSpPr>
          <p:cNvPr id="4" name="Footer Placeholder 3">
            <a:extLst>
              <a:ext uri="{FF2B5EF4-FFF2-40B4-BE49-F238E27FC236}">
                <a16:creationId xmlns:a16="http://schemas.microsoft.com/office/drawing/2014/main" id="{61FDFA69-B65C-C728-B910-3135C2F1E62A}"/>
              </a:ext>
            </a:extLst>
          </p:cNvPr>
          <p:cNvSpPr>
            <a:spLocks noGrp="1"/>
          </p:cNvSpPr>
          <p:nvPr>
            <p:ph type="ftr" sz="quarter" idx="11"/>
          </p:nvPr>
        </p:nvSpPr>
        <p:spPr/>
        <p:txBody>
          <a:bodyPr/>
          <a:lstStyle/>
          <a:p>
            <a:r>
              <a:rPr lang="en-CA"/>
              <a:t>GB</a:t>
            </a:r>
          </a:p>
        </p:txBody>
      </p:sp>
      <p:sp>
        <p:nvSpPr>
          <p:cNvPr id="5" name="Slide Number Placeholder 4">
            <a:extLst>
              <a:ext uri="{FF2B5EF4-FFF2-40B4-BE49-F238E27FC236}">
                <a16:creationId xmlns:a16="http://schemas.microsoft.com/office/drawing/2014/main" id="{F78F9105-A605-EF1A-BD4E-1783633CC96D}"/>
              </a:ext>
            </a:extLst>
          </p:cNvPr>
          <p:cNvSpPr>
            <a:spLocks noGrp="1"/>
          </p:cNvSpPr>
          <p:nvPr>
            <p:ph type="sldNum" sz="quarter" idx="12"/>
          </p:nvPr>
        </p:nvSpPr>
        <p:spPr/>
        <p:txBody>
          <a:bodyPr/>
          <a:lstStyle/>
          <a:p>
            <a:fld id="{E836BB53-B947-4D12-812F-8038A5003C33}" type="slidenum">
              <a:rPr lang="en-CA" smtClean="0"/>
              <a:t>‹#›</a:t>
            </a:fld>
            <a:endParaRPr lang="en-CA"/>
          </a:p>
        </p:txBody>
      </p:sp>
    </p:spTree>
    <p:extLst>
      <p:ext uri="{BB962C8B-B14F-4D97-AF65-F5344CB8AC3E}">
        <p14:creationId xmlns:p14="http://schemas.microsoft.com/office/powerpoint/2010/main" val="2559636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48A1F9-4C0C-340A-E468-2618790367DE}"/>
              </a:ext>
            </a:extLst>
          </p:cNvPr>
          <p:cNvSpPr>
            <a:spLocks noGrp="1"/>
          </p:cNvSpPr>
          <p:nvPr>
            <p:ph type="dt" sz="half" idx="10"/>
          </p:nvPr>
        </p:nvSpPr>
        <p:spPr/>
        <p:txBody>
          <a:bodyPr/>
          <a:lstStyle/>
          <a:p>
            <a:fld id="{282FC184-4F8F-49E4-8E21-AEB6B11E4EC0}" type="datetime1">
              <a:rPr lang="en-CA" smtClean="0"/>
              <a:t>2025-04-02</a:t>
            </a:fld>
            <a:endParaRPr lang="en-CA"/>
          </a:p>
        </p:txBody>
      </p:sp>
      <p:sp>
        <p:nvSpPr>
          <p:cNvPr id="3" name="Footer Placeholder 2">
            <a:extLst>
              <a:ext uri="{FF2B5EF4-FFF2-40B4-BE49-F238E27FC236}">
                <a16:creationId xmlns:a16="http://schemas.microsoft.com/office/drawing/2014/main" id="{252CB968-CBB1-CC08-B22A-4F124426DAF8}"/>
              </a:ext>
            </a:extLst>
          </p:cNvPr>
          <p:cNvSpPr>
            <a:spLocks noGrp="1"/>
          </p:cNvSpPr>
          <p:nvPr>
            <p:ph type="ftr" sz="quarter" idx="11"/>
          </p:nvPr>
        </p:nvSpPr>
        <p:spPr/>
        <p:txBody>
          <a:bodyPr/>
          <a:lstStyle/>
          <a:p>
            <a:r>
              <a:rPr lang="en-CA"/>
              <a:t>GB</a:t>
            </a:r>
          </a:p>
        </p:txBody>
      </p:sp>
      <p:sp>
        <p:nvSpPr>
          <p:cNvPr id="4" name="Slide Number Placeholder 3">
            <a:extLst>
              <a:ext uri="{FF2B5EF4-FFF2-40B4-BE49-F238E27FC236}">
                <a16:creationId xmlns:a16="http://schemas.microsoft.com/office/drawing/2014/main" id="{4AFC1703-E04C-B315-2DF6-5FE2BDA67F88}"/>
              </a:ext>
            </a:extLst>
          </p:cNvPr>
          <p:cNvSpPr>
            <a:spLocks noGrp="1"/>
          </p:cNvSpPr>
          <p:nvPr>
            <p:ph type="sldNum" sz="quarter" idx="12"/>
          </p:nvPr>
        </p:nvSpPr>
        <p:spPr/>
        <p:txBody>
          <a:bodyPr/>
          <a:lstStyle/>
          <a:p>
            <a:fld id="{E836BB53-B947-4D12-812F-8038A5003C33}" type="slidenum">
              <a:rPr lang="en-CA" smtClean="0"/>
              <a:t>‹#›</a:t>
            </a:fld>
            <a:endParaRPr lang="en-CA"/>
          </a:p>
        </p:txBody>
      </p:sp>
    </p:spTree>
    <p:extLst>
      <p:ext uri="{BB962C8B-B14F-4D97-AF65-F5344CB8AC3E}">
        <p14:creationId xmlns:p14="http://schemas.microsoft.com/office/powerpoint/2010/main" val="826692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3C3E-8DEF-BB31-B949-C1265B0EF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0BBD611-C770-A995-B2FA-5A7F93480D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1B4D4F6-72BF-FE76-C5D1-F1653F2852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A3C19-5488-1ECC-084E-FC67E3E9FF51}"/>
              </a:ext>
            </a:extLst>
          </p:cNvPr>
          <p:cNvSpPr>
            <a:spLocks noGrp="1"/>
          </p:cNvSpPr>
          <p:nvPr>
            <p:ph type="dt" sz="half" idx="10"/>
          </p:nvPr>
        </p:nvSpPr>
        <p:spPr/>
        <p:txBody>
          <a:bodyPr/>
          <a:lstStyle/>
          <a:p>
            <a:fld id="{636F0DBC-6ED8-42A8-9473-FEB7CA3AA8FC}" type="datetime1">
              <a:rPr lang="en-CA" smtClean="0"/>
              <a:t>2025-04-02</a:t>
            </a:fld>
            <a:endParaRPr lang="en-CA"/>
          </a:p>
        </p:txBody>
      </p:sp>
      <p:sp>
        <p:nvSpPr>
          <p:cNvPr id="6" name="Footer Placeholder 5">
            <a:extLst>
              <a:ext uri="{FF2B5EF4-FFF2-40B4-BE49-F238E27FC236}">
                <a16:creationId xmlns:a16="http://schemas.microsoft.com/office/drawing/2014/main" id="{28251F8D-DEF5-924F-6E45-40B17DC589D6}"/>
              </a:ext>
            </a:extLst>
          </p:cNvPr>
          <p:cNvSpPr>
            <a:spLocks noGrp="1"/>
          </p:cNvSpPr>
          <p:nvPr>
            <p:ph type="ftr" sz="quarter" idx="11"/>
          </p:nvPr>
        </p:nvSpPr>
        <p:spPr/>
        <p:txBody>
          <a:bodyPr/>
          <a:lstStyle/>
          <a:p>
            <a:r>
              <a:rPr lang="en-CA"/>
              <a:t>GB</a:t>
            </a:r>
          </a:p>
        </p:txBody>
      </p:sp>
      <p:sp>
        <p:nvSpPr>
          <p:cNvPr id="7" name="Slide Number Placeholder 6">
            <a:extLst>
              <a:ext uri="{FF2B5EF4-FFF2-40B4-BE49-F238E27FC236}">
                <a16:creationId xmlns:a16="http://schemas.microsoft.com/office/drawing/2014/main" id="{B324639F-40DA-ED5D-D58B-D16206362358}"/>
              </a:ext>
            </a:extLst>
          </p:cNvPr>
          <p:cNvSpPr>
            <a:spLocks noGrp="1"/>
          </p:cNvSpPr>
          <p:nvPr>
            <p:ph type="sldNum" sz="quarter" idx="12"/>
          </p:nvPr>
        </p:nvSpPr>
        <p:spPr/>
        <p:txBody>
          <a:bodyPr/>
          <a:lstStyle/>
          <a:p>
            <a:fld id="{E836BB53-B947-4D12-812F-8038A5003C33}" type="slidenum">
              <a:rPr lang="en-CA" smtClean="0"/>
              <a:t>‹#›</a:t>
            </a:fld>
            <a:endParaRPr lang="en-CA"/>
          </a:p>
        </p:txBody>
      </p:sp>
    </p:spTree>
    <p:extLst>
      <p:ext uri="{BB962C8B-B14F-4D97-AF65-F5344CB8AC3E}">
        <p14:creationId xmlns:p14="http://schemas.microsoft.com/office/powerpoint/2010/main" val="47575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E43C-74CC-73DA-B018-1D14A548CF3D}"/>
              </a:ext>
            </a:extLst>
          </p:cNvPr>
          <p:cNvSpPr>
            <a:spLocks noGrp="1"/>
          </p:cNvSpPr>
          <p:nvPr>
            <p:ph type="title"/>
          </p:nvPr>
        </p:nvSpPr>
        <p:spPr/>
        <p:txBody>
          <a:bodyPr/>
          <a:lstStyle/>
          <a:p>
            <a:r>
              <a:rPr lang="en-US" dirty="0"/>
              <a:t>Click to edit Master title style</a:t>
            </a:r>
            <a:endParaRPr lang="en-CA" dirty="0"/>
          </a:p>
        </p:txBody>
      </p:sp>
      <p:sp>
        <p:nvSpPr>
          <p:cNvPr id="3" name="Content Placeholder 2">
            <a:extLst>
              <a:ext uri="{FF2B5EF4-FFF2-40B4-BE49-F238E27FC236}">
                <a16:creationId xmlns:a16="http://schemas.microsoft.com/office/drawing/2014/main" id="{D2CC49C6-98C5-F74D-60DF-63CCB9BA7B2C}"/>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id="{F09DEA18-FC4D-2E71-E214-5F9B71B58EC6}"/>
              </a:ext>
            </a:extLst>
          </p:cNvPr>
          <p:cNvSpPr>
            <a:spLocks noGrp="1"/>
          </p:cNvSpPr>
          <p:nvPr>
            <p:ph type="dt" sz="half" idx="10"/>
          </p:nvPr>
        </p:nvSpPr>
        <p:spPr/>
        <p:txBody>
          <a:bodyPr/>
          <a:lstStyle/>
          <a:p>
            <a:fld id="{675B8B4D-60DC-41C8-84C8-640C677EEFF6}" type="datetime1">
              <a:rPr lang="en-CA" smtClean="0"/>
              <a:t>2025-04-02</a:t>
            </a:fld>
            <a:endParaRPr lang="en-CA"/>
          </a:p>
        </p:txBody>
      </p:sp>
      <p:sp>
        <p:nvSpPr>
          <p:cNvPr id="5" name="Footer Placeholder 4">
            <a:extLst>
              <a:ext uri="{FF2B5EF4-FFF2-40B4-BE49-F238E27FC236}">
                <a16:creationId xmlns:a16="http://schemas.microsoft.com/office/drawing/2014/main" id="{F2EA1D30-1DE7-D5E4-D96B-2690A6A89C9D}"/>
              </a:ext>
            </a:extLst>
          </p:cNvPr>
          <p:cNvSpPr>
            <a:spLocks noGrp="1"/>
          </p:cNvSpPr>
          <p:nvPr>
            <p:ph type="ftr" sz="quarter" idx="11"/>
          </p:nvPr>
        </p:nvSpPr>
        <p:spPr>
          <a:xfrm>
            <a:off x="1678918" y="6362700"/>
            <a:ext cx="2476522" cy="358775"/>
          </a:xfrm>
          <a:prstGeom prst="rect">
            <a:avLst/>
          </a:prstGeom>
        </p:spPr>
        <p:txBody>
          <a:bodyPr/>
          <a:lstStyle/>
          <a:p>
            <a:r>
              <a:rPr lang="en-CA"/>
              <a:t>GB</a:t>
            </a:r>
            <a:endParaRPr lang="en-CA" dirty="0"/>
          </a:p>
        </p:txBody>
      </p:sp>
      <p:sp>
        <p:nvSpPr>
          <p:cNvPr id="6" name="Slide Number Placeholder 5">
            <a:extLst>
              <a:ext uri="{FF2B5EF4-FFF2-40B4-BE49-F238E27FC236}">
                <a16:creationId xmlns:a16="http://schemas.microsoft.com/office/drawing/2014/main" id="{9D7D38BE-631F-F9CD-147F-B2C6469E5F2F}"/>
              </a:ext>
            </a:extLst>
          </p:cNvPr>
          <p:cNvSpPr>
            <a:spLocks noGrp="1"/>
          </p:cNvSpPr>
          <p:nvPr>
            <p:ph type="sldNum" sz="quarter" idx="12"/>
          </p:nvPr>
        </p:nvSpPr>
        <p:spPr/>
        <p:txBody>
          <a:bodyPr/>
          <a:lstStyle/>
          <a:p>
            <a:fld id="{76EF55EE-3079-4C1A-8326-31C56E1859FE}" type="slidenum">
              <a:rPr lang="en-CA" smtClean="0"/>
              <a:t>‹#›</a:t>
            </a:fld>
            <a:endParaRPr lang="en-CA"/>
          </a:p>
        </p:txBody>
      </p:sp>
    </p:spTree>
    <p:extLst>
      <p:ext uri="{BB962C8B-B14F-4D97-AF65-F5344CB8AC3E}">
        <p14:creationId xmlns:p14="http://schemas.microsoft.com/office/powerpoint/2010/main" val="25802674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7C834-0A40-69F9-DBED-1ED1C446CA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7B1D8EA-CC0E-9FF5-40A5-399EF947A3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9BB4B45-F0A9-99A1-11C8-A72330808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0112D2-6DB9-BC86-AE4B-D4071928F14D}"/>
              </a:ext>
            </a:extLst>
          </p:cNvPr>
          <p:cNvSpPr>
            <a:spLocks noGrp="1"/>
          </p:cNvSpPr>
          <p:nvPr>
            <p:ph type="dt" sz="half" idx="10"/>
          </p:nvPr>
        </p:nvSpPr>
        <p:spPr/>
        <p:txBody>
          <a:bodyPr/>
          <a:lstStyle/>
          <a:p>
            <a:fld id="{4709515E-C1BE-4595-8B1E-3C32641C7A57}" type="datetime1">
              <a:rPr lang="en-CA" smtClean="0"/>
              <a:t>2025-04-02</a:t>
            </a:fld>
            <a:endParaRPr lang="en-CA"/>
          </a:p>
        </p:txBody>
      </p:sp>
      <p:sp>
        <p:nvSpPr>
          <p:cNvPr id="6" name="Footer Placeholder 5">
            <a:extLst>
              <a:ext uri="{FF2B5EF4-FFF2-40B4-BE49-F238E27FC236}">
                <a16:creationId xmlns:a16="http://schemas.microsoft.com/office/drawing/2014/main" id="{00DBFAAE-7268-55F4-C249-0AC4869643E2}"/>
              </a:ext>
            </a:extLst>
          </p:cNvPr>
          <p:cNvSpPr>
            <a:spLocks noGrp="1"/>
          </p:cNvSpPr>
          <p:nvPr>
            <p:ph type="ftr" sz="quarter" idx="11"/>
          </p:nvPr>
        </p:nvSpPr>
        <p:spPr/>
        <p:txBody>
          <a:bodyPr/>
          <a:lstStyle/>
          <a:p>
            <a:r>
              <a:rPr lang="en-CA"/>
              <a:t>GB</a:t>
            </a:r>
          </a:p>
        </p:txBody>
      </p:sp>
      <p:sp>
        <p:nvSpPr>
          <p:cNvPr id="7" name="Slide Number Placeholder 6">
            <a:extLst>
              <a:ext uri="{FF2B5EF4-FFF2-40B4-BE49-F238E27FC236}">
                <a16:creationId xmlns:a16="http://schemas.microsoft.com/office/drawing/2014/main" id="{42E99009-3C0B-B9F2-72EF-4E65597AD396}"/>
              </a:ext>
            </a:extLst>
          </p:cNvPr>
          <p:cNvSpPr>
            <a:spLocks noGrp="1"/>
          </p:cNvSpPr>
          <p:nvPr>
            <p:ph type="sldNum" sz="quarter" idx="12"/>
          </p:nvPr>
        </p:nvSpPr>
        <p:spPr/>
        <p:txBody>
          <a:bodyPr/>
          <a:lstStyle/>
          <a:p>
            <a:fld id="{E836BB53-B947-4D12-812F-8038A5003C33}" type="slidenum">
              <a:rPr lang="en-CA" smtClean="0"/>
              <a:t>‹#›</a:t>
            </a:fld>
            <a:endParaRPr lang="en-CA"/>
          </a:p>
        </p:txBody>
      </p:sp>
    </p:spTree>
    <p:extLst>
      <p:ext uri="{BB962C8B-B14F-4D97-AF65-F5344CB8AC3E}">
        <p14:creationId xmlns:p14="http://schemas.microsoft.com/office/powerpoint/2010/main" val="41408274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6B25-037E-FFB1-F01E-AD971C70642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E35D620-08A9-32C8-B965-315768EF68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99DA809-F42E-5679-AD0C-E715513BA11B}"/>
              </a:ext>
            </a:extLst>
          </p:cNvPr>
          <p:cNvSpPr>
            <a:spLocks noGrp="1"/>
          </p:cNvSpPr>
          <p:nvPr>
            <p:ph type="dt" sz="half" idx="10"/>
          </p:nvPr>
        </p:nvSpPr>
        <p:spPr/>
        <p:txBody>
          <a:bodyPr/>
          <a:lstStyle/>
          <a:p>
            <a:fld id="{F31B8492-7902-4D14-A8CB-EAD0E423B8E7}" type="datetime1">
              <a:rPr lang="en-CA" smtClean="0"/>
              <a:t>2025-04-02</a:t>
            </a:fld>
            <a:endParaRPr lang="en-CA"/>
          </a:p>
        </p:txBody>
      </p:sp>
      <p:sp>
        <p:nvSpPr>
          <p:cNvPr id="5" name="Footer Placeholder 4">
            <a:extLst>
              <a:ext uri="{FF2B5EF4-FFF2-40B4-BE49-F238E27FC236}">
                <a16:creationId xmlns:a16="http://schemas.microsoft.com/office/drawing/2014/main" id="{8167FB6E-3C51-605C-13BA-E4762F39A683}"/>
              </a:ext>
            </a:extLst>
          </p:cNvPr>
          <p:cNvSpPr>
            <a:spLocks noGrp="1"/>
          </p:cNvSpPr>
          <p:nvPr>
            <p:ph type="ftr" sz="quarter" idx="11"/>
          </p:nvPr>
        </p:nvSpPr>
        <p:spPr/>
        <p:txBody>
          <a:bodyPr/>
          <a:lstStyle/>
          <a:p>
            <a:r>
              <a:rPr lang="en-CA"/>
              <a:t>GB</a:t>
            </a:r>
          </a:p>
        </p:txBody>
      </p:sp>
      <p:sp>
        <p:nvSpPr>
          <p:cNvPr id="6" name="Slide Number Placeholder 5">
            <a:extLst>
              <a:ext uri="{FF2B5EF4-FFF2-40B4-BE49-F238E27FC236}">
                <a16:creationId xmlns:a16="http://schemas.microsoft.com/office/drawing/2014/main" id="{6228211C-660B-04F3-D216-42CBD3048DA7}"/>
              </a:ext>
            </a:extLst>
          </p:cNvPr>
          <p:cNvSpPr>
            <a:spLocks noGrp="1"/>
          </p:cNvSpPr>
          <p:nvPr>
            <p:ph type="sldNum" sz="quarter" idx="12"/>
          </p:nvPr>
        </p:nvSpPr>
        <p:spPr/>
        <p:txBody>
          <a:bodyPr/>
          <a:lstStyle/>
          <a:p>
            <a:fld id="{E836BB53-B947-4D12-812F-8038A5003C33}" type="slidenum">
              <a:rPr lang="en-CA" smtClean="0"/>
              <a:t>‹#›</a:t>
            </a:fld>
            <a:endParaRPr lang="en-CA"/>
          </a:p>
        </p:txBody>
      </p:sp>
    </p:spTree>
    <p:extLst>
      <p:ext uri="{BB962C8B-B14F-4D97-AF65-F5344CB8AC3E}">
        <p14:creationId xmlns:p14="http://schemas.microsoft.com/office/powerpoint/2010/main" val="3648823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83DABE-EABB-3345-FB1F-4A2580A030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4D41B67-C9E1-BF5A-14CD-E117EE39B3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245636-7724-8F01-D9CB-FE0786B54F29}"/>
              </a:ext>
            </a:extLst>
          </p:cNvPr>
          <p:cNvSpPr>
            <a:spLocks noGrp="1"/>
          </p:cNvSpPr>
          <p:nvPr>
            <p:ph type="dt" sz="half" idx="10"/>
          </p:nvPr>
        </p:nvSpPr>
        <p:spPr/>
        <p:txBody>
          <a:bodyPr/>
          <a:lstStyle/>
          <a:p>
            <a:fld id="{9B0A9565-04E4-420A-AC8E-A460AAFCE3AA}" type="datetime1">
              <a:rPr lang="en-CA" smtClean="0"/>
              <a:t>2025-04-02</a:t>
            </a:fld>
            <a:endParaRPr lang="en-CA"/>
          </a:p>
        </p:txBody>
      </p:sp>
      <p:sp>
        <p:nvSpPr>
          <p:cNvPr id="5" name="Footer Placeholder 4">
            <a:extLst>
              <a:ext uri="{FF2B5EF4-FFF2-40B4-BE49-F238E27FC236}">
                <a16:creationId xmlns:a16="http://schemas.microsoft.com/office/drawing/2014/main" id="{0BDE25DE-CD08-E637-ED76-ACCAA19F281F}"/>
              </a:ext>
            </a:extLst>
          </p:cNvPr>
          <p:cNvSpPr>
            <a:spLocks noGrp="1"/>
          </p:cNvSpPr>
          <p:nvPr>
            <p:ph type="ftr" sz="quarter" idx="11"/>
          </p:nvPr>
        </p:nvSpPr>
        <p:spPr/>
        <p:txBody>
          <a:bodyPr/>
          <a:lstStyle/>
          <a:p>
            <a:r>
              <a:rPr lang="en-CA"/>
              <a:t>GB</a:t>
            </a:r>
          </a:p>
        </p:txBody>
      </p:sp>
      <p:sp>
        <p:nvSpPr>
          <p:cNvPr id="6" name="Slide Number Placeholder 5">
            <a:extLst>
              <a:ext uri="{FF2B5EF4-FFF2-40B4-BE49-F238E27FC236}">
                <a16:creationId xmlns:a16="http://schemas.microsoft.com/office/drawing/2014/main" id="{7420342D-5BAC-24E6-04CA-CCC5B3FCF177}"/>
              </a:ext>
            </a:extLst>
          </p:cNvPr>
          <p:cNvSpPr>
            <a:spLocks noGrp="1"/>
          </p:cNvSpPr>
          <p:nvPr>
            <p:ph type="sldNum" sz="quarter" idx="12"/>
          </p:nvPr>
        </p:nvSpPr>
        <p:spPr/>
        <p:txBody>
          <a:bodyPr/>
          <a:lstStyle/>
          <a:p>
            <a:fld id="{E836BB53-B947-4D12-812F-8038A5003C33}" type="slidenum">
              <a:rPr lang="en-CA" smtClean="0"/>
              <a:t>‹#›</a:t>
            </a:fld>
            <a:endParaRPr lang="en-CA"/>
          </a:p>
        </p:txBody>
      </p:sp>
    </p:spTree>
    <p:extLst>
      <p:ext uri="{BB962C8B-B14F-4D97-AF65-F5344CB8AC3E}">
        <p14:creationId xmlns:p14="http://schemas.microsoft.com/office/powerpoint/2010/main" val="3622847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4C831-1B1C-F4CF-6413-79A76A7B28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9413300-D136-6D81-BD00-D2EEFAC070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333E58-CA0E-D7F3-03BE-6A56B1CBB844}"/>
              </a:ext>
            </a:extLst>
          </p:cNvPr>
          <p:cNvSpPr>
            <a:spLocks noGrp="1"/>
          </p:cNvSpPr>
          <p:nvPr>
            <p:ph type="dt" sz="half" idx="10"/>
          </p:nvPr>
        </p:nvSpPr>
        <p:spPr/>
        <p:txBody>
          <a:bodyPr/>
          <a:lstStyle/>
          <a:p>
            <a:fld id="{479C3F0B-D86B-4CD0-B11C-EF990FDC29C2}" type="datetime1">
              <a:rPr lang="en-CA" smtClean="0"/>
              <a:t>2025-04-02</a:t>
            </a:fld>
            <a:endParaRPr lang="en-CA"/>
          </a:p>
        </p:txBody>
      </p:sp>
      <p:sp>
        <p:nvSpPr>
          <p:cNvPr id="5" name="Footer Placeholder 4">
            <a:extLst>
              <a:ext uri="{FF2B5EF4-FFF2-40B4-BE49-F238E27FC236}">
                <a16:creationId xmlns:a16="http://schemas.microsoft.com/office/drawing/2014/main" id="{D76478D1-3E27-06A6-9F9B-256B323E6B4B}"/>
              </a:ext>
            </a:extLst>
          </p:cNvPr>
          <p:cNvSpPr>
            <a:spLocks noGrp="1"/>
          </p:cNvSpPr>
          <p:nvPr>
            <p:ph type="ftr" sz="quarter" idx="11"/>
          </p:nvPr>
        </p:nvSpPr>
        <p:spPr>
          <a:xfrm>
            <a:off x="1678918" y="6362700"/>
            <a:ext cx="2476522" cy="358775"/>
          </a:xfrm>
          <a:prstGeom prst="rect">
            <a:avLst/>
          </a:prstGeom>
        </p:spPr>
        <p:txBody>
          <a:bodyPr/>
          <a:lstStyle/>
          <a:p>
            <a:r>
              <a:rPr lang="en-CA"/>
              <a:t>GB</a:t>
            </a:r>
            <a:endParaRPr lang="en-CA" dirty="0"/>
          </a:p>
        </p:txBody>
      </p:sp>
      <p:sp>
        <p:nvSpPr>
          <p:cNvPr id="6" name="Slide Number Placeholder 5">
            <a:extLst>
              <a:ext uri="{FF2B5EF4-FFF2-40B4-BE49-F238E27FC236}">
                <a16:creationId xmlns:a16="http://schemas.microsoft.com/office/drawing/2014/main" id="{C414E22A-1B10-C4CF-1068-60287F5F7420}"/>
              </a:ext>
            </a:extLst>
          </p:cNvPr>
          <p:cNvSpPr>
            <a:spLocks noGrp="1"/>
          </p:cNvSpPr>
          <p:nvPr>
            <p:ph type="sldNum" sz="quarter" idx="12"/>
          </p:nvPr>
        </p:nvSpPr>
        <p:spPr/>
        <p:txBody>
          <a:bodyPr/>
          <a:lstStyle/>
          <a:p>
            <a:fld id="{76EF55EE-3079-4C1A-8326-31C56E1859FE}" type="slidenum">
              <a:rPr lang="en-CA" smtClean="0"/>
              <a:t>‹#›</a:t>
            </a:fld>
            <a:endParaRPr lang="en-CA"/>
          </a:p>
        </p:txBody>
      </p:sp>
    </p:spTree>
    <p:extLst>
      <p:ext uri="{BB962C8B-B14F-4D97-AF65-F5344CB8AC3E}">
        <p14:creationId xmlns:p14="http://schemas.microsoft.com/office/powerpoint/2010/main" val="2545495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ADD3E-F2CC-EB33-0F5D-92DB728212F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AB28FC4-18EA-8716-FBA0-283B53F89A5A}"/>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Content Placeholder 3">
            <a:extLst>
              <a:ext uri="{FF2B5EF4-FFF2-40B4-BE49-F238E27FC236}">
                <a16:creationId xmlns:a16="http://schemas.microsoft.com/office/drawing/2014/main" id="{AB0C82D2-5227-3445-7A76-EA947B2343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4C6E1AD-2341-1F1F-78F1-2EC5BB5574D6}"/>
              </a:ext>
            </a:extLst>
          </p:cNvPr>
          <p:cNvSpPr>
            <a:spLocks noGrp="1"/>
          </p:cNvSpPr>
          <p:nvPr>
            <p:ph type="dt" sz="half" idx="10"/>
          </p:nvPr>
        </p:nvSpPr>
        <p:spPr/>
        <p:txBody>
          <a:bodyPr/>
          <a:lstStyle/>
          <a:p>
            <a:fld id="{2B07479A-FCF4-4DF4-B9C2-E076FA4400EC}" type="datetime1">
              <a:rPr lang="en-CA" smtClean="0"/>
              <a:t>2025-04-02</a:t>
            </a:fld>
            <a:endParaRPr lang="en-CA"/>
          </a:p>
        </p:txBody>
      </p:sp>
      <p:sp>
        <p:nvSpPr>
          <p:cNvPr id="6" name="Footer Placeholder 5">
            <a:extLst>
              <a:ext uri="{FF2B5EF4-FFF2-40B4-BE49-F238E27FC236}">
                <a16:creationId xmlns:a16="http://schemas.microsoft.com/office/drawing/2014/main" id="{B205FE10-40A2-C80B-E1C8-6C14657B5E49}"/>
              </a:ext>
            </a:extLst>
          </p:cNvPr>
          <p:cNvSpPr>
            <a:spLocks noGrp="1"/>
          </p:cNvSpPr>
          <p:nvPr>
            <p:ph type="ftr" sz="quarter" idx="11"/>
          </p:nvPr>
        </p:nvSpPr>
        <p:spPr>
          <a:xfrm>
            <a:off x="1678918" y="6362700"/>
            <a:ext cx="2476522" cy="358775"/>
          </a:xfrm>
          <a:prstGeom prst="rect">
            <a:avLst/>
          </a:prstGeom>
        </p:spPr>
        <p:txBody>
          <a:bodyPr/>
          <a:lstStyle/>
          <a:p>
            <a:r>
              <a:rPr lang="en-CA"/>
              <a:t>GB</a:t>
            </a:r>
          </a:p>
        </p:txBody>
      </p:sp>
      <p:sp>
        <p:nvSpPr>
          <p:cNvPr id="7" name="Slide Number Placeholder 6">
            <a:extLst>
              <a:ext uri="{FF2B5EF4-FFF2-40B4-BE49-F238E27FC236}">
                <a16:creationId xmlns:a16="http://schemas.microsoft.com/office/drawing/2014/main" id="{C5C6AC2F-A7FB-6C69-449C-96A08D96DCD8}"/>
              </a:ext>
            </a:extLst>
          </p:cNvPr>
          <p:cNvSpPr>
            <a:spLocks noGrp="1"/>
          </p:cNvSpPr>
          <p:nvPr>
            <p:ph type="sldNum" sz="quarter" idx="12"/>
          </p:nvPr>
        </p:nvSpPr>
        <p:spPr/>
        <p:txBody>
          <a:bodyPr/>
          <a:lstStyle/>
          <a:p>
            <a:fld id="{76EF55EE-3079-4C1A-8326-31C56E1859FE}" type="slidenum">
              <a:rPr lang="en-CA" smtClean="0"/>
              <a:t>‹#›</a:t>
            </a:fld>
            <a:endParaRPr lang="en-CA"/>
          </a:p>
        </p:txBody>
      </p:sp>
    </p:spTree>
    <p:extLst>
      <p:ext uri="{BB962C8B-B14F-4D97-AF65-F5344CB8AC3E}">
        <p14:creationId xmlns:p14="http://schemas.microsoft.com/office/powerpoint/2010/main" val="291915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EC043-5617-F192-5B8E-B0366347E40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4289B05-99CE-5900-A430-FDB2910C2B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5663C7-5A11-2211-96C9-2BFAD560D6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36C5C60-8D8D-2B42-92BA-F244221CCF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73E24F-8D33-280A-20C8-BE8DCA28F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20FCCCC-0390-260B-1479-E53C4F5AFAB8}"/>
              </a:ext>
            </a:extLst>
          </p:cNvPr>
          <p:cNvSpPr>
            <a:spLocks noGrp="1"/>
          </p:cNvSpPr>
          <p:nvPr>
            <p:ph type="dt" sz="half" idx="10"/>
          </p:nvPr>
        </p:nvSpPr>
        <p:spPr/>
        <p:txBody>
          <a:bodyPr/>
          <a:lstStyle/>
          <a:p>
            <a:fld id="{3E3F325C-E93F-4360-933B-6EFE141ABBCA}" type="datetime1">
              <a:rPr lang="en-CA" smtClean="0"/>
              <a:t>2025-04-02</a:t>
            </a:fld>
            <a:endParaRPr lang="en-CA"/>
          </a:p>
        </p:txBody>
      </p:sp>
      <p:sp>
        <p:nvSpPr>
          <p:cNvPr id="8" name="Footer Placeholder 7">
            <a:extLst>
              <a:ext uri="{FF2B5EF4-FFF2-40B4-BE49-F238E27FC236}">
                <a16:creationId xmlns:a16="http://schemas.microsoft.com/office/drawing/2014/main" id="{6A6BCF04-2B06-04DF-3A37-4023FABC72FD}"/>
              </a:ext>
            </a:extLst>
          </p:cNvPr>
          <p:cNvSpPr>
            <a:spLocks noGrp="1"/>
          </p:cNvSpPr>
          <p:nvPr>
            <p:ph type="ftr" sz="quarter" idx="11"/>
          </p:nvPr>
        </p:nvSpPr>
        <p:spPr>
          <a:xfrm>
            <a:off x="1678918" y="6362700"/>
            <a:ext cx="2476522" cy="358775"/>
          </a:xfrm>
          <a:prstGeom prst="rect">
            <a:avLst/>
          </a:prstGeom>
        </p:spPr>
        <p:txBody>
          <a:bodyPr/>
          <a:lstStyle/>
          <a:p>
            <a:r>
              <a:rPr lang="en-CA"/>
              <a:t>GB</a:t>
            </a:r>
          </a:p>
        </p:txBody>
      </p:sp>
      <p:sp>
        <p:nvSpPr>
          <p:cNvPr id="9" name="Slide Number Placeholder 8">
            <a:extLst>
              <a:ext uri="{FF2B5EF4-FFF2-40B4-BE49-F238E27FC236}">
                <a16:creationId xmlns:a16="http://schemas.microsoft.com/office/drawing/2014/main" id="{06D6A3CF-E408-D3EB-88A0-F32D0D8AE1CA}"/>
              </a:ext>
            </a:extLst>
          </p:cNvPr>
          <p:cNvSpPr>
            <a:spLocks noGrp="1"/>
          </p:cNvSpPr>
          <p:nvPr>
            <p:ph type="sldNum" sz="quarter" idx="12"/>
          </p:nvPr>
        </p:nvSpPr>
        <p:spPr/>
        <p:txBody>
          <a:bodyPr/>
          <a:lstStyle/>
          <a:p>
            <a:fld id="{76EF55EE-3079-4C1A-8326-31C56E1859FE}" type="slidenum">
              <a:rPr lang="en-CA" smtClean="0"/>
              <a:t>‹#›</a:t>
            </a:fld>
            <a:endParaRPr lang="en-CA"/>
          </a:p>
        </p:txBody>
      </p:sp>
    </p:spTree>
    <p:extLst>
      <p:ext uri="{BB962C8B-B14F-4D97-AF65-F5344CB8AC3E}">
        <p14:creationId xmlns:p14="http://schemas.microsoft.com/office/powerpoint/2010/main" val="1468483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9D40-6B15-224D-16D1-DFF00407DB4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9EDB64F-55B7-983A-0ED8-AD066B112BA2}"/>
              </a:ext>
            </a:extLst>
          </p:cNvPr>
          <p:cNvSpPr>
            <a:spLocks noGrp="1"/>
          </p:cNvSpPr>
          <p:nvPr>
            <p:ph type="dt" sz="half" idx="10"/>
          </p:nvPr>
        </p:nvSpPr>
        <p:spPr/>
        <p:txBody>
          <a:bodyPr/>
          <a:lstStyle/>
          <a:p>
            <a:fld id="{23B19774-BC60-4642-AC13-90A922B06C97}" type="datetime1">
              <a:rPr lang="en-CA" smtClean="0"/>
              <a:t>2025-04-02</a:t>
            </a:fld>
            <a:endParaRPr lang="en-CA"/>
          </a:p>
        </p:txBody>
      </p:sp>
      <p:sp>
        <p:nvSpPr>
          <p:cNvPr id="4" name="Footer Placeholder 3">
            <a:extLst>
              <a:ext uri="{FF2B5EF4-FFF2-40B4-BE49-F238E27FC236}">
                <a16:creationId xmlns:a16="http://schemas.microsoft.com/office/drawing/2014/main" id="{72B33994-CB6B-B890-6F96-E7378ABCE371}"/>
              </a:ext>
            </a:extLst>
          </p:cNvPr>
          <p:cNvSpPr>
            <a:spLocks noGrp="1"/>
          </p:cNvSpPr>
          <p:nvPr>
            <p:ph type="ftr" sz="quarter" idx="11"/>
          </p:nvPr>
        </p:nvSpPr>
        <p:spPr>
          <a:xfrm>
            <a:off x="1678918" y="6362700"/>
            <a:ext cx="2476522" cy="358775"/>
          </a:xfrm>
          <a:prstGeom prst="rect">
            <a:avLst/>
          </a:prstGeom>
        </p:spPr>
        <p:txBody>
          <a:bodyPr/>
          <a:lstStyle/>
          <a:p>
            <a:r>
              <a:rPr lang="en-CA"/>
              <a:t>GB</a:t>
            </a:r>
          </a:p>
        </p:txBody>
      </p:sp>
      <p:sp>
        <p:nvSpPr>
          <p:cNvPr id="5" name="Slide Number Placeholder 4">
            <a:extLst>
              <a:ext uri="{FF2B5EF4-FFF2-40B4-BE49-F238E27FC236}">
                <a16:creationId xmlns:a16="http://schemas.microsoft.com/office/drawing/2014/main" id="{372D1841-8D0F-6F82-0745-43F155D585A0}"/>
              </a:ext>
            </a:extLst>
          </p:cNvPr>
          <p:cNvSpPr>
            <a:spLocks noGrp="1"/>
          </p:cNvSpPr>
          <p:nvPr>
            <p:ph type="sldNum" sz="quarter" idx="12"/>
          </p:nvPr>
        </p:nvSpPr>
        <p:spPr/>
        <p:txBody>
          <a:bodyPr/>
          <a:lstStyle/>
          <a:p>
            <a:fld id="{76EF55EE-3079-4C1A-8326-31C56E1859FE}" type="slidenum">
              <a:rPr lang="en-CA" smtClean="0"/>
              <a:t>‹#›</a:t>
            </a:fld>
            <a:endParaRPr lang="en-CA"/>
          </a:p>
        </p:txBody>
      </p:sp>
    </p:spTree>
    <p:extLst>
      <p:ext uri="{BB962C8B-B14F-4D97-AF65-F5344CB8AC3E}">
        <p14:creationId xmlns:p14="http://schemas.microsoft.com/office/powerpoint/2010/main" val="639771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7A73F9-9F67-5267-C435-AF84F18DA625}"/>
              </a:ext>
            </a:extLst>
          </p:cNvPr>
          <p:cNvSpPr>
            <a:spLocks noGrp="1"/>
          </p:cNvSpPr>
          <p:nvPr>
            <p:ph type="dt" sz="half" idx="10"/>
          </p:nvPr>
        </p:nvSpPr>
        <p:spPr/>
        <p:txBody>
          <a:bodyPr/>
          <a:lstStyle/>
          <a:p>
            <a:fld id="{EAE36049-4F2D-49FB-9E74-1CC3542E4D91}" type="datetime1">
              <a:rPr lang="en-CA" smtClean="0"/>
              <a:t>2025-04-02</a:t>
            </a:fld>
            <a:endParaRPr lang="en-CA"/>
          </a:p>
        </p:txBody>
      </p:sp>
      <p:sp>
        <p:nvSpPr>
          <p:cNvPr id="3" name="Footer Placeholder 2">
            <a:extLst>
              <a:ext uri="{FF2B5EF4-FFF2-40B4-BE49-F238E27FC236}">
                <a16:creationId xmlns:a16="http://schemas.microsoft.com/office/drawing/2014/main" id="{3973A5F0-B808-85F4-7302-9F8AA5F60BA6}"/>
              </a:ext>
            </a:extLst>
          </p:cNvPr>
          <p:cNvSpPr>
            <a:spLocks noGrp="1"/>
          </p:cNvSpPr>
          <p:nvPr>
            <p:ph type="ftr" sz="quarter" idx="11"/>
          </p:nvPr>
        </p:nvSpPr>
        <p:spPr>
          <a:xfrm>
            <a:off x="1678918" y="6362700"/>
            <a:ext cx="2476522" cy="358775"/>
          </a:xfrm>
          <a:prstGeom prst="rect">
            <a:avLst/>
          </a:prstGeom>
        </p:spPr>
        <p:txBody>
          <a:bodyPr/>
          <a:lstStyle/>
          <a:p>
            <a:r>
              <a:rPr lang="en-CA"/>
              <a:t>GB</a:t>
            </a:r>
          </a:p>
        </p:txBody>
      </p:sp>
      <p:sp>
        <p:nvSpPr>
          <p:cNvPr id="4" name="Slide Number Placeholder 3">
            <a:extLst>
              <a:ext uri="{FF2B5EF4-FFF2-40B4-BE49-F238E27FC236}">
                <a16:creationId xmlns:a16="http://schemas.microsoft.com/office/drawing/2014/main" id="{0F01513A-134E-AFF7-6F35-1D5D5E1D5C63}"/>
              </a:ext>
            </a:extLst>
          </p:cNvPr>
          <p:cNvSpPr>
            <a:spLocks noGrp="1"/>
          </p:cNvSpPr>
          <p:nvPr>
            <p:ph type="sldNum" sz="quarter" idx="12"/>
          </p:nvPr>
        </p:nvSpPr>
        <p:spPr/>
        <p:txBody>
          <a:bodyPr/>
          <a:lstStyle/>
          <a:p>
            <a:fld id="{76EF55EE-3079-4C1A-8326-31C56E1859FE}" type="slidenum">
              <a:rPr lang="en-CA" smtClean="0"/>
              <a:t>‹#›</a:t>
            </a:fld>
            <a:endParaRPr lang="en-CA"/>
          </a:p>
        </p:txBody>
      </p:sp>
    </p:spTree>
    <p:extLst>
      <p:ext uri="{BB962C8B-B14F-4D97-AF65-F5344CB8AC3E}">
        <p14:creationId xmlns:p14="http://schemas.microsoft.com/office/powerpoint/2010/main" val="556809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85FF-05ED-D470-1914-DDE39A30CE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4177F9E-E33A-A2FF-AA45-88B0061168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6C9AF7F-6466-2990-E456-56FAFE90C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D8CDA8-4795-1EBB-40D2-7F22E116549A}"/>
              </a:ext>
            </a:extLst>
          </p:cNvPr>
          <p:cNvSpPr>
            <a:spLocks noGrp="1"/>
          </p:cNvSpPr>
          <p:nvPr>
            <p:ph type="dt" sz="half" idx="10"/>
          </p:nvPr>
        </p:nvSpPr>
        <p:spPr/>
        <p:txBody>
          <a:bodyPr/>
          <a:lstStyle/>
          <a:p>
            <a:fld id="{902E46DB-6DCB-48CD-BCAB-4CF47219970F}" type="datetime1">
              <a:rPr lang="en-CA" smtClean="0"/>
              <a:t>2025-04-02</a:t>
            </a:fld>
            <a:endParaRPr lang="en-CA"/>
          </a:p>
        </p:txBody>
      </p:sp>
      <p:sp>
        <p:nvSpPr>
          <p:cNvPr id="6" name="Footer Placeholder 5">
            <a:extLst>
              <a:ext uri="{FF2B5EF4-FFF2-40B4-BE49-F238E27FC236}">
                <a16:creationId xmlns:a16="http://schemas.microsoft.com/office/drawing/2014/main" id="{8F588A64-45B4-2690-9BFD-58B28C064AF1}"/>
              </a:ext>
            </a:extLst>
          </p:cNvPr>
          <p:cNvSpPr>
            <a:spLocks noGrp="1"/>
          </p:cNvSpPr>
          <p:nvPr>
            <p:ph type="ftr" sz="quarter" idx="11"/>
          </p:nvPr>
        </p:nvSpPr>
        <p:spPr>
          <a:xfrm>
            <a:off x="1678918" y="6362700"/>
            <a:ext cx="2476522" cy="358775"/>
          </a:xfrm>
          <a:prstGeom prst="rect">
            <a:avLst/>
          </a:prstGeom>
        </p:spPr>
        <p:txBody>
          <a:bodyPr/>
          <a:lstStyle/>
          <a:p>
            <a:r>
              <a:rPr lang="en-CA"/>
              <a:t>GB</a:t>
            </a:r>
          </a:p>
        </p:txBody>
      </p:sp>
      <p:sp>
        <p:nvSpPr>
          <p:cNvPr id="7" name="Slide Number Placeholder 6">
            <a:extLst>
              <a:ext uri="{FF2B5EF4-FFF2-40B4-BE49-F238E27FC236}">
                <a16:creationId xmlns:a16="http://schemas.microsoft.com/office/drawing/2014/main" id="{D1CB5EA4-5C31-D59D-54A7-5030EBBC16CB}"/>
              </a:ext>
            </a:extLst>
          </p:cNvPr>
          <p:cNvSpPr>
            <a:spLocks noGrp="1"/>
          </p:cNvSpPr>
          <p:nvPr>
            <p:ph type="sldNum" sz="quarter" idx="12"/>
          </p:nvPr>
        </p:nvSpPr>
        <p:spPr/>
        <p:txBody>
          <a:bodyPr/>
          <a:lstStyle/>
          <a:p>
            <a:fld id="{76EF55EE-3079-4C1A-8326-31C56E1859FE}" type="slidenum">
              <a:rPr lang="en-CA" smtClean="0"/>
              <a:t>‹#›</a:t>
            </a:fld>
            <a:endParaRPr lang="en-CA"/>
          </a:p>
        </p:txBody>
      </p:sp>
    </p:spTree>
    <p:extLst>
      <p:ext uri="{BB962C8B-B14F-4D97-AF65-F5344CB8AC3E}">
        <p14:creationId xmlns:p14="http://schemas.microsoft.com/office/powerpoint/2010/main" val="365307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38D0-9924-106D-687D-C1D3D6AF24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1EA79EE-5259-0198-D7AB-5071150174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2B569F5-0AA3-2FF6-6262-85A9853D5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829ABF-B95B-61DB-0AD5-7AC5D9237AB1}"/>
              </a:ext>
            </a:extLst>
          </p:cNvPr>
          <p:cNvSpPr>
            <a:spLocks noGrp="1"/>
          </p:cNvSpPr>
          <p:nvPr>
            <p:ph type="dt" sz="half" idx="10"/>
          </p:nvPr>
        </p:nvSpPr>
        <p:spPr/>
        <p:txBody>
          <a:bodyPr/>
          <a:lstStyle/>
          <a:p>
            <a:fld id="{086FDAF9-5625-4F02-9179-628F69DEF2E1}" type="datetime1">
              <a:rPr lang="en-CA" smtClean="0"/>
              <a:t>2025-04-02</a:t>
            </a:fld>
            <a:endParaRPr lang="en-CA"/>
          </a:p>
        </p:txBody>
      </p:sp>
      <p:sp>
        <p:nvSpPr>
          <p:cNvPr id="6" name="Footer Placeholder 5">
            <a:extLst>
              <a:ext uri="{FF2B5EF4-FFF2-40B4-BE49-F238E27FC236}">
                <a16:creationId xmlns:a16="http://schemas.microsoft.com/office/drawing/2014/main" id="{3A73F29C-9E37-3702-0A4B-ABC2135AFFBE}"/>
              </a:ext>
            </a:extLst>
          </p:cNvPr>
          <p:cNvSpPr>
            <a:spLocks noGrp="1"/>
          </p:cNvSpPr>
          <p:nvPr>
            <p:ph type="ftr" sz="quarter" idx="11"/>
          </p:nvPr>
        </p:nvSpPr>
        <p:spPr>
          <a:xfrm>
            <a:off x="1678918" y="6362700"/>
            <a:ext cx="2476522" cy="358775"/>
          </a:xfrm>
          <a:prstGeom prst="rect">
            <a:avLst/>
          </a:prstGeom>
        </p:spPr>
        <p:txBody>
          <a:bodyPr/>
          <a:lstStyle/>
          <a:p>
            <a:r>
              <a:rPr lang="en-CA"/>
              <a:t>GB</a:t>
            </a:r>
          </a:p>
        </p:txBody>
      </p:sp>
      <p:sp>
        <p:nvSpPr>
          <p:cNvPr id="7" name="Slide Number Placeholder 6">
            <a:extLst>
              <a:ext uri="{FF2B5EF4-FFF2-40B4-BE49-F238E27FC236}">
                <a16:creationId xmlns:a16="http://schemas.microsoft.com/office/drawing/2014/main" id="{0E332B30-A3EA-BC6E-0AC0-4EEE633807C6}"/>
              </a:ext>
            </a:extLst>
          </p:cNvPr>
          <p:cNvSpPr>
            <a:spLocks noGrp="1"/>
          </p:cNvSpPr>
          <p:nvPr>
            <p:ph type="sldNum" sz="quarter" idx="12"/>
          </p:nvPr>
        </p:nvSpPr>
        <p:spPr/>
        <p:txBody>
          <a:bodyPr/>
          <a:lstStyle/>
          <a:p>
            <a:fld id="{76EF55EE-3079-4C1A-8326-31C56E1859FE}" type="slidenum">
              <a:rPr lang="en-CA" smtClean="0"/>
              <a:t>‹#›</a:t>
            </a:fld>
            <a:endParaRPr lang="en-CA"/>
          </a:p>
        </p:txBody>
      </p:sp>
    </p:spTree>
    <p:extLst>
      <p:ext uri="{BB962C8B-B14F-4D97-AF65-F5344CB8AC3E}">
        <p14:creationId xmlns:p14="http://schemas.microsoft.com/office/powerpoint/2010/main" val="127200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A2DA96-914A-9821-A3A9-A1AE8358570F}"/>
              </a:ext>
            </a:extLst>
          </p:cNvPr>
          <p:cNvSpPr>
            <a:spLocks noGrp="1"/>
          </p:cNvSpPr>
          <p:nvPr>
            <p:ph type="title"/>
          </p:nvPr>
        </p:nvSpPr>
        <p:spPr>
          <a:xfrm>
            <a:off x="746760" y="623801"/>
            <a:ext cx="10515600" cy="1325563"/>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a:extLst>
              <a:ext uri="{FF2B5EF4-FFF2-40B4-BE49-F238E27FC236}">
                <a16:creationId xmlns:a16="http://schemas.microsoft.com/office/drawing/2014/main" id="{FD05F065-E480-3F7E-EDB6-83F119E89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a:extLst>
              <a:ext uri="{FF2B5EF4-FFF2-40B4-BE49-F238E27FC236}">
                <a16:creationId xmlns:a16="http://schemas.microsoft.com/office/drawing/2014/main" id="{99EA4D7D-B1D6-56BE-6979-4E9F7C7B5ED4}"/>
              </a:ext>
            </a:extLst>
          </p:cNvPr>
          <p:cNvSpPr>
            <a:spLocks noGrp="1"/>
          </p:cNvSpPr>
          <p:nvPr>
            <p:ph type="dt" sz="half" idx="2"/>
          </p:nvPr>
        </p:nvSpPr>
        <p:spPr>
          <a:xfrm>
            <a:off x="8892562" y="6369050"/>
            <a:ext cx="1526518" cy="3524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FA712-DB27-4518-823D-95ADFF5A67A2}" type="datetime1">
              <a:rPr lang="en-CA" smtClean="0"/>
              <a:t>2025-04-02</a:t>
            </a:fld>
            <a:endParaRPr lang="en-CA" dirty="0"/>
          </a:p>
        </p:txBody>
      </p:sp>
      <p:sp>
        <p:nvSpPr>
          <p:cNvPr id="6" name="Slide Number Placeholder 5">
            <a:extLst>
              <a:ext uri="{FF2B5EF4-FFF2-40B4-BE49-F238E27FC236}">
                <a16:creationId xmlns:a16="http://schemas.microsoft.com/office/drawing/2014/main" id="{0030AE38-89F5-CF3F-FB3D-CE6D75F90DFA}"/>
              </a:ext>
            </a:extLst>
          </p:cNvPr>
          <p:cNvSpPr>
            <a:spLocks noGrp="1"/>
          </p:cNvSpPr>
          <p:nvPr>
            <p:ph type="sldNum" sz="quarter" idx="4"/>
          </p:nvPr>
        </p:nvSpPr>
        <p:spPr>
          <a:xfrm>
            <a:off x="10607040" y="6356350"/>
            <a:ext cx="74676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F55EE-3079-4C1A-8326-31C56E1859FE}" type="slidenum">
              <a:rPr lang="en-CA" smtClean="0"/>
              <a:t>‹#›</a:t>
            </a:fld>
            <a:endParaRPr lang="en-CA" dirty="0"/>
          </a:p>
        </p:txBody>
      </p:sp>
      <p:pic>
        <p:nvPicPr>
          <p:cNvPr id="7" name="Picture 6">
            <a:extLst>
              <a:ext uri="{FF2B5EF4-FFF2-40B4-BE49-F238E27FC236}">
                <a16:creationId xmlns:a16="http://schemas.microsoft.com/office/drawing/2014/main" id="{FEB1A1B0-9D56-D087-5D89-0069C87ADD25}"/>
              </a:ext>
            </a:extLst>
          </p:cNvPr>
          <p:cNvPicPr>
            <a:picLocks noChangeAspect="1"/>
          </p:cNvPicPr>
          <p:nvPr userDrawn="1"/>
        </p:nvPicPr>
        <p:blipFill>
          <a:blip r:embed="rId13"/>
          <a:stretch>
            <a:fillRect/>
          </a:stretch>
        </p:blipFill>
        <p:spPr>
          <a:xfrm>
            <a:off x="685715" y="6292256"/>
            <a:ext cx="975445" cy="506012"/>
          </a:xfrm>
          <a:prstGeom prst="rect">
            <a:avLst/>
          </a:prstGeom>
        </p:spPr>
      </p:pic>
      <p:pic>
        <p:nvPicPr>
          <p:cNvPr id="8" name="Picture 7">
            <a:extLst>
              <a:ext uri="{FF2B5EF4-FFF2-40B4-BE49-F238E27FC236}">
                <a16:creationId xmlns:a16="http://schemas.microsoft.com/office/drawing/2014/main" id="{04219323-FC7F-2A03-3AA4-6D8504C2CAD8}"/>
              </a:ext>
            </a:extLst>
          </p:cNvPr>
          <p:cNvPicPr>
            <a:picLocks noChangeAspect="1"/>
          </p:cNvPicPr>
          <p:nvPr userDrawn="1"/>
        </p:nvPicPr>
        <p:blipFill>
          <a:blip r:embed="rId14">
            <a:alphaModFix amt="8000"/>
            <a:extLst>
              <a:ext uri="{BEBA8EAE-BF5A-486C-A8C5-ECC9F3942E4B}">
                <a14:imgProps xmlns:a14="http://schemas.microsoft.com/office/drawing/2010/main">
                  <a14:imgLayer r:embed="rId15">
                    <a14:imgEffect>
                      <a14:sharpenSoften amount="-100000"/>
                    </a14:imgEffect>
                    <a14:imgEffect>
                      <a14:saturation sat="112000"/>
                    </a14:imgEffect>
                    <a14:imgEffect>
                      <a14:brightnessContrast bright="-5000" contrast="2000"/>
                    </a14:imgEffect>
                  </a14:imgLayer>
                </a14:imgProps>
              </a:ext>
            </a:extLst>
          </a:blip>
          <a:stretch>
            <a:fillRect/>
          </a:stretch>
        </p:blipFill>
        <p:spPr>
          <a:xfrm>
            <a:off x="1000717" y="1870074"/>
            <a:ext cx="9809523" cy="4164965"/>
          </a:xfrm>
          <a:prstGeom prst="rect">
            <a:avLst/>
          </a:prstGeom>
          <a:blipFill>
            <a:blip r:embed="rId16"/>
            <a:stretch>
              <a:fillRect/>
            </a:stretch>
          </a:blipFill>
        </p:spPr>
      </p:pic>
      <p:sp>
        <p:nvSpPr>
          <p:cNvPr id="11" name="Date Placeholder 3">
            <a:extLst>
              <a:ext uri="{FF2B5EF4-FFF2-40B4-BE49-F238E27FC236}">
                <a16:creationId xmlns:a16="http://schemas.microsoft.com/office/drawing/2014/main" id="{30E4ADD2-B598-7936-40D5-F117974646E7}"/>
              </a:ext>
            </a:extLst>
          </p:cNvPr>
          <p:cNvSpPr txBox="1">
            <a:spLocks/>
          </p:cNvSpPr>
          <p:nvPr userDrawn="1"/>
        </p:nvSpPr>
        <p:spPr>
          <a:xfrm>
            <a:off x="11353800" y="6356350"/>
            <a:ext cx="571500" cy="35877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b="1" dirty="0">
                <a:solidFill>
                  <a:schemeClr val="accent1">
                    <a:lumMod val="40000"/>
                    <a:lumOff val="60000"/>
                  </a:schemeClr>
                </a:solidFill>
              </a:rPr>
              <a:t>GB</a:t>
            </a:r>
          </a:p>
        </p:txBody>
      </p:sp>
      <p:sp>
        <p:nvSpPr>
          <p:cNvPr id="12" name="Date Placeholder 3">
            <a:extLst>
              <a:ext uri="{FF2B5EF4-FFF2-40B4-BE49-F238E27FC236}">
                <a16:creationId xmlns:a16="http://schemas.microsoft.com/office/drawing/2014/main" id="{C5DA314E-9EB1-65AB-BEDB-ACB3BADC859F}"/>
              </a:ext>
            </a:extLst>
          </p:cNvPr>
          <p:cNvSpPr txBox="1">
            <a:spLocks/>
          </p:cNvSpPr>
          <p:nvPr userDrawn="1"/>
        </p:nvSpPr>
        <p:spPr>
          <a:xfrm>
            <a:off x="1692809" y="6369050"/>
            <a:ext cx="2468880" cy="37147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A" b="1" dirty="0">
                <a:solidFill>
                  <a:srgbClr val="0070C0"/>
                </a:solidFill>
              </a:rPr>
              <a:t>Non-Proprietary Elevator Parts</a:t>
            </a:r>
          </a:p>
        </p:txBody>
      </p:sp>
    </p:spTree>
    <p:extLst>
      <p:ext uri="{BB962C8B-B14F-4D97-AF65-F5344CB8AC3E}">
        <p14:creationId xmlns:p14="http://schemas.microsoft.com/office/powerpoint/2010/main" val="1871731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D751A7-06F7-61AF-A3AF-8643AC8E4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54DA2B5-E163-3627-E6FB-9C79F8416E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09286D7-BD12-9505-8E88-1B5D040E3B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ED67CC-5771-473F-89E1-C077165EBE91}" type="datetime1">
              <a:rPr lang="en-CA" smtClean="0"/>
              <a:t>2025-04-02</a:t>
            </a:fld>
            <a:endParaRPr lang="en-CA"/>
          </a:p>
        </p:txBody>
      </p:sp>
      <p:sp>
        <p:nvSpPr>
          <p:cNvPr id="5" name="Footer Placeholder 4">
            <a:extLst>
              <a:ext uri="{FF2B5EF4-FFF2-40B4-BE49-F238E27FC236}">
                <a16:creationId xmlns:a16="http://schemas.microsoft.com/office/drawing/2014/main" id="{48D1DF16-ACE6-9327-D7AE-5979FC4AFE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GB</a:t>
            </a:r>
          </a:p>
        </p:txBody>
      </p:sp>
      <p:sp>
        <p:nvSpPr>
          <p:cNvPr id="6" name="Slide Number Placeholder 5">
            <a:extLst>
              <a:ext uri="{FF2B5EF4-FFF2-40B4-BE49-F238E27FC236}">
                <a16:creationId xmlns:a16="http://schemas.microsoft.com/office/drawing/2014/main" id="{D06217F1-2CE4-022E-C9BD-17F66E420D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6BB53-B947-4D12-812F-8038A5003C33}" type="slidenum">
              <a:rPr lang="en-CA" smtClean="0"/>
              <a:t>‹#›</a:t>
            </a:fld>
            <a:endParaRPr lang="en-CA"/>
          </a:p>
        </p:txBody>
      </p:sp>
    </p:spTree>
    <p:extLst>
      <p:ext uri="{BB962C8B-B14F-4D97-AF65-F5344CB8AC3E}">
        <p14:creationId xmlns:p14="http://schemas.microsoft.com/office/powerpoint/2010/main" val="2262645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1A9AFA-4964-2D12-EE13-3E32E15B4CB9}"/>
              </a:ext>
            </a:extLst>
          </p:cNvPr>
          <p:cNvSpPr txBox="1"/>
          <p:nvPr/>
        </p:nvSpPr>
        <p:spPr>
          <a:xfrm>
            <a:off x="7498742" y="2318244"/>
            <a:ext cx="3735316" cy="830997"/>
          </a:xfrm>
          <a:prstGeom prst="rect">
            <a:avLst/>
          </a:prstGeom>
          <a:noFill/>
        </p:spPr>
        <p:txBody>
          <a:bodyPr wrap="square" rtlCol="0">
            <a:spAutoFit/>
          </a:bodyPr>
          <a:lstStyle/>
          <a:p>
            <a:r>
              <a:rPr lang="en-CA" sz="4800" dirty="0"/>
              <a:t>Elevators</a:t>
            </a:r>
          </a:p>
        </p:txBody>
      </p:sp>
      <p:sp>
        <p:nvSpPr>
          <p:cNvPr id="3" name="TextBox 2">
            <a:extLst>
              <a:ext uri="{FF2B5EF4-FFF2-40B4-BE49-F238E27FC236}">
                <a16:creationId xmlns:a16="http://schemas.microsoft.com/office/drawing/2014/main" id="{0ABE37CB-5029-C50A-C768-6B117CCFAA7C}"/>
              </a:ext>
            </a:extLst>
          </p:cNvPr>
          <p:cNvSpPr txBox="1"/>
          <p:nvPr/>
        </p:nvSpPr>
        <p:spPr>
          <a:xfrm>
            <a:off x="8739052" y="3901440"/>
            <a:ext cx="2495006" cy="584775"/>
          </a:xfrm>
          <a:prstGeom prst="rect">
            <a:avLst/>
          </a:prstGeom>
          <a:noFill/>
        </p:spPr>
        <p:txBody>
          <a:bodyPr wrap="square" rtlCol="0">
            <a:spAutoFit/>
          </a:bodyPr>
          <a:lstStyle/>
          <a:p>
            <a:pPr algn="r"/>
            <a:r>
              <a:rPr lang="en-CA" sz="3200" i="1" dirty="0"/>
              <a:t>April</a:t>
            </a:r>
            <a:r>
              <a:rPr lang="en-CA" sz="2400" i="1" dirty="0"/>
              <a:t> </a:t>
            </a:r>
            <a:r>
              <a:rPr lang="en-CA" sz="3200" i="1" dirty="0"/>
              <a:t>2025</a:t>
            </a:r>
          </a:p>
        </p:txBody>
      </p:sp>
      <p:sp>
        <p:nvSpPr>
          <p:cNvPr id="4" name="Footer Placeholder 3">
            <a:extLst>
              <a:ext uri="{FF2B5EF4-FFF2-40B4-BE49-F238E27FC236}">
                <a16:creationId xmlns:a16="http://schemas.microsoft.com/office/drawing/2014/main" id="{AE05F3E8-D878-EC9C-BC25-A8FC5170F899}"/>
              </a:ext>
            </a:extLst>
          </p:cNvPr>
          <p:cNvSpPr>
            <a:spLocks noGrp="1"/>
          </p:cNvSpPr>
          <p:nvPr>
            <p:ph type="ftr" sz="quarter" idx="11"/>
          </p:nvPr>
        </p:nvSpPr>
        <p:spPr>
          <a:xfrm>
            <a:off x="9820028" y="6484272"/>
            <a:ext cx="670992" cy="358775"/>
          </a:xfrm>
        </p:spPr>
        <p:txBody>
          <a:bodyPr/>
          <a:lstStyle/>
          <a:p>
            <a:r>
              <a:rPr lang="en-CA" dirty="0"/>
              <a:t>GB</a:t>
            </a:r>
          </a:p>
        </p:txBody>
      </p:sp>
      <p:sp>
        <p:nvSpPr>
          <p:cNvPr id="5" name="Slide Number Placeholder 4">
            <a:extLst>
              <a:ext uri="{FF2B5EF4-FFF2-40B4-BE49-F238E27FC236}">
                <a16:creationId xmlns:a16="http://schemas.microsoft.com/office/drawing/2014/main" id="{47551ADD-EE51-A08E-43A3-287FC35AA297}"/>
              </a:ext>
            </a:extLst>
          </p:cNvPr>
          <p:cNvSpPr>
            <a:spLocks noGrp="1"/>
          </p:cNvSpPr>
          <p:nvPr>
            <p:ph type="sldNum" sz="quarter" idx="12"/>
          </p:nvPr>
        </p:nvSpPr>
        <p:spPr>
          <a:xfrm>
            <a:off x="10607040" y="6444838"/>
            <a:ext cx="746760" cy="365125"/>
          </a:xfrm>
        </p:spPr>
        <p:txBody>
          <a:bodyPr/>
          <a:lstStyle/>
          <a:p>
            <a:fld id="{76EF55EE-3079-4C1A-8326-31C56E1859FE}" type="slidenum">
              <a:rPr lang="en-CA" smtClean="0"/>
              <a:t>1</a:t>
            </a:fld>
            <a:endParaRPr lang="en-CA" dirty="0"/>
          </a:p>
        </p:txBody>
      </p:sp>
      <p:sp>
        <p:nvSpPr>
          <p:cNvPr id="8" name="Footer Placeholder 3">
            <a:extLst>
              <a:ext uri="{FF2B5EF4-FFF2-40B4-BE49-F238E27FC236}">
                <a16:creationId xmlns:a16="http://schemas.microsoft.com/office/drawing/2014/main" id="{859A6B27-73E4-9B86-3CA8-EB9E086EBB93}"/>
              </a:ext>
            </a:extLst>
          </p:cNvPr>
          <p:cNvSpPr txBox="1">
            <a:spLocks/>
          </p:cNvSpPr>
          <p:nvPr/>
        </p:nvSpPr>
        <p:spPr>
          <a:xfrm>
            <a:off x="3148841" y="6405306"/>
            <a:ext cx="670992" cy="35877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pic>
        <p:nvPicPr>
          <p:cNvPr id="1027" name="Picture 1">
            <a:extLst>
              <a:ext uri="{FF2B5EF4-FFF2-40B4-BE49-F238E27FC236}">
                <a16:creationId xmlns:a16="http://schemas.microsoft.com/office/drawing/2014/main" id="{0812EF83-AB50-36AB-592E-C5609A8E6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53" y="6172200"/>
            <a:ext cx="12573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9495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a:stretch>
        </a:blipFill>
        <a:effectLst/>
      </p:bgPr>
    </p:bg>
    <p:spTree>
      <p:nvGrpSpPr>
        <p:cNvPr id="1" name="">
          <a:extLst>
            <a:ext uri="{FF2B5EF4-FFF2-40B4-BE49-F238E27FC236}">
              <a16:creationId xmlns:a16="http://schemas.microsoft.com/office/drawing/2014/main" id="{5962838E-5F0F-FDB1-CF59-EF06BC78679E}"/>
            </a:ext>
          </a:extLst>
        </p:cNvPr>
        <p:cNvGrpSpPr/>
        <p:nvPr/>
      </p:nvGrpSpPr>
      <p:grpSpPr>
        <a:xfrm>
          <a:off x="0" y="0"/>
          <a:ext cx="0" cy="0"/>
          <a:chOff x="0" y="0"/>
          <a:chExt cx="0" cy="0"/>
        </a:xfrm>
      </p:grpSpPr>
      <p:sp>
        <p:nvSpPr>
          <p:cNvPr id="22" name="Rectangle 9">
            <a:extLst>
              <a:ext uri="{FF2B5EF4-FFF2-40B4-BE49-F238E27FC236}">
                <a16:creationId xmlns:a16="http://schemas.microsoft.com/office/drawing/2014/main" id="{89B525D5-0CFF-2B7A-202F-8EACAAD31C9F}"/>
              </a:ext>
            </a:extLst>
          </p:cNvPr>
          <p:cNvSpPr>
            <a:spLocks noChangeArrowheads="1"/>
          </p:cNvSpPr>
          <p:nvPr/>
        </p:nvSpPr>
        <p:spPr bwMode="auto">
          <a:xfrm>
            <a:off x="3088640" y="243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23" name="Rectangle 10">
            <a:extLst>
              <a:ext uri="{FF2B5EF4-FFF2-40B4-BE49-F238E27FC236}">
                <a16:creationId xmlns:a16="http://schemas.microsoft.com/office/drawing/2014/main" id="{E069F525-93CC-CE89-2B1F-EC718195D54F}"/>
              </a:ext>
            </a:extLst>
          </p:cNvPr>
          <p:cNvSpPr>
            <a:spLocks noChangeArrowheads="1"/>
          </p:cNvSpPr>
          <p:nvPr/>
        </p:nvSpPr>
        <p:spPr bwMode="auto">
          <a:xfrm>
            <a:off x="3088640" y="701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 name="TextBox 3">
            <a:extLst>
              <a:ext uri="{FF2B5EF4-FFF2-40B4-BE49-F238E27FC236}">
                <a16:creationId xmlns:a16="http://schemas.microsoft.com/office/drawing/2014/main" id="{83F120BC-C3A0-A243-D2E2-274C2ADF454E}"/>
              </a:ext>
            </a:extLst>
          </p:cNvPr>
          <p:cNvSpPr txBox="1"/>
          <p:nvPr/>
        </p:nvSpPr>
        <p:spPr>
          <a:xfrm>
            <a:off x="1178560" y="338512"/>
            <a:ext cx="9014594" cy="4524508"/>
          </a:xfrm>
          <a:prstGeom prst="rect">
            <a:avLst/>
          </a:prstGeom>
          <a:noFill/>
        </p:spPr>
        <p:txBody>
          <a:bodyPr wrap="square" rtlCol="0">
            <a:spAutoFit/>
          </a:bodyPr>
          <a:lstStyle/>
          <a:p>
            <a:r>
              <a:rPr lang="en-US" sz="4800" dirty="0"/>
              <a:t>Traction Elevators</a:t>
            </a:r>
          </a:p>
          <a:p>
            <a:pPr>
              <a:lnSpc>
                <a:spcPct val="115000"/>
              </a:lnSpc>
              <a:spcAft>
                <a:spcPts val="800"/>
              </a:spcAft>
              <a:buNone/>
            </a:pPr>
            <a:r>
              <a:rPr lang="en-CA" sz="1800" b="1" kern="100" dirty="0">
                <a:effectLst/>
                <a:latin typeface="Aptos" panose="020B0004020202020204" pitchFamily="34" charset="0"/>
                <a:ea typeface="Aptos" panose="020B0004020202020204" pitchFamily="34" charset="0"/>
                <a:cs typeface="Times New Roman" panose="02020603050405020304" pitchFamily="18" charset="0"/>
              </a:rPr>
              <a:t>Traction elevators</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None/>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This type of elevators operate via a pulley system, using steel ropes or belts and a counterweight, to move the cabin up and down. There are two types of traction elevators: </a:t>
            </a:r>
            <a:r>
              <a:rPr lang="en-CA" sz="1800" i="1" kern="100" dirty="0">
                <a:effectLst/>
                <a:latin typeface="Aptos" panose="020B0004020202020204" pitchFamily="34" charset="0"/>
                <a:ea typeface="Aptos" panose="020B0004020202020204" pitchFamily="34" charset="0"/>
                <a:cs typeface="Times New Roman" panose="02020603050405020304" pitchFamily="18" charset="0"/>
              </a:rPr>
              <a:t>gearless traction</a:t>
            </a:r>
            <a:r>
              <a:rPr lang="en-CA" sz="1800" kern="100" dirty="0">
                <a:effectLst/>
                <a:latin typeface="Aptos" panose="020B0004020202020204" pitchFamily="34" charset="0"/>
                <a:ea typeface="Aptos" panose="020B0004020202020204" pitchFamily="34" charset="0"/>
                <a:cs typeface="Times New Roman" panose="02020603050405020304" pitchFamily="18" charset="0"/>
              </a:rPr>
              <a:t> and </a:t>
            </a:r>
            <a:r>
              <a:rPr lang="en-CA" sz="1800" i="1" kern="100" dirty="0">
                <a:effectLst/>
                <a:latin typeface="Aptos" panose="020B0004020202020204" pitchFamily="34" charset="0"/>
                <a:ea typeface="Aptos" panose="020B0004020202020204" pitchFamily="34" charset="0"/>
                <a:cs typeface="Times New Roman" panose="02020603050405020304" pitchFamily="18" charset="0"/>
              </a:rPr>
              <a:t>geared traction</a:t>
            </a:r>
            <a:r>
              <a:rPr lang="en-CA" sz="1800" kern="100" dirty="0">
                <a:effectLst/>
                <a:latin typeface="Aptos" panose="020B0004020202020204" pitchFamily="34" charset="0"/>
                <a:ea typeface="Aptos" panose="020B0004020202020204" pitchFamily="34" charset="0"/>
                <a:cs typeface="Times New Roman" panose="02020603050405020304" pitchFamily="18" charset="0"/>
              </a:rPr>
              <a:t>. Gearless traction elevators are the more advanced solution, with a wheel attached directly to the motor, and counterweights are used to operate the hoisting system. Geared traction uses a gearbox to turn the hoisting sheave and raise or lower the elevator. These systems are usually slower than gearless systems.</a:t>
            </a:r>
          </a:p>
          <a:p>
            <a:pPr>
              <a:lnSpc>
                <a:spcPct val="115000"/>
              </a:lnSpc>
              <a:spcAft>
                <a:spcPts val="800"/>
              </a:spcAft>
            </a:pPr>
            <a:r>
              <a:rPr lang="en-CA" kern="100" dirty="0">
                <a:latin typeface="Aptos" panose="020B0004020202020204" pitchFamily="34" charset="0"/>
                <a:ea typeface="Aptos" panose="020B0004020202020204" pitchFamily="34" charset="0"/>
                <a:cs typeface="Times New Roman" panose="02020603050405020304" pitchFamily="18" charset="0"/>
              </a:rPr>
              <a:t>T</a:t>
            </a:r>
            <a:r>
              <a:rPr lang="en-CA" sz="1800" kern="100" dirty="0">
                <a:effectLst/>
                <a:latin typeface="Aptos" panose="020B0004020202020204" pitchFamily="34" charset="0"/>
                <a:ea typeface="Aptos" panose="020B0004020202020204" pitchFamily="34" charset="0"/>
                <a:cs typeface="Times New Roman" panose="02020603050405020304" pitchFamily="18" charset="0"/>
              </a:rPr>
              <a:t>raction elevators are considered more energy efficient and provide a smoother and quieter ride for passengers. Most modern elevators are gearless traction, which is considered the most energy- and space-efficient solution available.</a:t>
            </a:r>
          </a:p>
        </p:txBody>
      </p:sp>
    </p:spTree>
    <p:extLst>
      <p:ext uri="{BB962C8B-B14F-4D97-AF65-F5344CB8AC3E}">
        <p14:creationId xmlns:p14="http://schemas.microsoft.com/office/powerpoint/2010/main" val="4237166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a:stretch>
        </a:blipFill>
        <a:effectLst/>
      </p:bgPr>
    </p:bg>
    <p:spTree>
      <p:nvGrpSpPr>
        <p:cNvPr id="1" name="">
          <a:extLst>
            <a:ext uri="{FF2B5EF4-FFF2-40B4-BE49-F238E27FC236}">
              <a16:creationId xmlns:a16="http://schemas.microsoft.com/office/drawing/2014/main" id="{86FC0B96-DFFF-9F37-5BC2-E9F84DB0006B}"/>
            </a:ext>
          </a:extLst>
        </p:cNvPr>
        <p:cNvGrpSpPr/>
        <p:nvPr/>
      </p:nvGrpSpPr>
      <p:grpSpPr>
        <a:xfrm>
          <a:off x="0" y="0"/>
          <a:ext cx="0" cy="0"/>
          <a:chOff x="0" y="0"/>
          <a:chExt cx="0" cy="0"/>
        </a:xfrm>
      </p:grpSpPr>
      <p:sp>
        <p:nvSpPr>
          <p:cNvPr id="22" name="Rectangle 9">
            <a:extLst>
              <a:ext uri="{FF2B5EF4-FFF2-40B4-BE49-F238E27FC236}">
                <a16:creationId xmlns:a16="http://schemas.microsoft.com/office/drawing/2014/main" id="{25AD7501-9727-E2F1-9E22-4EBAA7169955}"/>
              </a:ext>
            </a:extLst>
          </p:cNvPr>
          <p:cNvSpPr>
            <a:spLocks noChangeArrowheads="1"/>
          </p:cNvSpPr>
          <p:nvPr/>
        </p:nvSpPr>
        <p:spPr bwMode="auto">
          <a:xfrm>
            <a:off x="3088640" y="243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23" name="Rectangle 10">
            <a:extLst>
              <a:ext uri="{FF2B5EF4-FFF2-40B4-BE49-F238E27FC236}">
                <a16:creationId xmlns:a16="http://schemas.microsoft.com/office/drawing/2014/main" id="{8FC0262F-2953-8142-032E-F2DF45260AFD}"/>
              </a:ext>
            </a:extLst>
          </p:cNvPr>
          <p:cNvSpPr>
            <a:spLocks noChangeArrowheads="1"/>
          </p:cNvSpPr>
          <p:nvPr/>
        </p:nvSpPr>
        <p:spPr bwMode="auto">
          <a:xfrm>
            <a:off x="3088640" y="701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2" name="Picture 1" descr="A diagram of a machine&#10;&#10;AI-generated content may be incorrect.">
            <a:extLst>
              <a:ext uri="{FF2B5EF4-FFF2-40B4-BE49-F238E27FC236}">
                <a16:creationId xmlns:a16="http://schemas.microsoft.com/office/drawing/2014/main" id="{8F63D6BF-197D-6B5D-7159-C807617F58AC}"/>
              </a:ext>
            </a:extLst>
          </p:cNvPr>
          <p:cNvPicPr>
            <a:picLocks noChangeAspect="1"/>
          </p:cNvPicPr>
          <p:nvPr/>
        </p:nvPicPr>
        <p:blipFill>
          <a:blip r:embed="rId3"/>
          <a:stretch>
            <a:fillRect/>
          </a:stretch>
        </p:blipFill>
        <p:spPr>
          <a:xfrm>
            <a:off x="3329940" y="1181100"/>
            <a:ext cx="5532120" cy="4495800"/>
          </a:xfrm>
          <a:prstGeom prst="rect">
            <a:avLst/>
          </a:prstGeom>
        </p:spPr>
      </p:pic>
      <p:sp>
        <p:nvSpPr>
          <p:cNvPr id="3" name="TextBox 2">
            <a:extLst>
              <a:ext uri="{FF2B5EF4-FFF2-40B4-BE49-F238E27FC236}">
                <a16:creationId xmlns:a16="http://schemas.microsoft.com/office/drawing/2014/main" id="{F10BC461-0D66-2082-74A6-657696D4B868}"/>
              </a:ext>
            </a:extLst>
          </p:cNvPr>
          <p:cNvSpPr txBox="1"/>
          <p:nvPr/>
        </p:nvSpPr>
        <p:spPr>
          <a:xfrm>
            <a:off x="1178560" y="338512"/>
            <a:ext cx="9014594" cy="830997"/>
          </a:xfrm>
          <a:prstGeom prst="rect">
            <a:avLst/>
          </a:prstGeom>
          <a:noFill/>
        </p:spPr>
        <p:txBody>
          <a:bodyPr wrap="square" rtlCol="0">
            <a:spAutoFit/>
          </a:bodyPr>
          <a:lstStyle/>
          <a:p>
            <a:r>
              <a:rPr lang="en-US" sz="4800" dirty="0"/>
              <a:t>Traction Elevators</a:t>
            </a:r>
          </a:p>
        </p:txBody>
      </p:sp>
    </p:spTree>
    <p:extLst>
      <p:ext uri="{BB962C8B-B14F-4D97-AF65-F5344CB8AC3E}">
        <p14:creationId xmlns:p14="http://schemas.microsoft.com/office/powerpoint/2010/main" val="4013854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a:stretch>
        </a:blipFill>
        <a:effectLst/>
      </p:bgPr>
    </p:bg>
    <p:spTree>
      <p:nvGrpSpPr>
        <p:cNvPr id="1" name="">
          <a:extLst>
            <a:ext uri="{FF2B5EF4-FFF2-40B4-BE49-F238E27FC236}">
              <a16:creationId xmlns:a16="http://schemas.microsoft.com/office/drawing/2014/main" id="{61CA4536-DEF7-2AFD-A2A0-A085800AAF53}"/>
            </a:ext>
          </a:extLst>
        </p:cNvPr>
        <p:cNvGrpSpPr/>
        <p:nvPr/>
      </p:nvGrpSpPr>
      <p:grpSpPr>
        <a:xfrm>
          <a:off x="0" y="0"/>
          <a:ext cx="0" cy="0"/>
          <a:chOff x="0" y="0"/>
          <a:chExt cx="0" cy="0"/>
        </a:xfrm>
      </p:grpSpPr>
      <p:sp>
        <p:nvSpPr>
          <p:cNvPr id="22" name="Rectangle 9">
            <a:extLst>
              <a:ext uri="{FF2B5EF4-FFF2-40B4-BE49-F238E27FC236}">
                <a16:creationId xmlns:a16="http://schemas.microsoft.com/office/drawing/2014/main" id="{BEBCFBE8-B227-1D1F-6892-E8BE4FA79028}"/>
              </a:ext>
            </a:extLst>
          </p:cNvPr>
          <p:cNvSpPr>
            <a:spLocks noChangeArrowheads="1"/>
          </p:cNvSpPr>
          <p:nvPr/>
        </p:nvSpPr>
        <p:spPr bwMode="auto">
          <a:xfrm>
            <a:off x="3088640" y="243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23" name="Rectangle 10">
            <a:extLst>
              <a:ext uri="{FF2B5EF4-FFF2-40B4-BE49-F238E27FC236}">
                <a16:creationId xmlns:a16="http://schemas.microsoft.com/office/drawing/2014/main" id="{15C8FFAF-D965-E2BC-BEAE-B5CADD59A6EA}"/>
              </a:ext>
            </a:extLst>
          </p:cNvPr>
          <p:cNvSpPr>
            <a:spLocks noChangeArrowheads="1"/>
          </p:cNvSpPr>
          <p:nvPr/>
        </p:nvSpPr>
        <p:spPr bwMode="auto">
          <a:xfrm>
            <a:off x="3088640" y="701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3" name="Picture 2" descr="Traction goods-passenger lift with 2 pistons type EC">
            <a:extLst>
              <a:ext uri="{FF2B5EF4-FFF2-40B4-BE49-F238E27FC236}">
                <a16:creationId xmlns:a16="http://schemas.microsoft.com/office/drawing/2014/main" id="{DDCCB5CA-7ACD-9354-62DD-E5BD47FEF4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12790" y="701040"/>
            <a:ext cx="4427220" cy="5661660"/>
          </a:xfrm>
          <a:prstGeom prst="rect">
            <a:avLst/>
          </a:prstGeom>
          <a:noFill/>
          <a:ln>
            <a:noFill/>
          </a:ln>
        </p:spPr>
      </p:pic>
      <p:sp>
        <p:nvSpPr>
          <p:cNvPr id="4" name="TextBox 3">
            <a:extLst>
              <a:ext uri="{FF2B5EF4-FFF2-40B4-BE49-F238E27FC236}">
                <a16:creationId xmlns:a16="http://schemas.microsoft.com/office/drawing/2014/main" id="{6A23300F-8038-E0C6-2D32-392CF0ED1D0B}"/>
              </a:ext>
            </a:extLst>
          </p:cNvPr>
          <p:cNvSpPr txBox="1"/>
          <p:nvPr/>
        </p:nvSpPr>
        <p:spPr>
          <a:xfrm>
            <a:off x="680720" y="477520"/>
            <a:ext cx="3931920" cy="830997"/>
          </a:xfrm>
          <a:prstGeom prst="rect">
            <a:avLst/>
          </a:prstGeom>
          <a:noFill/>
        </p:spPr>
        <p:txBody>
          <a:bodyPr wrap="square" rtlCol="0">
            <a:spAutoFit/>
          </a:bodyPr>
          <a:lstStyle/>
          <a:p>
            <a:r>
              <a:rPr lang="en-US" sz="4800" dirty="0"/>
              <a:t>Traction 1:1</a:t>
            </a:r>
            <a:endParaRPr lang="en-CA" sz="4800" dirty="0"/>
          </a:p>
        </p:txBody>
      </p:sp>
    </p:spTree>
    <p:extLst>
      <p:ext uri="{BB962C8B-B14F-4D97-AF65-F5344CB8AC3E}">
        <p14:creationId xmlns:p14="http://schemas.microsoft.com/office/powerpoint/2010/main" val="4138982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a:stretch>
        </a:blipFill>
        <a:effectLst/>
      </p:bgPr>
    </p:bg>
    <p:spTree>
      <p:nvGrpSpPr>
        <p:cNvPr id="1" name="">
          <a:extLst>
            <a:ext uri="{FF2B5EF4-FFF2-40B4-BE49-F238E27FC236}">
              <a16:creationId xmlns:a16="http://schemas.microsoft.com/office/drawing/2014/main" id="{47FE1256-AE75-D4AB-2666-DB7DD1642167}"/>
            </a:ext>
          </a:extLst>
        </p:cNvPr>
        <p:cNvGrpSpPr/>
        <p:nvPr/>
      </p:nvGrpSpPr>
      <p:grpSpPr>
        <a:xfrm>
          <a:off x="0" y="0"/>
          <a:ext cx="0" cy="0"/>
          <a:chOff x="0" y="0"/>
          <a:chExt cx="0" cy="0"/>
        </a:xfrm>
      </p:grpSpPr>
      <p:sp>
        <p:nvSpPr>
          <p:cNvPr id="22" name="Rectangle 9">
            <a:extLst>
              <a:ext uri="{FF2B5EF4-FFF2-40B4-BE49-F238E27FC236}">
                <a16:creationId xmlns:a16="http://schemas.microsoft.com/office/drawing/2014/main" id="{D37854FE-9BF0-CFE4-B473-48812EE434C2}"/>
              </a:ext>
            </a:extLst>
          </p:cNvPr>
          <p:cNvSpPr>
            <a:spLocks noChangeArrowheads="1"/>
          </p:cNvSpPr>
          <p:nvPr/>
        </p:nvSpPr>
        <p:spPr bwMode="auto">
          <a:xfrm>
            <a:off x="3088640" y="243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23" name="Rectangle 10">
            <a:extLst>
              <a:ext uri="{FF2B5EF4-FFF2-40B4-BE49-F238E27FC236}">
                <a16:creationId xmlns:a16="http://schemas.microsoft.com/office/drawing/2014/main" id="{A8067FD4-4504-50B9-0D49-B71B776CA605}"/>
              </a:ext>
            </a:extLst>
          </p:cNvPr>
          <p:cNvSpPr>
            <a:spLocks noChangeArrowheads="1"/>
          </p:cNvSpPr>
          <p:nvPr/>
        </p:nvSpPr>
        <p:spPr bwMode="auto">
          <a:xfrm>
            <a:off x="3088640" y="701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 name="TextBox 3">
            <a:extLst>
              <a:ext uri="{FF2B5EF4-FFF2-40B4-BE49-F238E27FC236}">
                <a16:creationId xmlns:a16="http://schemas.microsoft.com/office/drawing/2014/main" id="{63970D84-E4EA-9EDE-BD65-BCD5F86871D4}"/>
              </a:ext>
            </a:extLst>
          </p:cNvPr>
          <p:cNvSpPr txBox="1"/>
          <p:nvPr/>
        </p:nvSpPr>
        <p:spPr>
          <a:xfrm>
            <a:off x="680720" y="477520"/>
            <a:ext cx="3931920" cy="830997"/>
          </a:xfrm>
          <a:prstGeom prst="rect">
            <a:avLst/>
          </a:prstGeom>
          <a:noFill/>
        </p:spPr>
        <p:txBody>
          <a:bodyPr wrap="square" rtlCol="0">
            <a:spAutoFit/>
          </a:bodyPr>
          <a:lstStyle/>
          <a:p>
            <a:r>
              <a:rPr lang="en-US" sz="4800" dirty="0"/>
              <a:t>Traction 2:1</a:t>
            </a:r>
            <a:endParaRPr lang="en-CA" sz="4800" dirty="0"/>
          </a:p>
        </p:txBody>
      </p:sp>
      <p:pic>
        <p:nvPicPr>
          <p:cNvPr id="2" name="Picture 1" descr="Traction goods-passenger lift with 4 pistons type EC">
            <a:extLst>
              <a:ext uri="{FF2B5EF4-FFF2-40B4-BE49-F238E27FC236}">
                <a16:creationId xmlns:a16="http://schemas.microsoft.com/office/drawing/2014/main" id="{063C3EAD-C0A9-FB93-6994-78AF07F247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01030" y="598170"/>
            <a:ext cx="4427220" cy="5661660"/>
          </a:xfrm>
          <a:prstGeom prst="rect">
            <a:avLst/>
          </a:prstGeom>
          <a:noFill/>
          <a:ln>
            <a:noFill/>
          </a:ln>
        </p:spPr>
      </p:pic>
    </p:spTree>
    <p:extLst>
      <p:ext uri="{BB962C8B-B14F-4D97-AF65-F5344CB8AC3E}">
        <p14:creationId xmlns:p14="http://schemas.microsoft.com/office/powerpoint/2010/main" val="2651016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a:stretch>
        </a:blipFill>
        <a:effectLst/>
      </p:bgPr>
    </p:bg>
    <p:spTree>
      <p:nvGrpSpPr>
        <p:cNvPr id="1" name="">
          <a:extLst>
            <a:ext uri="{FF2B5EF4-FFF2-40B4-BE49-F238E27FC236}">
              <a16:creationId xmlns:a16="http://schemas.microsoft.com/office/drawing/2014/main" id="{D948E6FC-F41B-BAB5-8818-DAEE37C2C892}"/>
            </a:ext>
          </a:extLst>
        </p:cNvPr>
        <p:cNvGrpSpPr/>
        <p:nvPr/>
      </p:nvGrpSpPr>
      <p:grpSpPr>
        <a:xfrm>
          <a:off x="0" y="0"/>
          <a:ext cx="0" cy="0"/>
          <a:chOff x="0" y="0"/>
          <a:chExt cx="0" cy="0"/>
        </a:xfrm>
      </p:grpSpPr>
      <p:sp>
        <p:nvSpPr>
          <p:cNvPr id="22" name="Rectangle 9">
            <a:extLst>
              <a:ext uri="{FF2B5EF4-FFF2-40B4-BE49-F238E27FC236}">
                <a16:creationId xmlns:a16="http://schemas.microsoft.com/office/drawing/2014/main" id="{14546903-D30E-F328-6268-EBC9A936BF38}"/>
              </a:ext>
            </a:extLst>
          </p:cNvPr>
          <p:cNvSpPr>
            <a:spLocks noChangeArrowheads="1"/>
          </p:cNvSpPr>
          <p:nvPr/>
        </p:nvSpPr>
        <p:spPr bwMode="auto">
          <a:xfrm>
            <a:off x="3088640" y="243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23" name="Rectangle 10">
            <a:extLst>
              <a:ext uri="{FF2B5EF4-FFF2-40B4-BE49-F238E27FC236}">
                <a16:creationId xmlns:a16="http://schemas.microsoft.com/office/drawing/2014/main" id="{2B611C00-D0F5-27BA-7EF3-11785D7D4322}"/>
              </a:ext>
            </a:extLst>
          </p:cNvPr>
          <p:cNvSpPr>
            <a:spLocks noChangeArrowheads="1"/>
          </p:cNvSpPr>
          <p:nvPr/>
        </p:nvSpPr>
        <p:spPr bwMode="auto">
          <a:xfrm>
            <a:off x="3088640" y="701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 name="TextBox 3">
            <a:extLst>
              <a:ext uri="{FF2B5EF4-FFF2-40B4-BE49-F238E27FC236}">
                <a16:creationId xmlns:a16="http://schemas.microsoft.com/office/drawing/2014/main" id="{EC15D7B3-15E9-4064-110A-F8302B546F66}"/>
              </a:ext>
            </a:extLst>
          </p:cNvPr>
          <p:cNvSpPr txBox="1"/>
          <p:nvPr/>
        </p:nvSpPr>
        <p:spPr>
          <a:xfrm>
            <a:off x="680720" y="477520"/>
            <a:ext cx="3931920" cy="830997"/>
          </a:xfrm>
          <a:prstGeom prst="rect">
            <a:avLst/>
          </a:prstGeom>
          <a:noFill/>
        </p:spPr>
        <p:txBody>
          <a:bodyPr wrap="square" rtlCol="0">
            <a:spAutoFit/>
          </a:bodyPr>
          <a:lstStyle/>
          <a:p>
            <a:r>
              <a:rPr lang="en-US" sz="4800"/>
              <a:t>Traction 4:1</a:t>
            </a:r>
            <a:endParaRPr lang="en-CA" sz="4800" dirty="0"/>
          </a:p>
        </p:txBody>
      </p:sp>
      <p:pic>
        <p:nvPicPr>
          <p:cNvPr id="3" name="Picture 2" descr="Traction goods-passenger lift with 4:1 drive">
            <a:extLst>
              <a:ext uri="{FF2B5EF4-FFF2-40B4-BE49-F238E27FC236}">
                <a16:creationId xmlns:a16="http://schemas.microsoft.com/office/drawing/2014/main" id="{C2F54FC4-7D2A-91BD-E16F-DBAEADA5E5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39460" y="472440"/>
            <a:ext cx="5044440" cy="5905500"/>
          </a:xfrm>
          <a:prstGeom prst="rect">
            <a:avLst/>
          </a:prstGeom>
          <a:noFill/>
          <a:ln>
            <a:noFill/>
          </a:ln>
        </p:spPr>
      </p:pic>
    </p:spTree>
    <p:extLst>
      <p:ext uri="{BB962C8B-B14F-4D97-AF65-F5344CB8AC3E}">
        <p14:creationId xmlns:p14="http://schemas.microsoft.com/office/powerpoint/2010/main" val="3711539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a:stretch>
        </a:blipFill>
        <a:effectLst/>
      </p:bgPr>
    </p:bg>
    <p:spTree>
      <p:nvGrpSpPr>
        <p:cNvPr id="1" name="">
          <a:extLst>
            <a:ext uri="{FF2B5EF4-FFF2-40B4-BE49-F238E27FC236}">
              <a16:creationId xmlns:a16="http://schemas.microsoft.com/office/drawing/2014/main" id="{878940D4-A4DB-40AF-EF00-7C2600DE6A5B}"/>
            </a:ext>
          </a:extLst>
        </p:cNvPr>
        <p:cNvGrpSpPr/>
        <p:nvPr/>
      </p:nvGrpSpPr>
      <p:grpSpPr>
        <a:xfrm>
          <a:off x="0" y="0"/>
          <a:ext cx="0" cy="0"/>
          <a:chOff x="0" y="0"/>
          <a:chExt cx="0" cy="0"/>
        </a:xfrm>
      </p:grpSpPr>
      <p:sp>
        <p:nvSpPr>
          <p:cNvPr id="22" name="Rectangle 9">
            <a:extLst>
              <a:ext uri="{FF2B5EF4-FFF2-40B4-BE49-F238E27FC236}">
                <a16:creationId xmlns:a16="http://schemas.microsoft.com/office/drawing/2014/main" id="{91109F7A-22E8-BB21-0230-4E8639834852}"/>
              </a:ext>
            </a:extLst>
          </p:cNvPr>
          <p:cNvSpPr>
            <a:spLocks noChangeArrowheads="1"/>
          </p:cNvSpPr>
          <p:nvPr/>
        </p:nvSpPr>
        <p:spPr bwMode="auto">
          <a:xfrm>
            <a:off x="3088640" y="243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23" name="Rectangle 10">
            <a:extLst>
              <a:ext uri="{FF2B5EF4-FFF2-40B4-BE49-F238E27FC236}">
                <a16:creationId xmlns:a16="http://schemas.microsoft.com/office/drawing/2014/main" id="{2F84B99F-48DF-7FFB-7F12-37370E57324C}"/>
              </a:ext>
            </a:extLst>
          </p:cNvPr>
          <p:cNvSpPr>
            <a:spLocks noChangeArrowheads="1"/>
          </p:cNvSpPr>
          <p:nvPr/>
        </p:nvSpPr>
        <p:spPr bwMode="auto">
          <a:xfrm>
            <a:off x="3088640" y="701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 name="TextBox 3">
            <a:extLst>
              <a:ext uri="{FF2B5EF4-FFF2-40B4-BE49-F238E27FC236}">
                <a16:creationId xmlns:a16="http://schemas.microsoft.com/office/drawing/2014/main" id="{0C58001E-801C-D385-9003-319F522D6C5B}"/>
              </a:ext>
            </a:extLst>
          </p:cNvPr>
          <p:cNvSpPr txBox="1"/>
          <p:nvPr/>
        </p:nvSpPr>
        <p:spPr>
          <a:xfrm>
            <a:off x="1149684" y="285541"/>
            <a:ext cx="9014594" cy="5123967"/>
          </a:xfrm>
          <a:prstGeom prst="rect">
            <a:avLst/>
          </a:prstGeom>
          <a:noFill/>
        </p:spPr>
        <p:txBody>
          <a:bodyPr wrap="square" rtlCol="0">
            <a:spAutoFit/>
          </a:bodyPr>
          <a:lstStyle/>
          <a:p>
            <a:r>
              <a:rPr lang="en-US" sz="4800" dirty="0"/>
              <a:t>MR and MRL</a:t>
            </a:r>
          </a:p>
          <a:p>
            <a:endParaRPr lang="en-US" sz="4800" dirty="0"/>
          </a:p>
          <a:p>
            <a:pPr>
              <a:lnSpc>
                <a:spcPct val="115000"/>
              </a:lnSpc>
              <a:spcAft>
                <a:spcPts val="800"/>
              </a:spcAft>
              <a:buNone/>
            </a:pPr>
            <a:r>
              <a:rPr lang="en-CA" sz="1800" b="1" kern="100" dirty="0">
                <a:effectLst/>
                <a:latin typeface="Aptos" panose="020B0004020202020204" pitchFamily="34" charset="0"/>
                <a:ea typeface="Aptos" panose="020B0004020202020204" pitchFamily="34" charset="0"/>
                <a:cs typeface="Times New Roman" panose="02020603050405020304" pitchFamily="18" charset="0"/>
              </a:rPr>
              <a:t>Machine room (MR)</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None/>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Machine room systems can be either traction or hydraulic. In traction elevators, the machine room is typically located above the hoistway. However, the machine room can also be located at the bottom of the hoistway or in a room adjacent to the elevator bank</a:t>
            </a:r>
          </a:p>
          <a:p>
            <a:pPr>
              <a:lnSpc>
                <a:spcPct val="115000"/>
              </a:lnSpc>
              <a:spcAft>
                <a:spcPts val="800"/>
              </a:spcAft>
              <a:buNone/>
            </a:pPr>
            <a:r>
              <a:rPr lang="en-CA" sz="1800" b="1" kern="100" dirty="0">
                <a:effectLst/>
                <a:latin typeface="Aptos" panose="020B0004020202020204" pitchFamily="34" charset="0"/>
                <a:ea typeface="Aptos" panose="020B0004020202020204" pitchFamily="34" charset="0"/>
                <a:cs typeface="Times New Roman" panose="02020603050405020304" pitchFamily="18" charset="0"/>
              </a:rPr>
              <a:t>Machine room-less (MRL)</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Machine room-less systems can be either traction or hydraulic. By incorporating more compact hoisting sheaves, they do not require a machine room to operate the lift, and the machine is located directly in the elevator hoistway. This provides the optimal use of space for the building design.</a:t>
            </a:r>
          </a:p>
          <a:p>
            <a:endParaRPr lang="en-US" dirty="0"/>
          </a:p>
        </p:txBody>
      </p:sp>
    </p:spTree>
    <p:extLst>
      <p:ext uri="{BB962C8B-B14F-4D97-AF65-F5344CB8AC3E}">
        <p14:creationId xmlns:p14="http://schemas.microsoft.com/office/powerpoint/2010/main" val="2488566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a:stretch>
        </a:blipFill>
        <a:effectLst/>
      </p:bgPr>
    </p:bg>
    <p:spTree>
      <p:nvGrpSpPr>
        <p:cNvPr id="1" name="">
          <a:extLst>
            <a:ext uri="{FF2B5EF4-FFF2-40B4-BE49-F238E27FC236}">
              <a16:creationId xmlns:a16="http://schemas.microsoft.com/office/drawing/2014/main" id="{ADD91881-ACFA-C385-5E31-CA2BE5B64ADF}"/>
            </a:ext>
          </a:extLst>
        </p:cNvPr>
        <p:cNvGrpSpPr/>
        <p:nvPr/>
      </p:nvGrpSpPr>
      <p:grpSpPr>
        <a:xfrm>
          <a:off x="0" y="0"/>
          <a:ext cx="0" cy="0"/>
          <a:chOff x="0" y="0"/>
          <a:chExt cx="0" cy="0"/>
        </a:xfrm>
      </p:grpSpPr>
      <p:sp>
        <p:nvSpPr>
          <p:cNvPr id="22" name="Rectangle 9">
            <a:extLst>
              <a:ext uri="{FF2B5EF4-FFF2-40B4-BE49-F238E27FC236}">
                <a16:creationId xmlns:a16="http://schemas.microsoft.com/office/drawing/2014/main" id="{903B1F02-09A8-5749-14E8-0674F29321C8}"/>
              </a:ext>
            </a:extLst>
          </p:cNvPr>
          <p:cNvSpPr>
            <a:spLocks noChangeArrowheads="1"/>
          </p:cNvSpPr>
          <p:nvPr/>
        </p:nvSpPr>
        <p:spPr bwMode="auto">
          <a:xfrm>
            <a:off x="3088640" y="243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23" name="Rectangle 10">
            <a:extLst>
              <a:ext uri="{FF2B5EF4-FFF2-40B4-BE49-F238E27FC236}">
                <a16:creationId xmlns:a16="http://schemas.microsoft.com/office/drawing/2014/main" id="{E010D668-2AC3-7497-A624-918FB9D232AE}"/>
              </a:ext>
            </a:extLst>
          </p:cNvPr>
          <p:cNvSpPr>
            <a:spLocks noChangeArrowheads="1"/>
          </p:cNvSpPr>
          <p:nvPr/>
        </p:nvSpPr>
        <p:spPr bwMode="auto">
          <a:xfrm>
            <a:off x="3088640" y="701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 name="TextBox 3">
            <a:extLst>
              <a:ext uri="{FF2B5EF4-FFF2-40B4-BE49-F238E27FC236}">
                <a16:creationId xmlns:a16="http://schemas.microsoft.com/office/drawing/2014/main" id="{3F64A1BD-F122-D690-784C-BCEC5CE937C4}"/>
              </a:ext>
            </a:extLst>
          </p:cNvPr>
          <p:cNvSpPr txBox="1"/>
          <p:nvPr/>
        </p:nvSpPr>
        <p:spPr>
          <a:xfrm>
            <a:off x="1149684" y="285541"/>
            <a:ext cx="9014594" cy="584775"/>
          </a:xfrm>
          <a:prstGeom prst="rect">
            <a:avLst/>
          </a:prstGeom>
          <a:noFill/>
        </p:spPr>
        <p:txBody>
          <a:bodyPr wrap="square" rtlCol="0">
            <a:spAutoFit/>
          </a:bodyPr>
          <a:lstStyle/>
          <a:p>
            <a:r>
              <a:rPr lang="en-US" sz="3200" dirty="0"/>
              <a:t>MR and MRL</a:t>
            </a:r>
          </a:p>
        </p:txBody>
      </p:sp>
      <p:pic>
        <p:nvPicPr>
          <p:cNvPr id="2" name="Picture 1" descr="A yellow and black machine&#10;&#10;AI-generated content may be incorrect.">
            <a:extLst>
              <a:ext uri="{FF2B5EF4-FFF2-40B4-BE49-F238E27FC236}">
                <a16:creationId xmlns:a16="http://schemas.microsoft.com/office/drawing/2014/main" id="{9E851723-2291-3D85-8E71-FC8B29F416BA}"/>
              </a:ext>
            </a:extLst>
          </p:cNvPr>
          <p:cNvPicPr>
            <a:picLocks noChangeAspect="1"/>
          </p:cNvPicPr>
          <p:nvPr/>
        </p:nvPicPr>
        <p:blipFill rotWithShape="1">
          <a:blip r:embed="rId3"/>
          <a:srcRect l="10227"/>
          <a:stretch/>
        </p:blipFill>
        <p:spPr bwMode="auto">
          <a:xfrm>
            <a:off x="3849218" y="470274"/>
            <a:ext cx="1935564" cy="5843104"/>
          </a:xfrm>
          <a:prstGeom prst="rect">
            <a:avLst/>
          </a:prstGeom>
          <a:ln>
            <a:noFill/>
          </a:ln>
          <a:extLst>
            <a:ext uri="{53640926-AAD7-44D8-BBD7-CCE9431645EC}">
              <a14:shadowObscured xmlns:a14="http://schemas.microsoft.com/office/drawing/2010/main"/>
            </a:ext>
          </a:extLst>
        </p:spPr>
      </p:pic>
      <p:pic>
        <p:nvPicPr>
          <p:cNvPr id="3" name="Picture 2" descr="A machine with yellow railings&#10;&#10;AI-generated content may be incorrect.">
            <a:extLst>
              <a:ext uri="{FF2B5EF4-FFF2-40B4-BE49-F238E27FC236}">
                <a16:creationId xmlns:a16="http://schemas.microsoft.com/office/drawing/2014/main" id="{E235BBD2-43EC-7FE1-7A1C-B99E9296056E}"/>
              </a:ext>
            </a:extLst>
          </p:cNvPr>
          <p:cNvPicPr>
            <a:picLocks noChangeAspect="1"/>
          </p:cNvPicPr>
          <p:nvPr/>
        </p:nvPicPr>
        <p:blipFill>
          <a:blip r:embed="rId4"/>
          <a:stretch>
            <a:fillRect/>
          </a:stretch>
        </p:blipFill>
        <p:spPr>
          <a:xfrm>
            <a:off x="6681319" y="931807"/>
            <a:ext cx="1860174" cy="5381572"/>
          </a:xfrm>
          <a:prstGeom prst="rect">
            <a:avLst/>
          </a:prstGeom>
        </p:spPr>
      </p:pic>
    </p:spTree>
    <p:extLst>
      <p:ext uri="{BB962C8B-B14F-4D97-AF65-F5344CB8AC3E}">
        <p14:creationId xmlns:p14="http://schemas.microsoft.com/office/powerpoint/2010/main" val="483499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a:stretch>
        </a:blipFill>
        <a:effectLst/>
      </p:bgPr>
    </p:bg>
    <p:spTree>
      <p:nvGrpSpPr>
        <p:cNvPr id="1" name="">
          <a:extLst>
            <a:ext uri="{FF2B5EF4-FFF2-40B4-BE49-F238E27FC236}">
              <a16:creationId xmlns:a16="http://schemas.microsoft.com/office/drawing/2014/main" id="{DA33B056-ED32-79C1-D785-48E50317C0CC}"/>
            </a:ext>
          </a:extLst>
        </p:cNvPr>
        <p:cNvGrpSpPr/>
        <p:nvPr/>
      </p:nvGrpSpPr>
      <p:grpSpPr>
        <a:xfrm>
          <a:off x="0" y="0"/>
          <a:ext cx="0" cy="0"/>
          <a:chOff x="0" y="0"/>
          <a:chExt cx="0" cy="0"/>
        </a:xfrm>
      </p:grpSpPr>
      <p:sp>
        <p:nvSpPr>
          <p:cNvPr id="22" name="Rectangle 9">
            <a:extLst>
              <a:ext uri="{FF2B5EF4-FFF2-40B4-BE49-F238E27FC236}">
                <a16:creationId xmlns:a16="http://schemas.microsoft.com/office/drawing/2014/main" id="{AAC087B0-BAA0-F2ED-689E-460EEA63613A}"/>
              </a:ext>
            </a:extLst>
          </p:cNvPr>
          <p:cNvSpPr>
            <a:spLocks noChangeArrowheads="1"/>
          </p:cNvSpPr>
          <p:nvPr/>
        </p:nvSpPr>
        <p:spPr bwMode="auto">
          <a:xfrm>
            <a:off x="3088640" y="243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23" name="Rectangle 10">
            <a:extLst>
              <a:ext uri="{FF2B5EF4-FFF2-40B4-BE49-F238E27FC236}">
                <a16:creationId xmlns:a16="http://schemas.microsoft.com/office/drawing/2014/main" id="{2C964713-CE6D-D3E1-47FE-CCB52937334D}"/>
              </a:ext>
            </a:extLst>
          </p:cNvPr>
          <p:cNvSpPr>
            <a:spLocks noChangeArrowheads="1"/>
          </p:cNvSpPr>
          <p:nvPr/>
        </p:nvSpPr>
        <p:spPr bwMode="auto">
          <a:xfrm>
            <a:off x="3088640" y="701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 name="TextBox 3">
            <a:extLst>
              <a:ext uri="{FF2B5EF4-FFF2-40B4-BE49-F238E27FC236}">
                <a16:creationId xmlns:a16="http://schemas.microsoft.com/office/drawing/2014/main" id="{4BE0061D-0053-79AC-1CF9-F4F744C643E8}"/>
              </a:ext>
            </a:extLst>
          </p:cNvPr>
          <p:cNvSpPr txBox="1"/>
          <p:nvPr/>
        </p:nvSpPr>
        <p:spPr>
          <a:xfrm>
            <a:off x="1178560" y="338512"/>
            <a:ext cx="9014594" cy="584775"/>
          </a:xfrm>
          <a:prstGeom prst="rect">
            <a:avLst/>
          </a:prstGeom>
          <a:noFill/>
        </p:spPr>
        <p:txBody>
          <a:bodyPr wrap="square" rtlCol="0">
            <a:spAutoFit/>
          </a:bodyPr>
          <a:lstStyle/>
          <a:p>
            <a:r>
              <a:rPr lang="en-US" sz="3200" b="1" dirty="0"/>
              <a:t>Modes of Operation</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31568066-7721-26F8-E367-DE451EE3D8C9}"/>
              </a:ext>
            </a:extLst>
          </p:cNvPr>
          <p:cNvPicPr>
            <a:picLocks noChangeAspect="1"/>
          </p:cNvPicPr>
          <p:nvPr/>
        </p:nvPicPr>
        <p:blipFill>
          <a:blip r:embed="rId3"/>
          <a:stretch>
            <a:fillRect/>
          </a:stretch>
        </p:blipFill>
        <p:spPr>
          <a:xfrm>
            <a:off x="3829049" y="1390649"/>
            <a:ext cx="5208075" cy="4682891"/>
          </a:xfrm>
          <a:prstGeom prst="rect">
            <a:avLst/>
          </a:prstGeom>
        </p:spPr>
      </p:pic>
    </p:spTree>
    <p:extLst>
      <p:ext uri="{BB962C8B-B14F-4D97-AF65-F5344CB8AC3E}">
        <p14:creationId xmlns:p14="http://schemas.microsoft.com/office/powerpoint/2010/main" val="2697431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a:stretch>
        </a:blipFill>
        <a:effectLst/>
      </p:bgPr>
    </p:bg>
    <p:spTree>
      <p:nvGrpSpPr>
        <p:cNvPr id="1" name="">
          <a:extLst>
            <a:ext uri="{FF2B5EF4-FFF2-40B4-BE49-F238E27FC236}">
              <a16:creationId xmlns:a16="http://schemas.microsoft.com/office/drawing/2014/main" id="{80AE2203-3308-DBE1-3343-B679F630D072}"/>
            </a:ext>
          </a:extLst>
        </p:cNvPr>
        <p:cNvGrpSpPr/>
        <p:nvPr/>
      </p:nvGrpSpPr>
      <p:grpSpPr>
        <a:xfrm>
          <a:off x="0" y="0"/>
          <a:ext cx="0" cy="0"/>
          <a:chOff x="0" y="0"/>
          <a:chExt cx="0" cy="0"/>
        </a:xfrm>
      </p:grpSpPr>
      <p:sp>
        <p:nvSpPr>
          <p:cNvPr id="22" name="Rectangle 9">
            <a:extLst>
              <a:ext uri="{FF2B5EF4-FFF2-40B4-BE49-F238E27FC236}">
                <a16:creationId xmlns:a16="http://schemas.microsoft.com/office/drawing/2014/main" id="{E6E77D0B-082B-7B10-0300-E420624E79C5}"/>
              </a:ext>
            </a:extLst>
          </p:cNvPr>
          <p:cNvSpPr>
            <a:spLocks noChangeArrowheads="1"/>
          </p:cNvSpPr>
          <p:nvPr/>
        </p:nvSpPr>
        <p:spPr bwMode="auto">
          <a:xfrm>
            <a:off x="3088640" y="243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23" name="Rectangle 10">
            <a:extLst>
              <a:ext uri="{FF2B5EF4-FFF2-40B4-BE49-F238E27FC236}">
                <a16:creationId xmlns:a16="http://schemas.microsoft.com/office/drawing/2014/main" id="{E3D5811E-C92E-9DF2-CF80-897CB6B4387A}"/>
              </a:ext>
            </a:extLst>
          </p:cNvPr>
          <p:cNvSpPr>
            <a:spLocks noChangeArrowheads="1"/>
          </p:cNvSpPr>
          <p:nvPr/>
        </p:nvSpPr>
        <p:spPr bwMode="auto">
          <a:xfrm>
            <a:off x="3088640" y="701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 name="TextBox 3">
            <a:extLst>
              <a:ext uri="{FF2B5EF4-FFF2-40B4-BE49-F238E27FC236}">
                <a16:creationId xmlns:a16="http://schemas.microsoft.com/office/drawing/2014/main" id="{E63EFDAF-D9CE-85C0-FC7D-3F7B751DBEE0}"/>
              </a:ext>
            </a:extLst>
          </p:cNvPr>
          <p:cNvSpPr txBox="1"/>
          <p:nvPr/>
        </p:nvSpPr>
        <p:spPr>
          <a:xfrm>
            <a:off x="1178560" y="338512"/>
            <a:ext cx="9014594" cy="6325321"/>
          </a:xfrm>
          <a:prstGeom prst="rect">
            <a:avLst/>
          </a:prstGeom>
          <a:noFill/>
        </p:spPr>
        <p:txBody>
          <a:bodyPr wrap="square" rtlCol="0">
            <a:spAutoFit/>
          </a:bodyPr>
          <a:lstStyle/>
          <a:p>
            <a:r>
              <a:rPr lang="en-US" sz="3200" b="1" dirty="0"/>
              <a:t>B44 / ASME A17.1</a:t>
            </a:r>
          </a:p>
          <a:p>
            <a:pPr>
              <a:lnSpc>
                <a:spcPct val="115000"/>
              </a:lnSpc>
              <a:spcAft>
                <a:spcPts val="800"/>
              </a:spcAft>
              <a:buNone/>
            </a:pPr>
            <a:r>
              <a:rPr lang="en-CA" sz="1800" b="1" kern="100" dirty="0">
                <a:effectLst/>
                <a:latin typeface="Aptos" panose="020B0004020202020204" pitchFamily="34" charset="0"/>
                <a:ea typeface="Aptos" panose="020B0004020202020204" pitchFamily="34" charset="0"/>
                <a:cs typeface="Times New Roman" panose="02020603050405020304" pitchFamily="18" charset="0"/>
              </a:rPr>
              <a:t>Control Section</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None/>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Inspection and Test Panel (2.7.6.5 &amp; 2.7.6.5)</a:t>
            </a:r>
          </a:p>
          <a:p>
            <a:pPr>
              <a:lnSpc>
                <a:spcPct val="115000"/>
              </a:lnSpc>
              <a:spcAft>
                <a:spcPts val="800"/>
              </a:spcAft>
              <a:buNone/>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Hoistway Access Operation (2.12.7.3)</a:t>
            </a:r>
          </a:p>
          <a:p>
            <a:pPr>
              <a:lnSpc>
                <a:spcPct val="115000"/>
              </a:lnSpc>
              <a:spcAft>
                <a:spcPts val="800"/>
              </a:spcAft>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Emergency Brake (2.19.3)</a:t>
            </a:r>
          </a:p>
          <a:p>
            <a:pPr>
              <a:lnSpc>
                <a:spcPct val="115000"/>
              </a:lnSpc>
              <a:spcAft>
                <a:spcPts val="800"/>
              </a:spcAft>
              <a:buNone/>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Ascending Car Overspeed Protection (2.19.1)</a:t>
            </a:r>
          </a:p>
          <a:p>
            <a:pPr>
              <a:lnSpc>
                <a:spcPct val="115000"/>
              </a:lnSpc>
              <a:spcAft>
                <a:spcPts val="800"/>
              </a:spcAft>
              <a:buNone/>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Unintended Car Movement Protection (2.19.2)</a:t>
            </a:r>
          </a:p>
          <a:p>
            <a:pPr>
              <a:lnSpc>
                <a:spcPct val="115000"/>
              </a:lnSpc>
              <a:spcAft>
                <a:spcPts val="800"/>
              </a:spcAft>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Terminal Stopping Devices (2.25)</a:t>
            </a:r>
          </a:p>
          <a:p>
            <a:pPr>
              <a:lnSpc>
                <a:spcPct val="115000"/>
              </a:lnSpc>
              <a:spcAft>
                <a:spcPts val="800"/>
              </a:spcAft>
              <a:buNone/>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Inspection Operation (2.26.1.4)</a:t>
            </a:r>
          </a:p>
          <a:p>
            <a:pPr>
              <a:lnSpc>
                <a:spcPct val="115000"/>
              </a:lnSpc>
              <a:spcAft>
                <a:spcPts val="800"/>
              </a:spcAft>
              <a:buNone/>
            </a:pPr>
            <a:r>
              <a:rPr lang="en-CA" kern="100" dirty="0">
                <a:latin typeface="Aptos" panose="020B0004020202020204" pitchFamily="34" charset="0"/>
                <a:ea typeface="Aptos" panose="020B0004020202020204" pitchFamily="34" charset="0"/>
                <a:cs typeface="Times New Roman" panose="02020603050405020304" pitchFamily="18" charset="0"/>
              </a:rPr>
              <a:t>Inspection Operation with Open Door Circuits (2.26.1.5)</a:t>
            </a:r>
          </a:p>
          <a:p>
            <a:pPr>
              <a:lnSpc>
                <a:spcPct val="115000"/>
              </a:lnSpc>
              <a:spcAft>
                <a:spcPts val="800"/>
              </a:spcAft>
              <a:buNone/>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Operation in Leveling Zone (2.26.1.6)</a:t>
            </a:r>
          </a:p>
          <a:p>
            <a:pPr>
              <a:lnSpc>
                <a:spcPct val="115000"/>
              </a:lnSpc>
              <a:spcAft>
                <a:spcPts val="800"/>
              </a:spcAft>
              <a:buNone/>
            </a:pPr>
            <a:r>
              <a:rPr lang="en-CA" kern="100" dirty="0">
                <a:latin typeface="Aptos" panose="020B0004020202020204" pitchFamily="34" charset="0"/>
                <a:ea typeface="Aptos" panose="020B0004020202020204" pitchFamily="34" charset="0"/>
                <a:cs typeface="Times New Roman" panose="02020603050405020304" pitchFamily="18" charset="0"/>
              </a:rPr>
              <a:t>Monitoring of Faulty Door Contact (2.26.5) </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buNone/>
            </a:pPr>
            <a:r>
              <a:rPr lang="en-CA" sz="1800" dirty="0">
                <a:effectLst/>
                <a:latin typeface="Aptos" panose="020B0004020202020204" pitchFamily="34" charset="0"/>
                <a:ea typeface="Aptos" panose="020B0004020202020204" pitchFamily="34" charset="0"/>
                <a:cs typeface="Times New Roman" panose="02020603050405020304" pitchFamily="18" charset="0"/>
              </a:rPr>
              <a:t>Emergency Operation and Signalling Devices (2.27) – (2.27.3)</a:t>
            </a:r>
          </a:p>
          <a:p>
            <a:pPr>
              <a:buNone/>
            </a:pPr>
            <a:endParaRPr lang="en-CA" dirty="0">
              <a:latin typeface="Aptos" panose="020B0004020202020204" pitchFamily="34" charset="0"/>
              <a:ea typeface="Aptos" panose="020B0004020202020204" pitchFamily="34" charset="0"/>
              <a:cs typeface="Times New Roman" panose="02020603050405020304" pitchFamily="18" charset="0"/>
            </a:endParaRPr>
          </a:p>
          <a:p>
            <a:pPr>
              <a:buNone/>
            </a:pPr>
            <a:r>
              <a:rPr lang="en-CA" sz="1800" i="1" dirty="0">
                <a:effectLst/>
                <a:latin typeface="Aptos" panose="020B0004020202020204" pitchFamily="34" charset="0"/>
                <a:ea typeface="Aptos" panose="020B0004020202020204" pitchFamily="34" charset="0"/>
                <a:cs typeface="Times New Roman" panose="02020603050405020304" pitchFamily="18" charset="0"/>
              </a:rPr>
              <a:t>Some sections in the code do not apply to us: Example:	2.27.4  /  2.27.5</a:t>
            </a:r>
          </a:p>
          <a:p>
            <a:pPr>
              <a:buNone/>
            </a:pPr>
            <a:r>
              <a:rPr lang="en-CA" sz="1800" dirty="0">
                <a:effectLst/>
                <a:latin typeface="Aptos" panose="020B0004020202020204" pitchFamily="34" charset="0"/>
                <a:ea typeface="Aptos" panose="020B0004020202020204" pitchFamily="34" charset="0"/>
                <a:cs typeface="Times New Roman" panose="02020603050405020304" pitchFamily="18" charset="0"/>
              </a:rPr>
              <a:t> </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38051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a:stretch>
        </a:blipFill>
        <a:effectLst/>
      </p:bgPr>
    </p:bg>
    <p:spTree>
      <p:nvGrpSpPr>
        <p:cNvPr id="1" name="">
          <a:extLst>
            <a:ext uri="{FF2B5EF4-FFF2-40B4-BE49-F238E27FC236}">
              <a16:creationId xmlns:a16="http://schemas.microsoft.com/office/drawing/2014/main" id="{A9C85482-7FF2-E0C5-E751-37F63742C9ED}"/>
            </a:ext>
          </a:extLst>
        </p:cNvPr>
        <p:cNvGrpSpPr/>
        <p:nvPr/>
      </p:nvGrpSpPr>
      <p:grpSpPr>
        <a:xfrm>
          <a:off x="0" y="0"/>
          <a:ext cx="0" cy="0"/>
          <a:chOff x="0" y="0"/>
          <a:chExt cx="0" cy="0"/>
        </a:xfrm>
      </p:grpSpPr>
      <p:sp>
        <p:nvSpPr>
          <p:cNvPr id="22" name="Rectangle 9">
            <a:extLst>
              <a:ext uri="{FF2B5EF4-FFF2-40B4-BE49-F238E27FC236}">
                <a16:creationId xmlns:a16="http://schemas.microsoft.com/office/drawing/2014/main" id="{F8E8B7F7-D59B-91EC-9738-E9FF095DFA36}"/>
              </a:ext>
            </a:extLst>
          </p:cNvPr>
          <p:cNvSpPr>
            <a:spLocks noChangeArrowheads="1"/>
          </p:cNvSpPr>
          <p:nvPr/>
        </p:nvSpPr>
        <p:spPr bwMode="auto">
          <a:xfrm>
            <a:off x="3088640" y="243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23" name="Rectangle 10">
            <a:extLst>
              <a:ext uri="{FF2B5EF4-FFF2-40B4-BE49-F238E27FC236}">
                <a16:creationId xmlns:a16="http://schemas.microsoft.com/office/drawing/2014/main" id="{E616881D-63AC-2FB4-30FF-F94C8D0EA9A6}"/>
              </a:ext>
            </a:extLst>
          </p:cNvPr>
          <p:cNvSpPr>
            <a:spLocks noChangeArrowheads="1"/>
          </p:cNvSpPr>
          <p:nvPr/>
        </p:nvSpPr>
        <p:spPr bwMode="auto">
          <a:xfrm>
            <a:off x="3088640" y="701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 name="TextBox 3">
            <a:extLst>
              <a:ext uri="{FF2B5EF4-FFF2-40B4-BE49-F238E27FC236}">
                <a16:creationId xmlns:a16="http://schemas.microsoft.com/office/drawing/2014/main" id="{C451459A-6A28-B976-BA6A-7388F975BECC}"/>
              </a:ext>
            </a:extLst>
          </p:cNvPr>
          <p:cNvSpPr txBox="1"/>
          <p:nvPr/>
        </p:nvSpPr>
        <p:spPr>
          <a:xfrm>
            <a:off x="1178560" y="338512"/>
            <a:ext cx="9014594" cy="6325321"/>
          </a:xfrm>
          <a:prstGeom prst="rect">
            <a:avLst/>
          </a:prstGeom>
          <a:noFill/>
        </p:spPr>
        <p:txBody>
          <a:bodyPr wrap="square" rtlCol="0">
            <a:spAutoFit/>
          </a:bodyPr>
          <a:lstStyle/>
          <a:p>
            <a:r>
              <a:rPr lang="en-US" sz="3200" b="1" dirty="0"/>
              <a:t>B44 / ASME A17.1</a:t>
            </a:r>
          </a:p>
          <a:p>
            <a:pPr>
              <a:lnSpc>
                <a:spcPct val="115000"/>
              </a:lnSpc>
              <a:spcAft>
                <a:spcPts val="800"/>
              </a:spcAft>
              <a:buNone/>
            </a:pPr>
            <a:r>
              <a:rPr lang="en-CA" sz="1800" b="1" kern="100" dirty="0">
                <a:effectLst/>
                <a:latin typeface="Aptos" panose="020B0004020202020204" pitchFamily="34" charset="0"/>
                <a:ea typeface="Aptos" panose="020B0004020202020204" pitchFamily="34" charset="0"/>
                <a:cs typeface="Times New Roman" panose="02020603050405020304" pitchFamily="18" charset="0"/>
              </a:rPr>
              <a:t>Control Section</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None/>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Inspection Operation (2.26.1.4)</a:t>
            </a:r>
          </a:p>
          <a:p>
            <a:pPr>
              <a:lnSpc>
                <a:spcPct val="115000"/>
              </a:lnSpc>
              <a:spcAft>
                <a:spcPts val="800"/>
              </a:spcAft>
              <a:buNone/>
            </a:pPr>
            <a:r>
              <a:rPr lang="en-CA" kern="100" dirty="0">
                <a:latin typeface="Aptos" panose="020B0004020202020204" pitchFamily="34" charset="0"/>
                <a:ea typeface="Aptos" panose="020B0004020202020204" pitchFamily="34" charset="0"/>
                <a:cs typeface="Times New Roman" panose="02020603050405020304" pitchFamily="18" charset="0"/>
              </a:rPr>
              <a:t>Inspection Operation with Open Door Circuits (2.26.1.5)</a:t>
            </a:r>
          </a:p>
          <a:p>
            <a:pPr>
              <a:lnSpc>
                <a:spcPct val="115000"/>
              </a:lnSpc>
              <a:spcAft>
                <a:spcPts val="800"/>
              </a:spcAft>
              <a:buNone/>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Operation in Leveling Zone (2.26.1.6)</a:t>
            </a:r>
          </a:p>
          <a:p>
            <a:pPr>
              <a:lnSpc>
                <a:spcPct val="115000"/>
              </a:lnSpc>
              <a:spcAft>
                <a:spcPts val="800"/>
              </a:spcAft>
              <a:buNone/>
            </a:pPr>
            <a:r>
              <a:rPr lang="en-CA" kern="100" dirty="0">
                <a:latin typeface="Aptos" panose="020B0004020202020204" pitchFamily="34" charset="0"/>
                <a:ea typeface="Aptos" panose="020B0004020202020204" pitchFamily="34" charset="0"/>
                <a:cs typeface="Times New Roman" panose="02020603050405020304" pitchFamily="18" charset="0"/>
              </a:rPr>
              <a:t>Monitoring of Faulty Door Contact (2.26.5) </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a:p>
            <a:pPr>
              <a:buNone/>
            </a:pPr>
            <a:r>
              <a:rPr lang="en-CA" sz="1800" dirty="0">
                <a:effectLst/>
                <a:latin typeface="Aptos" panose="020B0004020202020204" pitchFamily="34" charset="0"/>
                <a:ea typeface="Aptos" panose="020B0004020202020204" pitchFamily="34" charset="0"/>
                <a:cs typeface="Times New Roman" panose="02020603050405020304" pitchFamily="18" charset="0"/>
              </a:rPr>
              <a:t>Emergency Operation and Signalling Devices (2.27) – (2.27.3)</a:t>
            </a:r>
          </a:p>
          <a:p>
            <a:pPr>
              <a:lnSpc>
                <a:spcPct val="115000"/>
              </a:lnSpc>
              <a:spcAft>
                <a:spcPts val="800"/>
              </a:spcAft>
              <a:buNone/>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Inspection and Test Panel (2.7.6.5 &amp; 2.7.6.5)</a:t>
            </a:r>
          </a:p>
          <a:p>
            <a:pPr>
              <a:lnSpc>
                <a:spcPct val="115000"/>
              </a:lnSpc>
              <a:spcAft>
                <a:spcPts val="800"/>
              </a:spcAft>
              <a:buNone/>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Hoistway Access Operation (2.12.7.3)</a:t>
            </a:r>
          </a:p>
          <a:p>
            <a:pPr>
              <a:lnSpc>
                <a:spcPct val="115000"/>
              </a:lnSpc>
              <a:spcAft>
                <a:spcPts val="800"/>
              </a:spcAft>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Emergency Brake (2.19.3)</a:t>
            </a:r>
          </a:p>
          <a:p>
            <a:pPr>
              <a:lnSpc>
                <a:spcPct val="115000"/>
              </a:lnSpc>
              <a:spcAft>
                <a:spcPts val="800"/>
              </a:spcAft>
              <a:buNone/>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Ascending Car Overspeed Protection (2.19.1)</a:t>
            </a:r>
          </a:p>
          <a:p>
            <a:pPr>
              <a:lnSpc>
                <a:spcPct val="115000"/>
              </a:lnSpc>
              <a:spcAft>
                <a:spcPts val="800"/>
              </a:spcAft>
              <a:buNone/>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Unintended Car Movement Protection (2.19.2)</a:t>
            </a:r>
          </a:p>
          <a:p>
            <a:pPr>
              <a:lnSpc>
                <a:spcPct val="115000"/>
              </a:lnSpc>
              <a:spcAft>
                <a:spcPts val="800"/>
              </a:spcAft>
            </a:pPr>
            <a:r>
              <a:rPr lang="en-CA" sz="1800" kern="100" dirty="0">
                <a:effectLst/>
                <a:latin typeface="Aptos" panose="020B0004020202020204" pitchFamily="34" charset="0"/>
                <a:ea typeface="Aptos" panose="020B0004020202020204" pitchFamily="34" charset="0"/>
                <a:cs typeface="Times New Roman" panose="02020603050405020304" pitchFamily="18" charset="0"/>
              </a:rPr>
              <a:t>Terminal Stopping Devices (2.25)</a:t>
            </a:r>
          </a:p>
          <a:p>
            <a:pPr>
              <a:buNone/>
            </a:pPr>
            <a:endParaRPr lang="en-CA" dirty="0">
              <a:latin typeface="Aptos" panose="020B0004020202020204" pitchFamily="34" charset="0"/>
              <a:ea typeface="Aptos" panose="020B0004020202020204" pitchFamily="34" charset="0"/>
              <a:cs typeface="Times New Roman" panose="02020603050405020304" pitchFamily="18" charset="0"/>
            </a:endParaRPr>
          </a:p>
          <a:p>
            <a:pPr>
              <a:buNone/>
            </a:pPr>
            <a:r>
              <a:rPr lang="en-CA" sz="1800" i="1" dirty="0">
                <a:effectLst/>
                <a:latin typeface="Aptos" panose="020B0004020202020204" pitchFamily="34" charset="0"/>
                <a:ea typeface="Aptos" panose="020B0004020202020204" pitchFamily="34" charset="0"/>
                <a:cs typeface="Times New Roman" panose="02020603050405020304" pitchFamily="18" charset="0"/>
              </a:rPr>
              <a:t>Some sections in the code do not apply to us: Example:	2.27.4  /  2.27.5</a:t>
            </a:r>
          </a:p>
          <a:p>
            <a:pPr>
              <a:buNone/>
            </a:pPr>
            <a:r>
              <a:rPr lang="en-CA" sz="1800" dirty="0">
                <a:effectLst/>
                <a:latin typeface="Aptos" panose="020B0004020202020204" pitchFamily="34" charset="0"/>
                <a:ea typeface="Aptos" panose="020B0004020202020204" pitchFamily="34" charset="0"/>
                <a:cs typeface="Times New Roman" panose="02020603050405020304" pitchFamily="18" charset="0"/>
              </a:rPr>
              <a:t> </a:t>
            </a:r>
            <a:endParaRPr lang="en-CA"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72028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a:stretch>
        </a:blip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0E6B35D3-15E1-2691-A0D3-1F30A139F62F}"/>
              </a:ext>
            </a:extLst>
          </p:cNvPr>
          <p:cNvSpPr>
            <a:spLocks noChangeArrowheads="1"/>
          </p:cNvSpPr>
          <p:nvPr/>
        </p:nvSpPr>
        <p:spPr bwMode="auto">
          <a:xfrm>
            <a:off x="3088640" y="243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23" name="Rectangle 10">
            <a:extLst>
              <a:ext uri="{FF2B5EF4-FFF2-40B4-BE49-F238E27FC236}">
                <a16:creationId xmlns:a16="http://schemas.microsoft.com/office/drawing/2014/main" id="{95ACB4A9-40F3-E058-C8CB-B5F54B364CED}"/>
              </a:ext>
            </a:extLst>
          </p:cNvPr>
          <p:cNvSpPr>
            <a:spLocks noChangeArrowheads="1"/>
          </p:cNvSpPr>
          <p:nvPr/>
        </p:nvSpPr>
        <p:spPr bwMode="auto">
          <a:xfrm>
            <a:off x="3088640" y="701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 name="TextBox 3">
            <a:extLst>
              <a:ext uri="{FF2B5EF4-FFF2-40B4-BE49-F238E27FC236}">
                <a16:creationId xmlns:a16="http://schemas.microsoft.com/office/drawing/2014/main" id="{1B16408D-7A29-F647-501E-74AA676033D4}"/>
              </a:ext>
            </a:extLst>
          </p:cNvPr>
          <p:cNvSpPr txBox="1"/>
          <p:nvPr/>
        </p:nvSpPr>
        <p:spPr>
          <a:xfrm>
            <a:off x="1178560" y="338512"/>
            <a:ext cx="9014594" cy="3046988"/>
          </a:xfrm>
          <a:prstGeom prst="rect">
            <a:avLst/>
          </a:prstGeom>
          <a:noFill/>
        </p:spPr>
        <p:txBody>
          <a:bodyPr wrap="square" rtlCol="0">
            <a:spAutoFit/>
          </a:bodyPr>
          <a:lstStyle/>
          <a:p>
            <a:endParaRPr lang="en-US" sz="4800" dirty="0"/>
          </a:p>
          <a:p>
            <a:pPr marL="914400" indent="-914400">
              <a:buFont typeface="+mj-lt"/>
              <a:buAutoNum type="arabicPeriod"/>
            </a:pPr>
            <a:r>
              <a:rPr lang="en-US" sz="4800" dirty="0"/>
              <a:t>Elevator Driving Mechanisms</a:t>
            </a:r>
          </a:p>
          <a:p>
            <a:pPr marL="914400" indent="-914400">
              <a:buFont typeface="+mj-lt"/>
              <a:buAutoNum type="arabicPeriod"/>
            </a:pPr>
            <a:r>
              <a:rPr lang="en-US" sz="4800" dirty="0"/>
              <a:t>MR and MRL</a:t>
            </a:r>
          </a:p>
          <a:p>
            <a:endParaRPr lang="en-CA" sz="4800" dirty="0"/>
          </a:p>
        </p:txBody>
      </p:sp>
    </p:spTree>
    <p:extLst>
      <p:ext uri="{BB962C8B-B14F-4D97-AF65-F5344CB8AC3E}">
        <p14:creationId xmlns:p14="http://schemas.microsoft.com/office/powerpoint/2010/main" val="3523903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a:stretch>
        </a:blipFill>
        <a:effectLst/>
      </p:bgPr>
    </p:bg>
    <p:spTree>
      <p:nvGrpSpPr>
        <p:cNvPr id="1" name="">
          <a:extLst>
            <a:ext uri="{FF2B5EF4-FFF2-40B4-BE49-F238E27FC236}">
              <a16:creationId xmlns:a16="http://schemas.microsoft.com/office/drawing/2014/main" id="{2D7E68D8-E0FC-88E3-9B08-4419D365B75C}"/>
            </a:ext>
          </a:extLst>
        </p:cNvPr>
        <p:cNvGrpSpPr/>
        <p:nvPr/>
      </p:nvGrpSpPr>
      <p:grpSpPr>
        <a:xfrm>
          <a:off x="0" y="0"/>
          <a:ext cx="0" cy="0"/>
          <a:chOff x="0" y="0"/>
          <a:chExt cx="0" cy="0"/>
        </a:xfrm>
      </p:grpSpPr>
      <p:sp>
        <p:nvSpPr>
          <p:cNvPr id="22" name="Rectangle 9">
            <a:extLst>
              <a:ext uri="{FF2B5EF4-FFF2-40B4-BE49-F238E27FC236}">
                <a16:creationId xmlns:a16="http://schemas.microsoft.com/office/drawing/2014/main" id="{34CB2543-0F88-0946-B8F4-8DBE67870A81}"/>
              </a:ext>
            </a:extLst>
          </p:cNvPr>
          <p:cNvSpPr>
            <a:spLocks noChangeArrowheads="1"/>
          </p:cNvSpPr>
          <p:nvPr/>
        </p:nvSpPr>
        <p:spPr bwMode="auto">
          <a:xfrm>
            <a:off x="3088640" y="243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23" name="Rectangle 10">
            <a:extLst>
              <a:ext uri="{FF2B5EF4-FFF2-40B4-BE49-F238E27FC236}">
                <a16:creationId xmlns:a16="http://schemas.microsoft.com/office/drawing/2014/main" id="{E6C46DE9-006A-5A08-4597-9C1BB6ABDD51}"/>
              </a:ext>
            </a:extLst>
          </p:cNvPr>
          <p:cNvSpPr>
            <a:spLocks noChangeArrowheads="1"/>
          </p:cNvSpPr>
          <p:nvPr/>
        </p:nvSpPr>
        <p:spPr bwMode="auto">
          <a:xfrm>
            <a:off x="3088640" y="701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2" name="Picture 1" descr="A white sheet with black text&#10;&#10;AI-generated content may be incorrect.">
            <a:extLst>
              <a:ext uri="{FF2B5EF4-FFF2-40B4-BE49-F238E27FC236}">
                <a16:creationId xmlns:a16="http://schemas.microsoft.com/office/drawing/2014/main" id="{F20C4515-4452-1819-7505-2E29A8CA15DF}"/>
              </a:ext>
            </a:extLst>
          </p:cNvPr>
          <p:cNvPicPr>
            <a:picLocks noChangeAspect="1"/>
          </p:cNvPicPr>
          <p:nvPr/>
        </p:nvPicPr>
        <p:blipFill>
          <a:blip r:embed="rId3"/>
          <a:stretch>
            <a:fillRect/>
          </a:stretch>
        </p:blipFill>
        <p:spPr>
          <a:xfrm rot="16200000">
            <a:off x="3823335" y="-738188"/>
            <a:ext cx="4545330" cy="8334375"/>
          </a:xfrm>
          <a:prstGeom prst="rect">
            <a:avLst/>
          </a:prstGeom>
        </p:spPr>
      </p:pic>
    </p:spTree>
    <p:extLst>
      <p:ext uri="{BB962C8B-B14F-4D97-AF65-F5344CB8AC3E}">
        <p14:creationId xmlns:p14="http://schemas.microsoft.com/office/powerpoint/2010/main" val="120813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a:stretch>
        </a:blipFill>
        <a:effectLst/>
      </p:bgPr>
    </p:bg>
    <p:spTree>
      <p:nvGrpSpPr>
        <p:cNvPr id="1" name="">
          <a:extLst>
            <a:ext uri="{FF2B5EF4-FFF2-40B4-BE49-F238E27FC236}">
              <a16:creationId xmlns:a16="http://schemas.microsoft.com/office/drawing/2014/main" id="{E8CB72F7-D11E-337C-09D3-6F6B888F748E}"/>
            </a:ext>
          </a:extLst>
        </p:cNvPr>
        <p:cNvGrpSpPr/>
        <p:nvPr/>
      </p:nvGrpSpPr>
      <p:grpSpPr>
        <a:xfrm>
          <a:off x="0" y="0"/>
          <a:ext cx="0" cy="0"/>
          <a:chOff x="0" y="0"/>
          <a:chExt cx="0" cy="0"/>
        </a:xfrm>
      </p:grpSpPr>
      <p:sp>
        <p:nvSpPr>
          <p:cNvPr id="22" name="Rectangle 9">
            <a:extLst>
              <a:ext uri="{FF2B5EF4-FFF2-40B4-BE49-F238E27FC236}">
                <a16:creationId xmlns:a16="http://schemas.microsoft.com/office/drawing/2014/main" id="{67A2DA9A-11CC-0EF4-6D4F-1608D7CA8F48}"/>
              </a:ext>
            </a:extLst>
          </p:cNvPr>
          <p:cNvSpPr>
            <a:spLocks noChangeArrowheads="1"/>
          </p:cNvSpPr>
          <p:nvPr/>
        </p:nvSpPr>
        <p:spPr bwMode="auto">
          <a:xfrm>
            <a:off x="3088640" y="243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23" name="Rectangle 10">
            <a:extLst>
              <a:ext uri="{FF2B5EF4-FFF2-40B4-BE49-F238E27FC236}">
                <a16:creationId xmlns:a16="http://schemas.microsoft.com/office/drawing/2014/main" id="{421C555F-CC7C-4AC9-034E-B1E08A52514F}"/>
              </a:ext>
            </a:extLst>
          </p:cNvPr>
          <p:cNvSpPr>
            <a:spLocks noChangeArrowheads="1"/>
          </p:cNvSpPr>
          <p:nvPr/>
        </p:nvSpPr>
        <p:spPr bwMode="auto">
          <a:xfrm>
            <a:off x="3088640" y="701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 name="TextBox 3">
            <a:extLst>
              <a:ext uri="{FF2B5EF4-FFF2-40B4-BE49-F238E27FC236}">
                <a16:creationId xmlns:a16="http://schemas.microsoft.com/office/drawing/2014/main" id="{BF93CC6A-21C2-179F-96D4-4DD83F9290FA}"/>
              </a:ext>
            </a:extLst>
          </p:cNvPr>
          <p:cNvSpPr txBox="1"/>
          <p:nvPr/>
        </p:nvSpPr>
        <p:spPr>
          <a:xfrm>
            <a:off x="1178560" y="338512"/>
            <a:ext cx="9014594" cy="1569660"/>
          </a:xfrm>
          <a:prstGeom prst="rect">
            <a:avLst/>
          </a:prstGeom>
          <a:noFill/>
        </p:spPr>
        <p:txBody>
          <a:bodyPr wrap="square" rtlCol="0">
            <a:spAutoFit/>
          </a:bodyPr>
          <a:lstStyle/>
          <a:p>
            <a:endParaRPr lang="en-US" sz="4800" dirty="0"/>
          </a:p>
          <a:p>
            <a:endParaRPr lang="en-CA" sz="4800" dirty="0"/>
          </a:p>
        </p:txBody>
      </p:sp>
      <p:grpSp>
        <p:nvGrpSpPr>
          <p:cNvPr id="11" name="Group 10">
            <a:extLst>
              <a:ext uri="{FF2B5EF4-FFF2-40B4-BE49-F238E27FC236}">
                <a16:creationId xmlns:a16="http://schemas.microsoft.com/office/drawing/2014/main" id="{B2B32C5F-D033-65BF-079A-E07EE52650EF}"/>
              </a:ext>
            </a:extLst>
          </p:cNvPr>
          <p:cNvGrpSpPr/>
          <p:nvPr/>
        </p:nvGrpSpPr>
        <p:grpSpPr>
          <a:xfrm>
            <a:off x="1045945" y="243840"/>
            <a:ext cx="5649913" cy="4884738"/>
            <a:chOff x="0" y="457200"/>
            <a:chExt cx="5649913" cy="4884738"/>
          </a:xfrm>
        </p:grpSpPr>
        <p:pic>
          <p:nvPicPr>
            <p:cNvPr id="2049" name="Picture 87" descr="Wymiary dźwigu">
              <a:extLst>
                <a:ext uri="{FF2B5EF4-FFF2-40B4-BE49-F238E27FC236}">
                  <a16:creationId xmlns:a16="http://schemas.microsoft.com/office/drawing/2014/main" id="{D613697B-A200-CD58-9EA6-08910DE1D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99"/>
            <a:stretch>
              <a:fillRect/>
            </a:stretch>
          </p:blipFill>
          <p:spPr bwMode="auto">
            <a:xfrm>
              <a:off x="0" y="457200"/>
              <a:ext cx="4716463" cy="488473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91F5E8A3-B03C-1BB4-741A-FCF7A55BA8E8}"/>
                </a:ext>
              </a:extLst>
            </p:cNvPr>
            <p:cNvGrpSpPr/>
            <p:nvPr/>
          </p:nvGrpSpPr>
          <p:grpSpPr>
            <a:xfrm>
              <a:off x="4716463" y="1209670"/>
              <a:ext cx="933450" cy="2847975"/>
              <a:chOff x="0" y="0"/>
              <a:chExt cx="933450" cy="2847975"/>
            </a:xfrm>
          </p:grpSpPr>
          <p:sp>
            <p:nvSpPr>
              <p:cNvPr id="5" name="Text Box 89">
                <a:extLst>
                  <a:ext uri="{FF2B5EF4-FFF2-40B4-BE49-F238E27FC236}">
                    <a16:creationId xmlns:a16="http://schemas.microsoft.com/office/drawing/2014/main" id="{F3D796CB-E020-DC0A-B0D4-5685454850D0}"/>
                  </a:ext>
                </a:extLst>
              </p:cNvPr>
              <p:cNvSpPr txBox="1"/>
              <p:nvPr/>
            </p:nvSpPr>
            <p:spPr>
              <a:xfrm>
                <a:off x="0" y="0"/>
                <a:ext cx="933450" cy="25717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Overhead</a:t>
                </a:r>
                <a:endParaRPr lang="en-CA"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Text Box 89">
                <a:extLst>
                  <a:ext uri="{FF2B5EF4-FFF2-40B4-BE49-F238E27FC236}">
                    <a16:creationId xmlns:a16="http://schemas.microsoft.com/office/drawing/2014/main" id="{F2E1EAF6-7AFD-6EBB-69BE-93E6AD3BDEF9}"/>
                  </a:ext>
                </a:extLst>
              </p:cNvPr>
              <p:cNvSpPr txBox="1"/>
              <p:nvPr/>
            </p:nvSpPr>
            <p:spPr>
              <a:xfrm>
                <a:off x="0" y="1485900"/>
                <a:ext cx="933450" cy="257175"/>
              </a:xfrm>
              <a:prstGeom prst="rect">
                <a:avLst/>
              </a:prstGeom>
              <a:solidFill>
                <a:sysClr val="window" lastClr="FFFFFF"/>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800"/>
                  </a:spcAft>
                </a:pPr>
                <a:r>
                  <a:rPr lang="en-US" sz="1200" kern="100">
                    <a:effectLst/>
                    <a:latin typeface="Aptos" panose="020B0004020202020204" pitchFamily="34" charset="0"/>
                    <a:ea typeface="Aptos" panose="020B0004020202020204" pitchFamily="34" charset="0"/>
                    <a:cs typeface="Times New Roman" panose="02020603050405020304" pitchFamily="18" charset="0"/>
                  </a:rPr>
                  <a:t>Total Travel</a:t>
                </a:r>
                <a:endParaRPr lang="en-CA" sz="12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 Box 89">
                <a:extLst>
                  <a:ext uri="{FF2B5EF4-FFF2-40B4-BE49-F238E27FC236}">
                    <a16:creationId xmlns:a16="http://schemas.microsoft.com/office/drawing/2014/main" id="{6365B6FB-776F-9FD6-46B4-3319FE0488A7}"/>
                  </a:ext>
                </a:extLst>
              </p:cNvPr>
              <p:cNvSpPr txBox="1"/>
              <p:nvPr/>
            </p:nvSpPr>
            <p:spPr>
              <a:xfrm>
                <a:off x="0" y="2590800"/>
                <a:ext cx="933450" cy="257175"/>
              </a:xfrm>
              <a:prstGeom prst="rect">
                <a:avLst/>
              </a:prstGeom>
              <a:solidFill>
                <a:sysClr val="window" lastClr="FFFFFF"/>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800"/>
                  </a:spcAft>
                </a:pPr>
                <a:r>
                  <a:rPr lang="en-US" sz="1200" kern="100">
                    <a:effectLst/>
                    <a:latin typeface="Aptos" panose="020B0004020202020204" pitchFamily="34" charset="0"/>
                    <a:ea typeface="Aptos" panose="020B0004020202020204" pitchFamily="34" charset="0"/>
                    <a:cs typeface="Times New Roman" panose="02020603050405020304" pitchFamily="18" charset="0"/>
                  </a:rPr>
                  <a:t>Pit Depth</a:t>
                </a:r>
                <a:endParaRPr lang="en-CA" sz="1200" kern="100">
                  <a:effectLst/>
                  <a:latin typeface="Aptos" panose="020B0004020202020204" pitchFamily="34" charset="0"/>
                  <a:ea typeface="Aptos" panose="020B0004020202020204" pitchFamily="34" charset="0"/>
                  <a:cs typeface="Times New Roman" panose="02020603050405020304" pitchFamily="18" charset="0"/>
                </a:endParaRPr>
              </a:p>
            </p:txBody>
          </p:sp>
        </p:grpSp>
      </p:grpSp>
      <p:sp>
        <p:nvSpPr>
          <p:cNvPr id="8" name="Rectangle 6">
            <a:extLst>
              <a:ext uri="{FF2B5EF4-FFF2-40B4-BE49-F238E27FC236}">
                <a16:creationId xmlns:a16="http://schemas.microsoft.com/office/drawing/2014/main" id="{0051349A-0BB9-F507-109A-6B1591ADE40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9" name="Rectangle 10">
            <a:extLst>
              <a:ext uri="{FF2B5EF4-FFF2-40B4-BE49-F238E27FC236}">
                <a16:creationId xmlns:a16="http://schemas.microsoft.com/office/drawing/2014/main" id="{B19F629B-487A-DD3E-0EAD-51E665CD43F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0" name="Rectangle 11">
            <a:extLst>
              <a:ext uri="{FF2B5EF4-FFF2-40B4-BE49-F238E27FC236}">
                <a16:creationId xmlns:a16="http://schemas.microsoft.com/office/drawing/2014/main" id="{9F1D66FE-C388-FAA2-E466-6658307CBE06}"/>
              </a:ext>
            </a:extLst>
          </p:cNvPr>
          <p:cNvSpPr>
            <a:spLocks noChangeArrowheads="1"/>
          </p:cNvSpPr>
          <p:nvPr/>
        </p:nvSpPr>
        <p:spPr bwMode="auto">
          <a:xfrm>
            <a:off x="7126932" y="1379690"/>
            <a:ext cx="457738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CA" altLang="en-US" sz="12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ts val="1200"/>
              </a:spcBef>
              <a:spcAft>
                <a:spcPts val="1200"/>
              </a:spcAft>
              <a:buClrTx/>
              <a:buSzTx/>
              <a:buFontTx/>
              <a:buNone/>
              <a:tabLst/>
            </a:pPr>
            <a:r>
              <a:rPr kumimoji="0" lang="en-CA" altLang="en-US" sz="12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Headroom</a:t>
            </a:r>
            <a:r>
              <a:rPr kumimoji="0" lang="en-CA"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a part of the shaft between the level of the highest stop and the shaft’s ceiling.</a:t>
            </a:r>
            <a:endParaRPr kumimoji="0" lang="en-CA"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ts val="1200"/>
              </a:spcBef>
              <a:spcAft>
                <a:spcPts val="1200"/>
              </a:spcAft>
              <a:buClrTx/>
              <a:buSzTx/>
              <a:buFontTx/>
              <a:buNone/>
              <a:tabLst/>
            </a:pPr>
            <a:r>
              <a:rPr kumimoji="0" lang="en-CA" altLang="en-US" sz="12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Travel</a:t>
            </a:r>
            <a:r>
              <a:rPr kumimoji="0" lang="en-CA"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the length of the cabin’s travel between level of the lowest and the highest stop.</a:t>
            </a:r>
            <a:endParaRPr kumimoji="0" lang="en-CA"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ts val="1200"/>
              </a:spcBef>
              <a:spcAft>
                <a:spcPts val="1200"/>
              </a:spcAft>
              <a:buClrTx/>
              <a:buSzTx/>
              <a:buFontTx/>
              <a:buNone/>
              <a:tabLst/>
            </a:pPr>
            <a:r>
              <a:rPr kumimoji="0" lang="en-CA" altLang="en-US" sz="12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Pit</a:t>
            </a:r>
            <a:r>
              <a:rPr kumimoji="0" lang="en-CA"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a part of the shaft below level of the lowest stop.</a:t>
            </a:r>
            <a:endParaRPr kumimoji="0" lang="en-CA"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ts val="1200"/>
              </a:spcBef>
              <a:spcAft>
                <a:spcPts val="1200"/>
              </a:spcAft>
              <a:buClrTx/>
              <a:buSzTx/>
              <a:buFontTx/>
              <a:buNone/>
              <a:tabLst/>
            </a:pPr>
            <a:r>
              <a:rPr kumimoji="0" lang="en-CA"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Total shaft height </a:t>
            </a:r>
            <a:r>
              <a:rPr kumimoji="0" lang="en-CA" altLang="en-US" sz="12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Hs</a:t>
            </a:r>
            <a:r>
              <a:rPr kumimoji="0" lang="en-CA" altLang="en-US" sz="1200" b="1" i="0" u="none" strike="noStrike" cap="none" normalizeH="0" baseline="-3000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r>
              <a:rPr kumimoji="0" lang="en-CA"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 Pit + Travel + Overhead</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539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a:stretch>
        </a:blipFill>
        <a:effectLst/>
      </p:bgPr>
    </p:bg>
    <p:spTree>
      <p:nvGrpSpPr>
        <p:cNvPr id="1" name="">
          <a:extLst>
            <a:ext uri="{FF2B5EF4-FFF2-40B4-BE49-F238E27FC236}">
              <a16:creationId xmlns:a16="http://schemas.microsoft.com/office/drawing/2014/main" id="{4B5BF149-A2F2-1513-75AB-C36CA46A7B49}"/>
            </a:ext>
          </a:extLst>
        </p:cNvPr>
        <p:cNvGrpSpPr/>
        <p:nvPr/>
      </p:nvGrpSpPr>
      <p:grpSpPr>
        <a:xfrm>
          <a:off x="0" y="0"/>
          <a:ext cx="0" cy="0"/>
          <a:chOff x="0" y="0"/>
          <a:chExt cx="0" cy="0"/>
        </a:xfrm>
      </p:grpSpPr>
      <p:sp>
        <p:nvSpPr>
          <p:cNvPr id="22" name="Rectangle 9">
            <a:extLst>
              <a:ext uri="{FF2B5EF4-FFF2-40B4-BE49-F238E27FC236}">
                <a16:creationId xmlns:a16="http://schemas.microsoft.com/office/drawing/2014/main" id="{FC06CCD2-1F7C-C7EB-EA2A-58A677736F00}"/>
              </a:ext>
            </a:extLst>
          </p:cNvPr>
          <p:cNvSpPr>
            <a:spLocks noChangeArrowheads="1"/>
          </p:cNvSpPr>
          <p:nvPr/>
        </p:nvSpPr>
        <p:spPr bwMode="auto">
          <a:xfrm>
            <a:off x="3088640" y="243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23" name="Rectangle 10">
            <a:extLst>
              <a:ext uri="{FF2B5EF4-FFF2-40B4-BE49-F238E27FC236}">
                <a16:creationId xmlns:a16="http://schemas.microsoft.com/office/drawing/2014/main" id="{5F25EA5F-6892-E0DB-8054-E740E71BA90F}"/>
              </a:ext>
            </a:extLst>
          </p:cNvPr>
          <p:cNvSpPr>
            <a:spLocks noChangeArrowheads="1"/>
          </p:cNvSpPr>
          <p:nvPr/>
        </p:nvSpPr>
        <p:spPr bwMode="auto">
          <a:xfrm>
            <a:off x="3088640" y="701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 name="TextBox 3">
            <a:extLst>
              <a:ext uri="{FF2B5EF4-FFF2-40B4-BE49-F238E27FC236}">
                <a16:creationId xmlns:a16="http://schemas.microsoft.com/office/drawing/2014/main" id="{E39B5CCE-D09C-D59B-DF5B-B2A288D57D5E}"/>
              </a:ext>
            </a:extLst>
          </p:cNvPr>
          <p:cNvSpPr txBox="1"/>
          <p:nvPr/>
        </p:nvSpPr>
        <p:spPr>
          <a:xfrm>
            <a:off x="1178560" y="338512"/>
            <a:ext cx="9014594" cy="4401205"/>
          </a:xfrm>
          <a:prstGeom prst="rect">
            <a:avLst/>
          </a:prstGeom>
          <a:noFill/>
        </p:spPr>
        <p:txBody>
          <a:bodyPr wrap="square" rtlCol="0">
            <a:spAutoFit/>
          </a:bodyPr>
          <a:lstStyle/>
          <a:p>
            <a:endParaRPr lang="en-US" sz="4800" dirty="0"/>
          </a:p>
          <a:p>
            <a:r>
              <a:rPr lang="en-US" sz="4800" dirty="0"/>
              <a:t>Elevator Driving Mechanisms</a:t>
            </a:r>
          </a:p>
          <a:p>
            <a:endParaRPr lang="en-US" sz="4800" dirty="0"/>
          </a:p>
          <a:p>
            <a:pPr marL="914400" indent="-914400">
              <a:buFont typeface="+mj-lt"/>
              <a:buAutoNum type="arabicPeriod"/>
            </a:pPr>
            <a:r>
              <a:rPr lang="en-US" sz="4400" dirty="0"/>
              <a:t>Hydraulic</a:t>
            </a:r>
          </a:p>
          <a:p>
            <a:pPr marL="914400" indent="-914400">
              <a:buFont typeface="+mj-lt"/>
              <a:buAutoNum type="arabicPeriod"/>
            </a:pPr>
            <a:r>
              <a:rPr lang="en-US" sz="4400" dirty="0"/>
              <a:t>Traction</a:t>
            </a:r>
          </a:p>
          <a:p>
            <a:endParaRPr lang="en-CA" sz="4800" dirty="0"/>
          </a:p>
        </p:txBody>
      </p:sp>
    </p:spTree>
    <p:extLst>
      <p:ext uri="{BB962C8B-B14F-4D97-AF65-F5344CB8AC3E}">
        <p14:creationId xmlns:p14="http://schemas.microsoft.com/office/powerpoint/2010/main" val="3423768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a:stretch>
        </a:blipFill>
        <a:effectLst/>
      </p:bgPr>
    </p:bg>
    <p:spTree>
      <p:nvGrpSpPr>
        <p:cNvPr id="1" name="">
          <a:extLst>
            <a:ext uri="{FF2B5EF4-FFF2-40B4-BE49-F238E27FC236}">
              <a16:creationId xmlns:a16="http://schemas.microsoft.com/office/drawing/2014/main" id="{A884A39B-365B-141A-C048-33381AA97D5B}"/>
            </a:ext>
          </a:extLst>
        </p:cNvPr>
        <p:cNvGrpSpPr/>
        <p:nvPr/>
      </p:nvGrpSpPr>
      <p:grpSpPr>
        <a:xfrm>
          <a:off x="0" y="0"/>
          <a:ext cx="0" cy="0"/>
          <a:chOff x="0" y="0"/>
          <a:chExt cx="0" cy="0"/>
        </a:xfrm>
      </p:grpSpPr>
      <p:sp>
        <p:nvSpPr>
          <p:cNvPr id="22" name="Rectangle 9">
            <a:extLst>
              <a:ext uri="{FF2B5EF4-FFF2-40B4-BE49-F238E27FC236}">
                <a16:creationId xmlns:a16="http://schemas.microsoft.com/office/drawing/2014/main" id="{30F296D9-BF08-C5F4-F853-84F4A5A85C19}"/>
              </a:ext>
            </a:extLst>
          </p:cNvPr>
          <p:cNvSpPr>
            <a:spLocks noChangeArrowheads="1"/>
          </p:cNvSpPr>
          <p:nvPr/>
        </p:nvSpPr>
        <p:spPr bwMode="auto">
          <a:xfrm>
            <a:off x="3088640" y="243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23" name="Rectangle 10">
            <a:extLst>
              <a:ext uri="{FF2B5EF4-FFF2-40B4-BE49-F238E27FC236}">
                <a16:creationId xmlns:a16="http://schemas.microsoft.com/office/drawing/2014/main" id="{A99A9BDC-392E-68AA-B391-C26592790806}"/>
              </a:ext>
            </a:extLst>
          </p:cNvPr>
          <p:cNvSpPr>
            <a:spLocks noChangeArrowheads="1"/>
          </p:cNvSpPr>
          <p:nvPr/>
        </p:nvSpPr>
        <p:spPr bwMode="auto">
          <a:xfrm>
            <a:off x="3088640" y="701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 name="TextBox 3">
            <a:extLst>
              <a:ext uri="{FF2B5EF4-FFF2-40B4-BE49-F238E27FC236}">
                <a16:creationId xmlns:a16="http://schemas.microsoft.com/office/drawing/2014/main" id="{61C969F7-A7DC-D8F6-D2A7-D471C1C2E642}"/>
              </a:ext>
            </a:extLst>
          </p:cNvPr>
          <p:cNvSpPr txBox="1"/>
          <p:nvPr/>
        </p:nvSpPr>
        <p:spPr>
          <a:xfrm>
            <a:off x="706922" y="377874"/>
            <a:ext cx="5703503" cy="646331"/>
          </a:xfrm>
          <a:prstGeom prst="rect">
            <a:avLst/>
          </a:prstGeom>
          <a:noFill/>
        </p:spPr>
        <p:txBody>
          <a:bodyPr wrap="square" rtlCol="0">
            <a:spAutoFit/>
          </a:bodyPr>
          <a:lstStyle/>
          <a:p>
            <a:r>
              <a:rPr lang="en-CA" sz="3600" dirty="0"/>
              <a:t>Hydraulic – borehole</a:t>
            </a:r>
          </a:p>
        </p:txBody>
      </p:sp>
      <p:sp>
        <p:nvSpPr>
          <p:cNvPr id="8" name="Rectangle 6">
            <a:extLst>
              <a:ext uri="{FF2B5EF4-FFF2-40B4-BE49-F238E27FC236}">
                <a16:creationId xmlns:a16="http://schemas.microsoft.com/office/drawing/2014/main" id="{9612A2DA-D73A-609F-B3CB-145E394CB8A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9" name="Rectangle 10">
            <a:extLst>
              <a:ext uri="{FF2B5EF4-FFF2-40B4-BE49-F238E27FC236}">
                <a16:creationId xmlns:a16="http://schemas.microsoft.com/office/drawing/2014/main" id="{D700C476-0FE2-AD41-EFFC-63594E397F94}"/>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2" name="Picture 1" descr="Lift with a central piston">
            <a:extLst>
              <a:ext uri="{FF2B5EF4-FFF2-40B4-BE49-F238E27FC236}">
                <a16:creationId xmlns:a16="http://schemas.microsoft.com/office/drawing/2014/main" id="{924B8FA4-601C-07E3-E5B6-508F1ECC5A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9002" y="748376"/>
            <a:ext cx="4194409" cy="5433372"/>
          </a:xfrm>
          <a:prstGeom prst="rect">
            <a:avLst/>
          </a:prstGeom>
          <a:noFill/>
          <a:ln>
            <a:noFill/>
          </a:ln>
        </p:spPr>
      </p:pic>
      <p:sp>
        <p:nvSpPr>
          <p:cNvPr id="12" name="TextBox 11">
            <a:extLst>
              <a:ext uri="{FF2B5EF4-FFF2-40B4-BE49-F238E27FC236}">
                <a16:creationId xmlns:a16="http://schemas.microsoft.com/office/drawing/2014/main" id="{BA419ECB-0539-E572-FF9F-ACC94AC1516A}"/>
              </a:ext>
            </a:extLst>
          </p:cNvPr>
          <p:cNvSpPr txBox="1"/>
          <p:nvPr/>
        </p:nvSpPr>
        <p:spPr>
          <a:xfrm>
            <a:off x="942140" y="1442043"/>
            <a:ext cx="5000859" cy="923330"/>
          </a:xfrm>
          <a:prstGeom prst="rect">
            <a:avLst/>
          </a:prstGeom>
          <a:noFill/>
        </p:spPr>
        <p:txBody>
          <a:bodyPr wrap="square" rtlCol="0">
            <a:spAutoFit/>
          </a:bodyPr>
          <a:lstStyle/>
          <a:p>
            <a:r>
              <a:rPr lang="en-US" b="0" i="0" dirty="0">
                <a:solidFill>
                  <a:srgbClr val="001D35"/>
                </a:solidFill>
                <a:effectLst/>
                <a:latin typeface="Google Sans"/>
              </a:rPr>
              <a:t>In hydraulic elevators with a "bore hole" design, a hydraulic cylinder (jack) is placed in a drilled hole in the ground, directly beneath the elevator car. </a:t>
            </a:r>
            <a:endParaRPr lang="en-CA" dirty="0"/>
          </a:p>
        </p:txBody>
      </p:sp>
    </p:spTree>
    <p:extLst>
      <p:ext uri="{BB962C8B-B14F-4D97-AF65-F5344CB8AC3E}">
        <p14:creationId xmlns:p14="http://schemas.microsoft.com/office/powerpoint/2010/main" val="3066565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a:stretch>
        </a:blipFill>
        <a:effectLst/>
      </p:bgPr>
    </p:bg>
    <p:spTree>
      <p:nvGrpSpPr>
        <p:cNvPr id="1" name="">
          <a:extLst>
            <a:ext uri="{FF2B5EF4-FFF2-40B4-BE49-F238E27FC236}">
              <a16:creationId xmlns:a16="http://schemas.microsoft.com/office/drawing/2014/main" id="{6352D422-2CA5-F1AF-01E6-466122EE0122}"/>
            </a:ext>
          </a:extLst>
        </p:cNvPr>
        <p:cNvGrpSpPr/>
        <p:nvPr/>
      </p:nvGrpSpPr>
      <p:grpSpPr>
        <a:xfrm>
          <a:off x="0" y="0"/>
          <a:ext cx="0" cy="0"/>
          <a:chOff x="0" y="0"/>
          <a:chExt cx="0" cy="0"/>
        </a:xfrm>
      </p:grpSpPr>
      <p:sp>
        <p:nvSpPr>
          <p:cNvPr id="22" name="Rectangle 9">
            <a:extLst>
              <a:ext uri="{FF2B5EF4-FFF2-40B4-BE49-F238E27FC236}">
                <a16:creationId xmlns:a16="http://schemas.microsoft.com/office/drawing/2014/main" id="{10D5D06A-4A09-1799-83C8-E42726AA5646}"/>
              </a:ext>
            </a:extLst>
          </p:cNvPr>
          <p:cNvSpPr>
            <a:spLocks noChangeArrowheads="1"/>
          </p:cNvSpPr>
          <p:nvPr/>
        </p:nvSpPr>
        <p:spPr bwMode="auto">
          <a:xfrm>
            <a:off x="3088640" y="243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23" name="Rectangle 10">
            <a:extLst>
              <a:ext uri="{FF2B5EF4-FFF2-40B4-BE49-F238E27FC236}">
                <a16:creationId xmlns:a16="http://schemas.microsoft.com/office/drawing/2014/main" id="{CE2D3BE1-9B1D-A72B-AC10-7CB66F12D864}"/>
              </a:ext>
            </a:extLst>
          </p:cNvPr>
          <p:cNvSpPr>
            <a:spLocks noChangeArrowheads="1"/>
          </p:cNvSpPr>
          <p:nvPr/>
        </p:nvSpPr>
        <p:spPr bwMode="auto">
          <a:xfrm>
            <a:off x="3088640" y="701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 name="TextBox 3">
            <a:extLst>
              <a:ext uri="{FF2B5EF4-FFF2-40B4-BE49-F238E27FC236}">
                <a16:creationId xmlns:a16="http://schemas.microsoft.com/office/drawing/2014/main" id="{B4E88BC4-815B-E5F9-033B-418AA291C605}"/>
              </a:ext>
            </a:extLst>
          </p:cNvPr>
          <p:cNvSpPr txBox="1"/>
          <p:nvPr/>
        </p:nvSpPr>
        <p:spPr>
          <a:xfrm>
            <a:off x="706922" y="377874"/>
            <a:ext cx="5703503" cy="646331"/>
          </a:xfrm>
          <a:prstGeom prst="rect">
            <a:avLst/>
          </a:prstGeom>
          <a:noFill/>
        </p:spPr>
        <p:txBody>
          <a:bodyPr wrap="square" rtlCol="0">
            <a:spAutoFit/>
          </a:bodyPr>
          <a:lstStyle/>
          <a:p>
            <a:r>
              <a:rPr lang="en-CA" sz="3600" dirty="0"/>
              <a:t>Hydraulic – Side Mount</a:t>
            </a:r>
          </a:p>
        </p:txBody>
      </p:sp>
      <p:sp>
        <p:nvSpPr>
          <p:cNvPr id="8" name="Rectangle 6">
            <a:extLst>
              <a:ext uri="{FF2B5EF4-FFF2-40B4-BE49-F238E27FC236}">
                <a16:creationId xmlns:a16="http://schemas.microsoft.com/office/drawing/2014/main" id="{873681AF-F0B0-D3B1-AA31-FBB1AE3C7D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9" name="Rectangle 10">
            <a:extLst>
              <a:ext uri="{FF2B5EF4-FFF2-40B4-BE49-F238E27FC236}">
                <a16:creationId xmlns:a16="http://schemas.microsoft.com/office/drawing/2014/main" id="{03DE1A78-E292-E79B-AB58-BF3D44BC9C8B}"/>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2" name="TextBox 11">
            <a:extLst>
              <a:ext uri="{FF2B5EF4-FFF2-40B4-BE49-F238E27FC236}">
                <a16:creationId xmlns:a16="http://schemas.microsoft.com/office/drawing/2014/main" id="{B5465C26-E2E7-F257-2FC8-8595C471E8ED}"/>
              </a:ext>
            </a:extLst>
          </p:cNvPr>
          <p:cNvSpPr txBox="1"/>
          <p:nvPr/>
        </p:nvSpPr>
        <p:spPr>
          <a:xfrm>
            <a:off x="942140" y="1442043"/>
            <a:ext cx="5000859" cy="646331"/>
          </a:xfrm>
          <a:prstGeom prst="rect">
            <a:avLst/>
          </a:prstGeom>
          <a:noFill/>
        </p:spPr>
        <p:txBody>
          <a:bodyPr wrap="square" rtlCol="0">
            <a:spAutoFit/>
          </a:bodyPr>
          <a:lstStyle/>
          <a:p>
            <a:r>
              <a:rPr lang="en-US" b="0" i="0" dirty="0">
                <a:solidFill>
                  <a:srgbClr val="001D35"/>
                </a:solidFill>
                <a:effectLst/>
                <a:latin typeface="Google Sans"/>
              </a:rPr>
              <a:t>In this arrangement the hydraulic jack picks up the car frame at the top.</a:t>
            </a:r>
            <a:endParaRPr lang="en-CA" dirty="0"/>
          </a:p>
        </p:txBody>
      </p:sp>
      <p:pic>
        <p:nvPicPr>
          <p:cNvPr id="5" name="Picture 4" descr="Lift with a lateral piston">
            <a:extLst>
              <a:ext uri="{FF2B5EF4-FFF2-40B4-BE49-F238E27FC236}">
                <a16:creationId xmlns:a16="http://schemas.microsoft.com/office/drawing/2014/main" id="{98815677-4574-6EA9-F5D7-C7C3A947E6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55139" y="377874"/>
            <a:ext cx="4513914" cy="5847255"/>
          </a:xfrm>
          <a:prstGeom prst="rect">
            <a:avLst/>
          </a:prstGeom>
          <a:noFill/>
          <a:ln>
            <a:noFill/>
          </a:ln>
        </p:spPr>
      </p:pic>
    </p:spTree>
    <p:extLst>
      <p:ext uri="{BB962C8B-B14F-4D97-AF65-F5344CB8AC3E}">
        <p14:creationId xmlns:p14="http://schemas.microsoft.com/office/powerpoint/2010/main" val="4287051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a:stretch>
        </a:blipFill>
        <a:effectLst/>
      </p:bgPr>
    </p:bg>
    <p:spTree>
      <p:nvGrpSpPr>
        <p:cNvPr id="1" name="">
          <a:extLst>
            <a:ext uri="{FF2B5EF4-FFF2-40B4-BE49-F238E27FC236}">
              <a16:creationId xmlns:a16="http://schemas.microsoft.com/office/drawing/2014/main" id="{F1C6CA8F-3CFA-F273-A485-D250BF678831}"/>
            </a:ext>
          </a:extLst>
        </p:cNvPr>
        <p:cNvGrpSpPr/>
        <p:nvPr/>
      </p:nvGrpSpPr>
      <p:grpSpPr>
        <a:xfrm>
          <a:off x="0" y="0"/>
          <a:ext cx="0" cy="0"/>
          <a:chOff x="0" y="0"/>
          <a:chExt cx="0" cy="0"/>
        </a:xfrm>
      </p:grpSpPr>
      <p:sp>
        <p:nvSpPr>
          <p:cNvPr id="22" name="Rectangle 9">
            <a:extLst>
              <a:ext uri="{FF2B5EF4-FFF2-40B4-BE49-F238E27FC236}">
                <a16:creationId xmlns:a16="http://schemas.microsoft.com/office/drawing/2014/main" id="{302F1FAB-AA78-89B5-79C0-9FB1367910F7}"/>
              </a:ext>
            </a:extLst>
          </p:cNvPr>
          <p:cNvSpPr>
            <a:spLocks noChangeArrowheads="1"/>
          </p:cNvSpPr>
          <p:nvPr/>
        </p:nvSpPr>
        <p:spPr bwMode="auto">
          <a:xfrm>
            <a:off x="3088640" y="243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23" name="Rectangle 10">
            <a:extLst>
              <a:ext uri="{FF2B5EF4-FFF2-40B4-BE49-F238E27FC236}">
                <a16:creationId xmlns:a16="http://schemas.microsoft.com/office/drawing/2014/main" id="{021C63D4-1D6E-BF29-85C6-45F3B475DE4B}"/>
              </a:ext>
            </a:extLst>
          </p:cNvPr>
          <p:cNvSpPr>
            <a:spLocks noChangeArrowheads="1"/>
          </p:cNvSpPr>
          <p:nvPr/>
        </p:nvSpPr>
        <p:spPr bwMode="auto">
          <a:xfrm>
            <a:off x="3088640" y="701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 name="TextBox 3">
            <a:extLst>
              <a:ext uri="{FF2B5EF4-FFF2-40B4-BE49-F238E27FC236}">
                <a16:creationId xmlns:a16="http://schemas.microsoft.com/office/drawing/2014/main" id="{AF68E0FF-E984-C170-BE6E-7869449ED815}"/>
              </a:ext>
            </a:extLst>
          </p:cNvPr>
          <p:cNvSpPr txBox="1"/>
          <p:nvPr/>
        </p:nvSpPr>
        <p:spPr>
          <a:xfrm>
            <a:off x="547035" y="377874"/>
            <a:ext cx="5703503" cy="646331"/>
          </a:xfrm>
          <a:prstGeom prst="rect">
            <a:avLst/>
          </a:prstGeom>
          <a:noFill/>
        </p:spPr>
        <p:txBody>
          <a:bodyPr wrap="square" rtlCol="0">
            <a:spAutoFit/>
          </a:bodyPr>
          <a:lstStyle/>
          <a:p>
            <a:r>
              <a:rPr lang="en-CA" sz="3600" dirty="0"/>
              <a:t>Hydraulic – twin jacks</a:t>
            </a:r>
          </a:p>
        </p:txBody>
      </p:sp>
      <p:sp>
        <p:nvSpPr>
          <p:cNvPr id="8" name="Rectangle 6">
            <a:extLst>
              <a:ext uri="{FF2B5EF4-FFF2-40B4-BE49-F238E27FC236}">
                <a16:creationId xmlns:a16="http://schemas.microsoft.com/office/drawing/2014/main" id="{8C6F6884-CF25-58DD-F6D4-ED8AAA8EADF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9" name="Rectangle 10">
            <a:extLst>
              <a:ext uri="{FF2B5EF4-FFF2-40B4-BE49-F238E27FC236}">
                <a16:creationId xmlns:a16="http://schemas.microsoft.com/office/drawing/2014/main" id="{595D3BB5-BBBA-1395-0184-6C3481E861F5}"/>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2" name="TextBox 11">
            <a:extLst>
              <a:ext uri="{FF2B5EF4-FFF2-40B4-BE49-F238E27FC236}">
                <a16:creationId xmlns:a16="http://schemas.microsoft.com/office/drawing/2014/main" id="{C3C67D95-DDB6-7023-C91B-BB31D3298188}"/>
              </a:ext>
            </a:extLst>
          </p:cNvPr>
          <p:cNvSpPr txBox="1"/>
          <p:nvPr/>
        </p:nvSpPr>
        <p:spPr>
          <a:xfrm>
            <a:off x="572168" y="1426694"/>
            <a:ext cx="5389078" cy="923330"/>
          </a:xfrm>
          <a:prstGeom prst="rect">
            <a:avLst/>
          </a:prstGeom>
          <a:noFill/>
        </p:spPr>
        <p:txBody>
          <a:bodyPr wrap="square" rtlCol="0">
            <a:spAutoFit/>
          </a:bodyPr>
          <a:lstStyle/>
          <a:p>
            <a:r>
              <a:rPr lang="en-US" b="0" i="0" dirty="0">
                <a:solidFill>
                  <a:srgbClr val="001D35"/>
                </a:solidFill>
                <a:effectLst/>
                <a:latin typeface="Google Sans"/>
              </a:rPr>
              <a:t>In this arrangement two jacks with synchronized movement are used.</a:t>
            </a:r>
          </a:p>
          <a:p>
            <a:r>
              <a:rPr lang="en-US" dirty="0">
                <a:solidFill>
                  <a:srgbClr val="001D35"/>
                </a:solidFill>
                <a:latin typeface="Google Sans"/>
              </a:rPr>
              <a:t>Telescopic jacks are used for higher travel (2-4 stages).</a:t>
            </a:r>
            <a:endParaRPr lang="en-CA" dirty="0"/>
          </a:p>
        </p:txBody>
      </p:sp>
      <p:pic>
        <p:nvPicPr>
          <p:cNvPr id="2" name="Picture 1" descr="GPL Goods-passenger lifts with 2 pistons type EC">
            <a:extLst>
              <a:ext uri="{FF2B5EF4-FFF2-40B4-BE49-F238E27FC236}">
                <a16:creationId xmlns:a16="http://schemas.microsoft.com/office/drawing/2014/main" id="{981CF04D-BF33-A66D-DE9C-3A4DF5CC800A}"/>
              </a:ext>
            </a:extLst>
          </p:cNvPr>
          <p:cNvPicPr>
            <a:picLocks noChangeAspect="1"/>
          </p:cNvPicPr>
          <p:nvPr/>
        </p:nvPicPr>
        <p:blipFill>
          <a:blip r:embed="rId3">
            <a:extLst>
              <a:ext uri="{28A0092B-C50C-407E-A947-70E740481C1C}">
                <a14:useLocalDpi xmlns:a14="http://schemas.microsoft.com/office/drawing/2010/main" val="0"/>
              </a:ext>
            </a:extLst>
          </a:blip>
          <a:srcRect r="10122"/>
          <a:stretch/>
        </p:blipFill>
        <p:spPr bwMode="auto">
          <a:xfrm>
            <a:off x="5790198" y="1103530"/>
            <a:ext cx="5307730" cy="4488747"/>
          </a:xfrm>
          <a:prstGeom prst="rect">
            <a:avLst/>
          </a:prstGeom>
          <a:noFill/>
          <a:ln>
            <a:noFill/>
          </a:ln>
        </p:spPr>
      </p:pic>
    </p:spTree>
    <p:extLst>
      <p:ext uri="{BB962C8B-B14F-4D97-AF65-F5344CB8AC3E}">
        <p14:creationId xmlns:p14="http://schemas.microsoft.com/office/powerpoint/2010/main" val="15995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a:stretch>
        </a:blipFill>
        <a:effectLst/>
      </p:bgPr>
    </p:bg>
    <p:spTree>
      <p:nvGrpSpPr>
        <p:cNvPr id="1" name="">
          <a:extLst>
            <a:ext uri="{FF2B5EF4-FFF2-40B4-BE49-F238E27FC236}">
              <a16:creationId xmlns:a16="http://schemas.microsoft.com/office/drawing/2014/main" id="{E68D80F6-4C98-EC0A-9AE8-C43AF55132BC}"/>
            </a:ext>
          </a:extLst>
        </p:cNvPr>
        <p:cNvGrpSpPr/>
        <p:nvPr/>
      </p:nvGrpSpPr>
      <p:grpSpPr>
        <a:xfrm>
          <a:off x="0" y="0"/>
          <a:ext cx="0" cy="0"/>
          <a:chOff x="0" y="0"/>
          <a:chExt cx="0" cy="0"/>
        </a:xfrm>
      </p:grpSpPr>
      <p:sp>
        <p:nvSpPr>
          <p:cNvPr id="22" name="Rectangle 9">
            <a:extLst>
              <a:ext uri="{FF2B5EF4-FFF2-40B4-BE49-F238E27FC236}">
                <a16:creationId xmlns:a16="http://schemas.microsoft.com/office/drawing/2014/main" id="{81A87223-4843-6E27-58F1-59BFEA2EFFC3}"/>
              </a:ext>
            </a:extLst>
          </p:cNvPr>
          <p:cNvSpPr>
            <a:spLocks noChangeArrowheads="1"/>
          </p:cNvSpPr>
          <p:nvPr/>
        </p:nvSpPr>
        <p:spPr bwMode="auto">
          <a:xfrm>
            <a:off x="3088640" y="243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23" name="Rectangle 10">
            <a:extLst>
              <a:ext uri="{FF2B5EF4-FFF2-40B4-BE49-F238E27FC236}">
                <a16:creationId xmlns:a16="http://schemas.microsoft.com/office/drawing/2014/main" id="{5D4EFCAB-8886-696E-F028-AE6E92C6701F}"/>
              </a:ext>
            </a:extLst>
          </p:cNvPr>
          <p:cNvSpPr>
            <a:spLocks noChangeArrowheads="1"/>
          </p:cNvSpPr>
          <p:nvPr/>
        </p:nvSpPr>
        <p:spPr bwMode="auto">
          <a:xfrm>
            <a:off x="3088640" y="701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 name="TextBox 3">
            <a:extLst>
              <a:ext uri="{FF2B5EF4-FFF2-40B4-BE49-F238E27FC236}">
                <a16:creationId xmlns:a16="http://schemas.microsoft.com/office/drawing/2014/main" id="{41B98265-3B06-D9DD-B5AE-31C42B1C6A08}"/>
              </a:ext>
            </a:extLst>
          </p:cNvPr>
          <p:cNvSpPr txBox="1"/>
          <p:nvPr/>
        </p:nvSpPr>
        <p:spPr>
          <a:xfrm>
            <a:off x="547035" y="377874"/>
            <a:ext cx="5703503" cy="646331"/>
          </a:xfrm>
          <a:prstGeom prst="rect">
            <a:avLst/>
          </a:prstGeom>
          <a:noFill/>
        </p:spPr>
        <p:txBody>
          <a:bodyPr wrap="square" rtlCol="0">
            <a:spAutoFit/>
          </a:bodyPr>
          <a:lstStyle/>
          <a:p>
            <a:r>
              <a:rPr lang="en-CA" sz="3600" dirty="0"/>
              <a:t>Hydraulic – roped 2:1</a:t>
            </a:r>
          </a:p>
        </p:txBody>
      </p:sp>
      <p:sp>
        <p:nvSpPr>
          <p:cNvPr id="8" name="Rectangle 6">
            <a:extLst>
              <a:ext uri="{FF2B5EF4-FFF2-40B4-BE49-F238E27FC236}">
                <a16:creationId xmlns:a16="http://schemas.microsoft.com/office/drawing/2014/main" id="{33161A61-BB7A-8BAA-246E-DE164028187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9" name="Rectangle 10">
            <a:extLst>
              <a:ext uri="{FF2B5EF4-FFF2-40B4-BE49-F238E27FC236}">
                <a16:creationId xmlns:a16="http://schemas.microsoft.com/office/drawing/2014/main" id="{241FACD9-4C29-DEAA-DBDE-ECD7FF7F52C4}"/>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2" name="TextBox 11">
            <a:extLst>
              <a:ext uri="{FF2B5EF4-FFF2-40B4-BE49-F238E27FC236}">
                <a16:creationId xmlns:a16="http://schemas.microsoft.com/office/drawing/2014/main" id="{E890990E-ADB8-34E3-0C7F-03418147409E}"/>
              </a:ext>
            </a:extLst>
          </p:cNvPr>
          <p:cNvSpPr txBox="1"/>
          <p:nvPr/>
        </p:nvSpPr>
        <p:spPr>
          <a:xfrm>
            <a:off x="572168" y="1426694"/>
            <a:ext cx="5678370" cy="646331"/>
          </a:xfrm>
          <a:prstGeom prst="rect">
            <a:avLst/>
          </a:prstGeom>
          <a:noFill/>
        </p:spPr>
        <p:txBody>
          <a:bodyPr wrap="square" rtlCol="0">
            <a:spAutoFit/>
          </a:bodyPr>
          <a:lstStyle/>
          <a:p>
            <a:r>
              <a:rPr lang="en-US" b="0" i="0" dirty="0">
                <a:solidFill>
                  <a:srgbClr val="001D35"/>
                </a:solidFill>
                <a:effectLst/>
                <a:latin typeface="Google Sans"/>
              </a:rPr>
              <a:t>In this arrangement a sheave and steel ropes are used to achieve higher travel and higher speed.</a:t>
            </a:r>
            <a:endParaRPr lang="en-CA" dirty="0"/>
          </a:p>
        </p:txBody>
      </p:sp>
      <p:pic>
        <p:nvPicPr>
          <p:cNvPr id="3" name="Picture 2" descr="Lift with 1 piston">
            <a:extLst>
              <a:ext uri="{FF2B5EF4-FFF2-40B4-BE49-F238E27FC236}">
                <a16:creationId xmlns:a16="http://schemas.microsoft.com/office/drawing/2014/main" id="{8D1E0580-2860-454D-270D-D820CC64AF69}"/>
              </a:ext>
            </a:extLst>
          </p:cNvPr>
          <p:cNvPicPr>
            <a:picLocks noChangeAspect="1"/>
          </p:cNvPicPr>
          <p:nvPr/>
        </p:nvPicPr>
        <p:blipFill rotWithShape="1">
          <a:blip r:embed="rId3">
            <a:extLst>
              <a:ext uri="{28A0092B-C50C-407E-A947-70E740481C1C}">
                <a14:useLocalDpi xmlns:a14="http://schemas.microsoft.com/office/drawing/2010/main" val="0"/>
              </a:ext>
            </a:extLst>
          </a:blip>
          <a:srcRect l="4768" r="25926"/>
          <a:stretch/>
        </p:blipFill>
        <p:spPr bwMode="auto">
          <a:xfrm>
            <a:off x="6408019" y="1158239"/>
            <a:ext cx="4335130" cy="499871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04234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
            <a:lum/>
          </a:blip>
          <a:srcRect/>
          <a:stretch>
            <a:fillRect/>
          </a:stretch>
        </a:blipFill>
        <a:effectLst/>
      </p:bgPr>
    </p:bg>
    <p:spTree>
      <p:nvGrpSpPr>
        <p:cNvPr id="1" name="">
          <a:extLst>
            <a:ext uri="{FF2B5EF4-FFF2-40B4-BE49-F238E27FC236}">
              <a16:creationId xmlns:a16="http://schemas.microsoft.com/office/drawing/2014/main" id="{3D98B7D6-4D87-B6FE-634F-1B1E9D22A83A}"/>
            </a:ext>
          </a:extLst>
        </p:cNvPr>
        <p:cNvGrpSpPr/>
        <p:nvPr/>
      </p:nvGrpSpPr>
      <p:grpSpPr>
        <a:xfrm>
          <a:off x="0" y="0"/>
          <a:ext cx="0" cy="0"/>
          <a:chOff x="0" y="0"/>
          <a:chExt cx="0" cy="0"/>
        </a:xfrm>
      </p:grpSpPr>
      <p:sp>
        <p:nvSpPr>
          <p:cNvPr id="22" name="Rectangle 9">
            <a:extLst>
              <a:ext uri="{FF2B5EF4-FFF2-40B4-BE49-F238E27FC236}">
                <a16:creationId xmlns:a16="http://schemas.microsoft.com/office/drawing/2014/main" id="{F963E72E-3FD5-B9BA-638D-07BE86A2CA89}"/>
              </a:ext>
            </a:extLst>
          </p:cNvPr>
          <p:cNvSpPr>
            <a:spLocks noChangeArrowheads="1"/>
          </p:cNvSpPr>
          <p:nvPr/>
        </p:nvSpPr>
        <p:spPr bwMode="auto">
          <a:xfrm>
            <a:off x="3088640" y="2438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23" name="Rectangle 10">
            <a:extLst>
              <a:ext uri="{FF2B5EF4-FFF2-40B4-BE49-F238E27FC236}">
                <a16:creationId xmlns:a16="http://schemas.microsoft.com/office/drawing/2014/main" id="{ED96387B-883A-658C-F487-4AAC7F7BC90B}"/>
              </a:ext>
            </a:extLst>
          </p:cNvPr>
          <p:cNvSpPr>
            <a:spLocks noChangeArrowheads="1"/>
          </p:cNvSpPr>
          <p:nvPr/>
        </p:nvSpPr>
        <p:spPr bwMode="auto">
          <a:xfrm>
            <a:off x="3088640" y="701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 name="TextBox 3">
            <a:extLst>
              <a:ext uri="{FF2B5EF4-FFF2-40B4-BE49-F238E27FC236}">
                <a16:creationId xmlns:a16="http://schemas.microsoft.com/office/drawing/2014/main" id="{A26E6F50-97B0-09BA-7DD7-36D12D6D9DCF}"/>
              </a:ext>
            </a:extLst>
          </p:cNvPr>
          <p:cNvSpPr txBox="1"/>
          <p:nvPr/>
        </p:nvSpPr>
        <p:spPr>
          <a:xfrm>
            <a:off x="547035" y="377874"/>
            <a:ext cx="6912544" cy="646331"/>
          </a:xfrm>
          <a:prstGeom prst="rect">
            <a:avLst/>
          </a:prstGeom>
          <a:noFill/>
        </p:spPr>
        <p:txBody>
          <a:bodyPr wrap="square" rtlCol="0">
            <a:spAutoFit/>
          </a:bodyPr>
          <a:lstStyle/>
          <a:p>
            <a:r>
              <a:rPr lang="en-CA" sz="3600" dirty="0"/>
              <a:t>Hydraulic – roped 2:1 – twin jacks</a:t>
            </a:r>
          </a:p>
        </p:txBody>
      </p:sp>
      <p:sp>
        <p:nvSpPr>
          <p:cNvPr id="8" name="Rectangle 6">
            <a:extLst>
              <a:ext uri="{FF2B5EF4-FFF2-40B4-BE49-F238E27FC236}">
                <a16:creationId xmlns:a16="http://schemas.microsoft.com/office/drawing/2014/main" id="{61C76979-A599-3697-AA95-B097CA4E952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9" name="Rectangle 10">
            <a:extLst>
              <a:ext uri="{FF2B5EF4-FFF2-40B4-BE49-F238E27FC236}">
                <a16:creationId xmlns:a16="http://schemas.microsoft.com/office/drawing/2014/main" id="{B1DD28F8-07AF-9CB8-B9A9-4B77BB99F5C4}"/>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2" name="TextBox 11">
            <a:extLst>
              <a:ext uri="{FF2B5EF4-FFF2-40B4-BE49-F238E27FC236}">
                <a16:creationId xmlns:a16="http://schemas.microsoft.com/office/drawing/2014/main" id="{7A7867C2-E151-2A55-7865-4D545D48F1E2}"/>
              </a:ext>
            </a:extLst>
          </p:cNvPr>
          <p:cNvSpPr txBox="1"/>
          <p:nvPr/>
        </p:nvSpPr>
        <p:spPr>
          <a:xfrm>
            <a:off x="572168" y="1426694"/>
            <a:ext cx="4991234" cy="646331"/>
          </a:xfrm>
          <a:prstGeom prst="rect">
            <a:avLst/>
          </a:prstGeom>
          <a:noFill/>
        </p:spPr>
        <p:txBody>
          <a:bodyPr wrap="square" rtlCol="0">
            <a:spAutoFit/>
          </a:bodyPr>
          <a:lstStyle/>
          <a:p>
            <a:r>
              <a:rPr lang="en-US" b="0" i="0" dirty="0">
                <a:solidFill>
                  <a:srgbClr val="001D35"/>
                </a:solidFill>
                <a:effectLst/>
                <a:latin typeface="Google Sans"/>
              </a:rPr>
              <a:t>In this arrangement two jacks with synchronized movement are used.</a:t>
            </a:r>
          </a:p>
        </p:txBody>
      </p:sp>
      <p:pic>
        <p:nvPicPr>
          <p:cNvPr id="2" name="Picture 1" descr="Goods-passenger lifts with 2 pistons">
            <a:extLst>
              <a:ext uri="{FF2B5EF4-FFF2-40B4-BE49-F238E27FC236}">
                <a16:creationId xmlns:a16="http://schemas.microsoft.com/office/drawing/2014/main" id="{16D7EBA0-DD45-3B08-B355-737FE7AC36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53904" y="1380021"/>
            <a:ext cx="5349240" cy="4274820"/>
          </a:xfrm>
          <a:prstGeom prst="rect">
            <a:avLst/>
          </a:prstGeom>
          <a:noFill/>
          <a:ln>
            <a:noFill/>
          </a:ln>
        </p:spPr>
      </p:pic>
    </p:spTree>
    <p:extLst>
      <p:ext uri="{BB962C8B-B14F-4D97-AF65-F5344CB8AC3E}">
        <p14:creationId xmlns:p14="http://schemas.microsoft.com/office/powerpoint/2010/main" val="1026706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5833</TotalTime>
  <Words>675</Words>
  <Application>Microsoft Office PowerPoint</Application>
  <PresentationFormat>Widescreen</PresentationFormat>
  <Paragraphs>80</Paragraphs>
  <Slides>20</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Aptos</vt:lpstr>
      <vt:lpstr>Arial</vt:lpstr>
      <vt:lpstr>Calibri</vt:lpstr>
      <vt:lpstr>Calibri Light</vt:lpstr>
      <vt:lpstr>Google Sans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Get Befekadu</dc:creator>
  <cp:lastModifiedBy>Get Befekadu</cp:lastModifiedBy>
  <cp:revision>51</cp:revision>
  <dcterms:created xsi:type="dcterms:W3CDTF">2022-12-18T23:02:11Z</dcterms:created>
  <dcterms:modified xsi:type="dcterms:W3CDTF">2025-04-02T14:36:20Z</dcterms:modified>
</cp:coreProperties>
</file>