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63749-B1A5-8664-283A-05289F138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AE8AC8-C8F1-BC65-1424-548722EA5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28FF09-E835-C083-2F86-2E4694C8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B62409-0B10-8F62-DEE9-3CA503CC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53E47D-6006-2F22-CBE7-5D54C264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24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A2D63A-6909-E461-7B45-FE7BB84D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A21BCE-5348-7D2B-0E35-84FC4F4B3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C6503E-47AC-325D-F096-DA29459DE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D37BBD-EA40-D098-07D4-52E44C7E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2501B3-9A4E-0E94-EA83-E89AEA5E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78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C2DC87-61E1-8C42-B4DF-6B4543396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A973AD-D97B-D929-B205-65243E5BF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82C20E-B2C1-25A0-869A-F91449CA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C60AF4-5A8F-EBB6-8B92-F8DF54DC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AE687D-F23A-180B-CF1E-3C8C343E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91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19E3E-E748-561D-5477-D8DF2D1A5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2CFF66-AA8C-9404-35EB-4BFCC5968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5F92BD-487C-8A9F-5624-B95C0283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B63710-4CD5-CAFB-0BA3-834C4274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D29BCA-43E8-4604-B012-DCC8240E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2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A935B-AB6F-60E0-5250-FFDAA71E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94A000-58C1-B3CA-E7B0-F2E43B34A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04299E-70FB-9FDD-15FC-82DE157DF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87CE6E-7F64-774D-C15C-D0FD90B6B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E9AE76-5FED-B84C-25ED-8DF89468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86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C2602A-EF05-BB1C-4E2C-84750897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9CE44E-22B8-4887-28B1-18E61C03B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D76874-882D-BF7A-7E43-B2155AC31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363495-0E34-481C-D934-1B05B6617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7CB3A3-430F-A555-6045-D4E6F739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2F0981-A560-BC9D-FE27-C1D6D4A8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90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EC04D9-3BB8-3BCC-A003-075B1FD16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848085-C861-4080-A61F-090CAE150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4AB090-A692-2843-21D9-FDFA9887A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43F0702-1EFC-E99D-8CE0-3D989BED2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7955E5-1EE5-FB16-E339-3BD6CFDAD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16671F-94DE-3A64-6C5D-94AAA48A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DD331A4-C8C8-80BC-B422-84F8852DE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C5D44CB-8B3B-DBD2-15CD-63427CA5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C59410-02D7-8A76-A992-0B4358ED6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800AFBD-7B43-287E-6FB1-AB56B59A4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E520FF2-4749-3300-775A-AEF4A96A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2BCD50-CCB2-32B5-E377-D82C2760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41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320F43-A565-20B3-C2A5-E16F77D94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D2701F-E33B-B8BF-F0DF-8660E0D4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50F4EB-885C-1D41-EE19-D68476F9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34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5E50B-1F21-C238-C8C6-D0FF42E5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483067-8197-8C98-3EAE-5BEBFF652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9DF0D-C0A3-2574-3A5F-9F94CFE35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A8FE3F-A7A9-0329-2B5C-38433153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F8E419-D494-8FD0-5FC9-29209CD6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710A2C-5539-544F-B9C2-223BE3F2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77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B37B1E-47E7-B9E0-3CCF-2CDF1717E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C4BA754-0786-3E53-F32B-ADE8006EE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EAF511-6A84-2398-93D1-C12261D00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AA4134-DE07-87B0-8477-956BDC59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FFAE77-3570-6ABC-18F5-07B62562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FD9446-4C9D-C80A-FEB9-F6EA026D4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74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E44F817-7216-EB61-FDEC-CE2A388D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9FCB80-FF7D-CF7C-1095-7A90CE32D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DB9EE8-8385-EB1B-647E-366ACE766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9A399-1E91-47B6-9F69-F40D0FB0E137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157E10-07C6-C3A2-8F5F-04372992B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C63392-D4E7-DB56-6256-C93677837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45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thurOnWeb/Stockage-de-donnees-personelles-PROJ63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AB68B72-72BD-5F3E-34F4-FB1E68C8256E}"/>
              </a:ext>
            </a:extLst>
          </p:cNvPr>
          <p:cNvSpPr txBox="1"/>
          <p:nvPr/>
        </p:nvSpPr>
        <p:spPr>
          <a:xfrm>
            <a:off x="0" y="1495425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Stockage de données </a:t>
            </a:r>
            <a:r>
              <a:rPr lang="fr-FR" sz="3600" dirty="0" err="1"/>
              <a:t>personelles</a:t>
            </a:r>
            <a:endParaRPr lang="fr-FR" sz="3600" dirty="0"/>
          </a:p>
          <a:p>
            <a:pPr algn="ctr"/>
            <a:r>
              <a:rPr lang="fr-FR" sz="3600" dirty="0" err="1">
                <a:hlinkClick r:id="rId2"/>
              </a:rPr>
              <a:t>Github</a:t>
            </a:r>
            <a:r>
              <a:rPr lang="fr-FR" sz="3600" dirty="0">
                <a:hlinkClick r:id="rId2"/>
              </a:rPr>
              <a:t> du projet</a:t>
            </a:r>
            <a:endParaRPr lang="fr-FR" sz="36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592E47B-5F11-10BC-0B94-C1DF2420E4A8}"/>
              </a:ext>
            </a:extLst>
          </p:cNvPr>
          <p:cNvSpPr txBox="1"/>
          <p:nvPr/>
        </p:nvSpPr>
        <p:spPr>
          <a:xfrm>
            <a:off x="-1" y="639633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Arthur Rattanavong</a:t>
            </a:r>
          </a:p>
        </p:txBody>
      </p:sp>
    </p:spTree>
    <p:extLst>
      <p:ext uri="{BB962C8B-B14F-4D97-AF65-F5344CB8AC3E}">
        <p14:creationId xmlns:p14="http://schemas.microsoft.com/office/powerpoint/2010/main" val="112326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71A9C-152F-98B9-A7A5-F01B71AF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B45049-3EA1-E525-244B-1F7FD905B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codage de </a:t>
            </a:r>
            <a:r>
              <a:rPr lang="fr-FR" dirty="0" err="1"/>
              <a:t>Huffman</a:t>
            </a:r>
            <a:r>
              <a:rPr lang="fr-FR" dirty="0"/>
              <a:t>, création : 1952</a:t>
            </a:r>
          </a:p>
          <a:p>
            <a:endParaRPr lang="fr-FR" dirty="0"/>
          </a:p>
          <a:p>
            <a:r>
              <a:rPr lang="fr-FR" dirty="0"/>
              <a:t>Environnement de développement : Visual Studio Code</a:t>
            </a:r>
          </a:p>
          <a:p>
            <a:endParaRPr lang="fr-FR" dirty="0"/>
          </a:p>
          <a:p>
            <a:r>
              <a:rPr lang="fr-FR" dirty="0"/>
              <a:t>Langage : Python</a:t>
            </a:r>
          </a:p>
        </p:txBody>
      </p:sp>
    </p:spTree>
    <p:extLst>
      <p:ext uri="{BB962C8B-B14F-4D97-AF65-F5344CB8AC3E}">
        <p14:creationId xmlns:p14="http://schemas.microsoft.com/office/powerpoint/2010/main" val="60502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tile tx="0" ty="0" sx="100000" sy="100000" flip="x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2D60E-7018-E765-E934-EAC9F0E4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Décomposition fonctionnelle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534AA4-686C-C83F-6F1D-C62B2ACD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classe </a:t>
            </a:r>
            <a:r>
              <a:rPr lang="fr-FR" b="1" dirty="0"/>
              <a:t>Node</a:t>
            </a:r>
            <a:r>
              <a:rPr lang="fr-FR" dirty="0"/>
              <a:t> permet de créer l’arbre binaire</a:t>
            </a:r>
          </a:p>
          <a:p>
            <a:endParaRPr lang="fr-FR" dirty="0"/>
          </a:p>
          <a:p>
            <a:r>
              <a:rPr lang="fr-FR" b="1" dirty="0"/>
              <a:t>Main.py</a:t>
            </a:r>
            <a:r>
              <a:rPr lang="fr-FR" dirty="0"/>
              <a:t> exécution du programme création des fichiers demandés</a:t>
            </a:r>
            <a:endParaRPr lang="fr-FR" b="1" u="sng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220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96673A-00D3-6877-EE0D-4A6304DA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 d’emploi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52C0C0-BFDF-3715-F587-A5482849C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Installer </a:t>
            </a:r>
            <a:r>
              <a:rPr lang="fr-FR" dirty="0" err="1"/>
              <a:t>bitarray</a:t>
            </a:r>
            <a:r>
              <a:rPr lang="fr-FR" dirty="0"/>
              <a:t> : </a:t>
            </a:r>
            <a:r>
              <a:rPr lang="fr-FR" i="1" dirty="0" err="1"/>
              <a:t>pip</a:t>
            </a:r>
            <a:r>
              <a:rPr lang="fr-FR" i="1" dirty="0"/>
              <a:t> </a:t>
            </a:r>
            <a:r>
              <a:rPr lang="fr-FR" i="1" dirty="0" err="1"/>
              <a:t>install</a:t>
            </a:r>
            <a:r>
              <a:rPr lang="fr-FR" i="1" dirty="0"/>
              <a:t> </a:t>
            </a:r>
            <a:r>
              <a:rPr lang="fr-FR" i="1" dirty="0" err="1"/>
              <a:t>bitarray</a:t>
            </a:r>
            <a:endParaRPr lang="fr-FR" i="1"/>
          </a:p>
          <a:p>
            <a:endParaRPr lang="fr-FR" dirty="0"/>
          </a:p>
          <a:p>
            <a:r>
              <a:rPr lang="fr-FR" dirty="0"/>
              <a:t>Fichiers requis: </a:t>
            </a:r>
            <a:r>
              <a:rPr lang="fr-FR" dirty="0" err="1"/>
              <a:t>Main.py,Node.py</a:t>
            </a:r>
            <a:r>
              <a:rPr lang="fr-FR" dirty="0"/>
              <a:t>, votrefichier.txt</a:t>
            </a:r>
          </a:p>
          <a:p>
            <a:endParaRPr lang="fr-FR" dirty="0"/>
          </a:p>
          <a:p>
            <a:r>
              <a:rPr lang="fr-FR" dirty="0"/>
              <a:t>Exécuter le programme</a:t>
            </a:r>
          </a:p>
          <a:p>
            <a:endParaRPr lang="fr-FR" dirty="0"/>
          </a:p>
          <a:p>
            <a:r>
              <a:rPr lang="fr-FR" dirty="0"/>
              <a:t>Rentrer le nom complet du fichier .txt avec son extension</a:t>
            </a:r>
          </a:p>
          <a:p>
            <a:endParaRPr lang="fr-FR" dirty="0"/>
          </a:p>
          <a:p>
            <a:r>
              <a:rPr lang="fr-FR" dirty="0"/>
              <a:t>Génération d’un fichier .bin et d’un fichier .txt ainsi que l’évaluation du taux de compression ainsi que le nombre de bits moyen occupé par un caractère</a:t>
            </a:r>
          </a:p>
        </p:txBody>
      </p:sp>
    </p:spTree>
    <p:extLst>
      <p:ext uri="{BB962C8B-B14F-4D97-AF65-F5344CB8AC3E}">
        <p14:creationId xmlns:p14="http://schemas.microsoft.com/office/powerpoint/2010/main" val="7303774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111</Words>
  <Application>Microsoft Office PowerPoint</Application>
  <PresentationFormat>Grand écran</PresentationFormat>
  <Paragraphs>23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</vt:lpstr>
      <vt:lpstr>Décomposition fonctionnelle</vt:lpstr>
      <vt:lpstr>Mode d’emploi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Rattanavong</dc:creator>
  <cp:lastModifiedBy>Arthur Rattanavong</cp:lastModifiedBy>
  <cp:revision>4</cp:revision>
  <dcterms:created xsi:type="dcterms:W3CDTF">2023-03-12T21:57:09Z</dcterms:created>
  <dcterms:modified xsi:type="dcterms:W3CDTF">2023-04-03T14:22:48Z</dcterms:modified>
</cp:coreProperties>
</file>