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63749-B1A5-8664-283A-05289F138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AE8AC8-C8F1-BC65-1424-548722EA5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8FF09-E835-C083-2F86-2E4694C8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B62409-0B10-8F62-DEE9-3CA503CC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3E47D-6006-2F22-CBE7-5D54C264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4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2D63A-6909-E461-7B45-FE7BB84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A21BCE-5348-7D2B-0E35-84FC4F4B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C6503E-47AC-325D-F096-DA29459D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37BBD-EA40-D098-07D4-52E44C7E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2501B3-9A4E-0E94-EA83-E89AEA5E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8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C2DC87-61E1-8C42-B4DF-6B4543396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A973AD-D97B-D929-B205-65243E5BF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2C20E-B2C1-25A0-869A-F91449CA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60AF4-5A8F-EBB6-8B92-F8DF54DC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E687D-F23A-180B-CF1E-3C8C343E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1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19E3E-E748-561D-5477-D8DF2D1A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CFF66-AA8C-9404-35EB-4BFCC596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F92BD-487C-8A9F-5624-B95C0283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63710-4CD5-CAFB-0BA3-834C4274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29BCA-43E8-4604-B012-DCC8240E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2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A935B-AB6F-60E0-5250-FFDAA71E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94A000-58C1-B3CA-E7B0-F2E43B34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4299E-70FB-9FDD-15FC-82DE157D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87CE6E-7F64-774D-C15C-D0FD90B6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E9AE76-5FED-B84C-25ED-8DF89468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86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2602A-EF05-BB1C-4E2C-84750897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CE44E-22B8-4887-28B1-18E61C03B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D76874-882D-BF7A-7E43-B2155AC31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363495-0E34-481C-D934-1B05B661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7CB3A3-430F-A555-6045-D4E6F739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F0981-A560-BC9D-FE27-C1D6D4A8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90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C04D9-3BB8-3BCC-A003-075B1FD1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848085-C861-4080-A61F-090CAE15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4AB090-A692-2843-21D9-FDFA9887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3F0702-1EFC-E99D-8CE0-3D989BED2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7955E5-1EE5-FB16-E339-3BD6CFDAD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16671F-94DE-3A64-6C5D-94AAA48A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331A4-C8C8-80BC-B422-84F8852D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5D44CB-8B3B-DBD2-15CD-63427CA5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59410-02D7-8A76-A992-0B4358ED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00AFBD-7B43-287E-6FB1-AB56B59A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520FF2-4749-3300-775A-AEF4A96A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2BCD50-CCB2-32B5-E377-D82C2760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4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320F43-A565-20B3-C2A5-E16F77D9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D2701F-E33B-B8BF-F0DF-8660E0D4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0F4EB-885C-1D41-EE19-D68476F9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34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5E50B-1F21-C238-C8C6-D0FF42E5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83067-8197-8C98-3EAE-5BEBFF65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9DF0D-C0A3-2574-3A5F-9F94CFE35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A8FE3F-A7A9-0329-2B5C-38433153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F8E419-D494-8FD0-5FC9-29209CD6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710A2C-5539-544F-B9C2-223BE3F2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77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37B1E-47E7-B9E0-3CCF-2CDF171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4BA754-0786-3E53-F32B-ADE8006EE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EAF511-6A84-2398-93D1-C12261D0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AA4134-DE07-87B0-8477-956BDC59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FAE77-3570-6ABC-18F5-07B62562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D9446-4C9D-C80A-FEB9-F6EA026D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44F817-7216-EB61-FDEC-CE2A388D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FCB80-FF7D-CF7C-1095-7A90CE32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B9EE8-8385-EB1B-647E-366ACE766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57E10-07C6-C3A2-8F5F-04372992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63392-D4E7-DB56-6256-C93677837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45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hurOnWeb/copytradingBinanceByb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ybit-exchange.github.io/docs/api-explorer/v5/market/instru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ance.com/en/futures-activity/leaderboar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AB68B72-72BD-5F3E-34F4-FB1E68C8256E}"/>
              </a:ext>
            </a:extLst>
          </p:cNvPr>
          <p:cNvSpPr txBox="1"/>
          <p:nvPr/>
        </p:nvSpPr>
        <p:spPr>
          <a:xfrm>
            <a:off x="0" y="149542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Répliquer les traders de </a:t>
            </a:r>
            <a:r>
              <a:rPr lang="fr-FR" sz="3600" dirty="0" err="1"/>
              <a:t>Binance</a:t>
            </a:r>
            <a:r>
              <a:rPr lang="fr-FR" sz="3600" dirty="0"/>
              <a:t> sur </a:t>
            </a:r>
            <a:r>
              <a:rPr lang="fr-FR" sz="3600" dirty="0" err="1"/>
              <a:t>Bybit</a:t>
            </a:r>
            <a:endParaRPr lang="fr-FR" sz="3600" dirty="0"/>
          </a:p>
          <a:p>
            <a:pPr algn="ctr"/>
            <a:r>
              <a:rPr lang="fr-FR" sz="3600" dirty="0">
                <a:hlinkClick r:id="rId2"/>
              </a:rPr>
              <a:t>Lien </a:t>
            </a:r>
            <a:r>
              <a:rPr lang="fr-FR" sz="3600" dirty="0" err="1">
                <a:hlinkClick r:id="rId2"/>
              </a:rPr>
              <a:t>Github</a:t>
            </a:r>
            <a:endParaRPr lang="fr-FR" sz="3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92E47B-5F11-10BC-0B94-C1DF2420E4A8}"/>
              </a:ext>
            </a:extLst>
          </p:cNvPr>
          <p:cNvSpPr txBox="1"/>
          <p:nvPr/>
        </p:nvSpPr>
        <p:spPr>
          <a:xfrm>
            <a:off x="-1" y="639633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Arthur Rattanavong</a:t>
            </a:r>
          </a:p>
        </p:txBody>
      </p:sp>
    </p:spTree>
    <p:extLst>
      <p:ext uri="{BB962C8B-B14F-4D97-AF65-F5344CB8AC3E}">
        <p14:creationId xmlns:p14="http://schemas.microsoft.com/office/powerpoint/2010/main" val="112326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71A9C-152F-98B9-A7A5-F01B71AF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45049-3EA1-E525-244B-1F7FD905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Environnement de développement : Visual Studio Code</a:t>
            </a:r>
          </a:p>
          <a:p>
            <a:endParaRPr lang="fr-FR" dirty="0"/>
          </a:p>
          <a:p>
            <a:r>
              <a:rPr lang="fr-FR" dirty="0"/>
              <a:t>Langage : Python</a:t>
            </a:r>
          </a:p>
          <a:p>
            <a:endParaRPr lang="fr-FR" dirty="0"/>
          </a:p>
          <a:p>
            <a:r>
              <a:rPr lang="fr-FR" dirty="0"/>
              <a:t>Outil de </a:t>
            </a:r>
            <a:r>
              <a:rPr lang="fr-FR" dirty="0" err="1"/>
              <a:t>scraping</a:t>
            </a:r>
            <a:r>
              <a:rPr lang="fr-FR" dirty="0"/>
              <a:t> : </a:t>
            </a:r>
            <a:r>
              <a:rPr lang="fr-FR" dirty="0" err="1"/>
              <a:t>selenium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2"/>
              </a:rPr>
              <a:t>API utilisée</a:t>
            </a:r>
            <a:r>
              <a:rPr lang="fr-FR" dirty="0"/>
              <a:t> (disponible grâce à Bybit)</a:t>
            </a:r>
          </a:p>
        </p:txBody>
      </p:sp>
    </p:spTree>
    <p:extLst>
      <p:ext uri="{BB962C8B-B14F-4D97-AF65-F5344CB8AC3E}">
        <p14:creationId xmlns:p14="http://schemas.microsoft.com/office/powerpoint/2010/main" val="6050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x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D60E-7018-E765-E934-EAC9F0E4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fonctionnelle (partie 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34AA4-686C-C83F-6F1D-C62B2A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Une fonction qui permet d’optimiser la mémoire utilisée par le programme</a:t>
            </a:r>
          </a:p>
          <a:p>
            <a:r>
              <a:rPr lang="fr-FR" dirty="0"/>
              <a:t>Une fonction pour récupérer le nombre de décimales d’un nombre</a:t>
            </a:r>
          </a:p>
          <a:p>
            <a:r>
              <a:rPr lang="fr-FR" dirty="0"/>
              <a:t>Une fonction qui permet de lire les clés API</a:t>
            </a:r>
          </a:p>
          <a:p>
            <a:r>
              <a:rPr lang="fr-FR" dirty="0"/>
              <a:t>Une fonction qui converti une quantité de cryptomonnaie en quantité de dollars</a:t>
            </a:r>
          </a:p>
          <a:p>
            <a:r>
              <a:rPr lang="fr-FR" dirty="0"/>
              <a:t>Une fonction qui converti une quantité de dollars en quantité de cryptomonnaie</a:t>
            </a:r>
          </a:p>
          <a:p>
            <a:r>
              <a:rPr lang="fr-FR" dirty="0"/>
              <a:t>Une fonction qui permet d’ouvrir une position d’achat ou de vente sur </a:t>
            </a:r>
            <a:r>
              <a:rPr lang="fr-FR" dirty="0" err="1"/>
              <a:t>Bybit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2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x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D60E-7018-E765-E934-EAC9F0E4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fonctionnelle (partie 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34AA4-686C-C83F-6F1D-C62B2A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fonction qui permet de récupérer toutes les paires échangeables sur </a:t>
            </a:r>
            <a:r>
              <a:rPr lang="fr-FR" dirty="0" err="1"/>
              <a:t>Bybit</a:t>
            </a:r>
            <a:endParaRPr lang="fr-FR" dirty="0"/>
          </a:p>
          <a:p>
            <a:r>
              <a:rPr lang="fr-FR" dirty="0"/>
              <a:t>Je </a:t>
            </a:r>
            <a:r>
              <a:rPr lang="fr-FR" dirty="0" err="1"/>
              <a:t>scrap</a:t>
            </a:r>
            <a:r>
              <a:rPr lang="fr-FR" dirty="0"/>
              <a:t> le site de </a:t>
            </a:r>
            <a:r>
              <a:rPr lang="fr-FR" dirty="0" err="1"/>
              <a:t>Binance</a:t>
            </a:r>
            <a:r>
              <a:rPr lang="fr-FR" dirty="0"/>
              <a:t> pour regarder ce que font les traders, fonction à modifier car désormais il faut se connecter pour accéder aux </a:t>
            </a:r>
            <a:r>
              <a:rPr lang="fr-FR" dirty="0" err="1"/>
              <a:t>trades</a:t>
            </a:r>
            <a:r>
              <a:rPr lang="fr-FR" dirty="0"/>
              <a:t> des autres traders. J'ai déjà commencé par un système ou je récupère les cookies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19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6673A-00D3-6877-EE0D-4A6304DA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d’emploi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2C0C0-BFDF-3715-F587-A5482849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exécute le code</a:t>
            </a:r>
          </a:p>
          <a:p>
            <a:r>
              <a:rPr lang="fr-FR" dirty="0"/>
              <a:t>Ensuite, il suffit de donner le lien de plusieurs traders présent sur ce </a:t>
            </a:r>
            <a:r>
              <a:rPr lang="fr-FR" dirty="0">
                <a:hlinkClick r:id="rId2"/>
              </a:rPr>
              <a:t>site</a:t>
            </a:r>
            <a:endParaRPr lang="fr-FR" dirty="0"/>
          </a:p>
          <a:p>
            <a:r>
              <a:rPr lang="fr-FR" dirty="0"/>
              <a:t>Ensuite on entre la quantité en dollars que l’on est prêt à investir dans une position</a:t>
            </a:r>
          </a:p>
          <a:p>
            <a:r>
              <a:rPr lang="fr-FR" dirty="0"/>
              <a:t>Le programme va ensuite suivre activement  tous les mouvements des traders</a:t>
            </a:r>
          </a:p>
          <a:p>
            <a:r>
              <a:rPr lang="fr-FR" dirty="0"/>
              <a:t>Attention !! Sous la forme actuelle </a:t>
            </a:r>
            <a:r>
              <a:rPr lang="fr-FR"/>
              <a:t>du programme, </a:t>
            </a:r>
            <a:r>
              <a:rPr lang="fr-FR" dirty="0"/>
              <a:t>la latence d’actualisation des </a:t>
            </a:r>
            <a:r>
              <a:rPr lang="fr-FR" dirty="0" err="1"/>
              <a:t>trades</a:t>
            </a:r>
            <a:r>
              <a:rPr lang="fr-FR" dirty="0"/>
              <a:t> garantit des résultats aléatoires</a:t>
            </a:r>
          </a:p>
        </p:txBody>
      </p:sp>
    </p:spTree>
    <p:extLst>
      <p:ext uri="{BB962C8B-B14F-4D97-AF65-F5344CB8AC3E}">
        <p14:creationId xmlns:p14="http://schemas.microsoft.com/office/powerpoint/2010/main" val="730377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234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</vt:lpstr>
      <vt:lpstr>Décomposition fonctionnelle (partie 1)</vt:lpstr>
      <vt:lpstr>Décomposition fonctionnelle (partie 2)</vt:lpstr>
      <vt:lpstr>Mode d’emploi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Rattanavong</dc:creator>
  <cp:lastModifiedBy>Arthur Rattanavong</cp:lastModifiedBy>
  <cp:revision>14</cp:revision>
  <dcterms:created xsi:type="dcterms:W3CDTF">2023-03-12T21:57:09Z</dcterms:created>
  <dcterms:modified xsi:type="dcterms:W3CDTF">2023-05-02T16:22:55Z</dcterms:modified>
</cp:coreProperties>
</file>