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581C1C-84C5-4028-9A28-6C47637B8D49}" v="4" dt="2022-06-03T23:31:33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PERACOLLI DE FREITAS ." userId="d79d44a9-41c0-452e-aaaa-e83ec05c4c39" providerId="ADAL" clId="{CA581C1C-84C5-4028-9A28-6C47637B8D49}"/>
    <pc:docChg chg="undo custSel addSld delSld modSld">
      <pc:chgData name="ARTHUR PERACOLLI DE FREITAS ." userId="d79d44a9-41c0-452e-aaaa-e83ec05c4c39" providerId="ADAL" clId="{CA581C1C-84C5-4028-9A28-6C47637B8D49}" dt="2022-06-03T23:42:37.318" v="221" actId="20577"/>
      <pc:docMkLst>
        <pc:docMk/>
      </pc:docMkLst>
      <pc:sldChg chg="addSp delSp modSp new mod">
        <pc:chgData name="ARTHUR PERACOLLI DE FREITAS ." userId="d79d44a9-41c0-452e-aaaa-e83ec05c4c39" providerId="ADAL" clId="{CA581C1C-84C5-4028-9A28-6C47637B8D49}" dt="2022-06-03T23:28:56.638" v="117" actId="1076"/>
        <pc:sldMkLst>
          <pc:docMk/>
          <pc:sldMk cId="2705456166" sldId="256"/>
        </pc:sldMkLst>
        <pc:spChg chg="add del">
          <ac:chgData name="ARTHUR PERACOLLI DE FREITAS ." userId="d79d44a9-41c0-452e-aaaa-e83ec05c4c39" providerId="ADAL" clId="{CA581C1C-84C5-4028-9A28-6C47637B8D49}" dt="2022-06-03T23:15:05.760" v="7" actId="478"/>
          <ac:spMkLst>
            <pc:docMk/>
            <pc:sldMk cId="2705456166" sldId="256"/>
            <ac:spMk id="6" creationId="{A5E3A491-EECF-609C-AA7B-D05D0E7E34D7}"/>
          </ac:spMkLst>
        </pc:spChg>
        <pc:spChg chg="add mod">
          <ac:chgData name="ARTHUR PERACOLLI DE FREITAS ." userId="d79d44a9-41c0-452e-aaaa-e83ec05c4c39" providerId="ADAL" clId="{CA581C1C-84C5-4028-9A28-6C47637B8D49}" dt="2022-06-03T23:28:56.638" v="117" actId="1076"/>
          <ac:spMkLst>
            <pc:docMk/>
            <pc:sldMk cId="2705456166" sldId="256"/>
            <ac:spMk id="7" creationId="{27ECC344-8BE3-6C28-DD74-0822CB747766}"/>
          </ac:spMkLst>
        </pc:spChg>
        <pc:picChg chg="add mod">
          <ac:chgData name="ARTHUR PERACOLLI DE FREITAS ." userId="d79d44a9-41c0-452e-aaaa-e83ec05c4c39" providerId="ADAL" clId="{CA581C1C-84C5-4028-9A28-6C47637B8D49}" dt="2022-06-03T23:14:52.471" v="5" actId="962"/>
          <ac:picMkLst>
            <pc:docMk/>
            <pc:sldMk cId="2705456166" sldId="256"/>
            <ac:picMk id="5" creationId="{72A1FBB4-CD6F-5CDF-8921-E7699E63BF91}"/>
          </ac:picMkLst>
        </pc:picChg>
        <pc:picChg chg="add del mod">
          <ac:chgData name="ARTHUR PERACOLLI DE FREITAS ." userId="d79d44a9-41c0-452e-aaaa-e83ec05c4c39" providerId="ADAL" clId="{CA581C1C-84C5-4028-9A28-6C47637B8D49}" dt="2022-06-03T23:27:54.117" v="113" actId="478"/>
          <ac:picMkLst>
            <pc:docMk/>
            <pc:sldMk cId="2705456166" sldId="256"/>
            <ac:picMk id="9" creationId="{0D7DD011-BB77-3276-9C7B-E170B568A33E}"/>
          </ac:picMkLst>
        </pc:picChg>
      </pc:sldChg>
      <pc:sldChg chg="addSp delSp modSp new mod setBg addAnim delAnim">
        <pc:chgData name="ARTHUR PERACOLLI DE FREITAS ." userId="d79d44a9-41c0-452e-aaaa-e83ec05c4c39" providerId="ADAL" clId="{CA581C1C-84C5-4028-9A28-6C47637B8D49}" dt="2022-06-03T23:33:13.808" v="153" actId="26606"/>
        <pc:sldMkLst>
          <pc:docMk/>
          <pc:sldMk cId="398488568" sldId="257"/>
        </pc:sldMkLst>
        <pc:spChg chg="mod">
          <ac:chgData name="ARTHUR PERACOLLI DE FREITAS ." userId="d79d44a9-41c0-452e-aaaa-e83ec05c4c39" providerId="ADAL" clId="{CA581C1C-84C5-4028-9A28-6C47637B8D49}" dt="2022-06-03T23:33:13.808" v="153" actId="26606"/>
          <ac:spMkLst>
            <pc:docMk/>
            <pc:sldMk cId="398488568" sldId="257"/>
            <ac:spMk id="2" creationId="{916E17E5-4A77-F825-D1F8-CEC9C31F9D8B}"/>
          </ac:spMkLst>
        </pc:spChg>
        <pc:spChg chg="del mod">
          <ac:chgData name="ARTHUR PERACOLLI DE FREITAS ." userId="d79d44a9-41c0-452e-aaaa-e83ec05c4c39" providerId="ADAL" clId="{CA581C1C-84C5-4028-9A28-6C47637B8D49}" dt="2022-06-03T23:29:48.146" v="121" actId="26606"/>
          <ac:spMkLst>
            <pc:docMk/>
            <pc:sldMk cId="398488568" sldId="257"/>
            <ac:spMk id="3" creationId="{A7FAC4F0-8B54-C337-0170-F309B7420C4B}"/>
          </ac:spMkLst>
        </pc:spChg>
        <pc:spChg chg="add del">
          <ac:chgData name="ARTHUR PERACOLLI DE FREITAS ." userId="d79d44a9-41c0-452e-aaaa-e83ec05c4c39" providerId="ADAL" clId="{CA581C1C-84C5-4028-9A28-6C47637B8D49}" dt="2022-06-03T23:29:48.122" v="120" actId="26606"/>
          <ac:spMkLst>
            <pc:docMk/>
            <pc:sldMk cId="398488568" sldId="257"/>
            <ac:spMk id="8" creationId="{5A0118C5-4F8D-4CF4-BADD-53FEACC6C42A}"/>
          </ac:spMkLst>
        </pc:spChg>
        <pc:spChg chg="add del">
          <ac:chgData name="ARTHUR PERACOLLI DE FREITAS ." userId="d79d44a9-41c0-452e-aaaa-e83ec05c4c39" providerId="ADAL" clId="{CA581C1C-84C5-4028-9A28-6C47637B8D49}" dt="2022-06-03T23:29:48.122" v="120" actId="26606"/>
          <ac:spMkLst>
            <pc:docMk/>
            <pc:sldMk cId="398488568" sldId="257"/>
            <ac:spMk id="10" creationId="{4E0A5C5C-2A95-428E-9F6A-0D29EBD57C9F}"/>
          </ac:spMkLst>
        </pc:spChg>
        <pc:spChg chg="add del">
          <ac:chgData name="ARTHUR PERACOLLI DE FREITAS ." userId="d79d44a9-41c0-452e-aaaa-e83ec05c4c39" providerId="ADAL" clId="{CA581C1C-84C5-4028-9A28-6C47637B8D49}" dt="2022-06-03T23:29:48.122" v="120" actId="26606"/>
          <ac:spMkLst>
            <pc:docMk/>
            <pc:sldMk cId="398488568" sldId="257"/>
            <ac:spMk id="12" creationId="{1056F38F-7C4E-461D-8709-7D0024AE1F79}"/>
          </ac:spMkLst>
        </pc:spChg>
        <pc:spChg chg="add del">
          <ac:chgData name="ARTHUR PERACOLLI DE FREITAS ." userId="d79d44a9-41c0-452e-aaaa-e83ec05c4c39" providerId="ADAL" clId="{CA581C1C-84C5-4028-9A28-6C47637B8D49}" dt="2022-06-03T23:29:48.122" v="120" actId="26606"/>
          <ac:spMkLst>
            <pc:docMk/>
            <pc:sldMk cId="398488568" sldId="257"/>
            <ac:spMk id="14" creationId="{C7278469-3C3C-49CE-AEEE-E176A4900B78}"/>
          </ac:spMkLst>
        </pc:spChg>
        <pc:spChg chg="add del">
          <ac:chgData name="ARTHUR PERACOLLI DE FREITAS ." userId="d79d44a9-41c0-452e-aaaa-e83ec05c4c39" providerId="ADAL" clId="{CA581C1C-84C5-4028-9A28-6C47637B8D49}" dt="2022-06-03T23:29:48.122" v="120" actId="26606"/>
          <ac:spMkLst>
            <pc:docMk/>
            <pc:sldMk cId="398488568" sldId="257"/>
            <ac:spMk id="20" creationId="{4C6598AB-1C17-4D54-951C-A082D94ACB7A}"/>
          </ac:spMkLst>
        </pc:spChg>
        <pc:spChg chg="add del">
          <ac:chgData name="ARTHUR PERACOLLI DE FREITAS ." userId="d79d44a9-41c0-452e-aaaa-e83ec05c4c39" providerId="ADAL" clId="{CA581C1C-84C5-4028-9A28-6C47637B8D49}" dt="2022-06-03T23:29:48.122" v="120" actId="26606"/>
          <ac:spMkLst>
            <pc:docMk/>
            <pc:sldMk cId="398488568" sldId="257"/>
            <ac:spMk id="22" creationId="{C83B66D7-137D-4AC1-B172-53D60F08BEB5}"/>
          </ac:spMkLst>
        </pc:spChg>
        <pc:spChg chg="add del">
          <ac:chgData name="ARTHUR PERACOLLI DE FREITAS ." userId="d79d44a9-41c0-452e-aaaa-e83ec05c4c39" providerId="ADAL" clId="{CA581C1C-84C5-4028-9A28-6C47637B8D49}" dt="2022-06-03T23:29:48.122" v="120" actId="26606"/>
          <ac:spMkLst>
            <pc:docMk/>
            <pc:sldMk cId="398488568" sldId="257"/>
            <ac:spMk id="24" creationId="{F6B92503-6984-4D15-8B98-8718709B785D}"/>
          </ac:spMkLst>
        </pc:spChg>
        <pc:spChg chg="add del">
          <ac:chgData name="ARTHUR PERACOLLI DE FREITAS ." userId="d79d44a9-41c0-452e-aaaa-e83ec05c4c39" providerId="ADAL" clId="{CA581C1C-84C5-4028-9A28-6C47637B8D49}" dt="2022-06-03T23:29:48.122" v="120" actId="26606"/>
          <ac:spMkLst>
            <pc:docMk/>
            <pc:sldMk cId="398488568" sldId="257"/>
            <ac:spMk id="26" creationId="{08DDF938-524E-4C18-A47D-C00627832366}"/>
          </ac:spMkLst>
        </pc:spChg>
        <pc:spChg chg="add del">
          <ac:chgData name="ARTHUR PERACOLLI DE FREITAS ." userId="d79d44a9-41c0-452e-aaaa-e83ec05c4c39" providerId="ADAL" clId="{CA581C1C-84C5-4028-9A28-6C47637B8D49}" dt="2022-06-03T23:33:13.808" v="153" actId="26606"/>
          <ac:spMkLst>
            <pc:docMk/>
            <pc:sldMk cId="398488568" sldId="257"/>
            <ac:spMk id="35" creationId="{787F4F1C-8D3D-4EC1-B72D-A0470A5A08B8}"/>
          </ac:spMkLst>
        </pc:spChg>
        <pc:spChg chg="add del">
          <ac:chgData name="ARTHUR PERACOLLI DE FREITAS ." userId="d79d44a9-41c0-452e-aaaa-e83ec05c4c39" providerId="ADAL" clId="{CA581C1C-84C5-4028-9A28-6C47637B8D49}" dt="2022-06-03T23:32:48.179" v="140" actId="26606"/>
          <ac:spMkLst>
            <pc:docMk/>
            <pc:sldMk cId="398488568" sldId="257"/>
            <ac:spMk id="44" creationId="{51F77B6A-7F53-4B28-B73D-C8CC899AB221}"/>
          </ac:spMkLst>
        </pc:spChg>
        <pc:spChg chg="add del">
          <ac:chgData name="ARTHUR PERACOLLI DE FREITAS ." userId="d79d44a9-41c0-452e-aaaa-e83ec05c4c39" providerId="ADAL" clId="{CA581C1C-84C5-4028-9A28-6C47637B8D49}" dt="2022-06-03T23:32:58.364" v="149" actId="26606"/>
          <ac:spMkLst>
            <pc:docMk/>
            <pc:sldMk cId="398488568" sldId="257"/>
            <ac:spMk id="48" creationId="{38C3DB02-606C-40EC-8381-7A29A1ADFAE7}"/>
          </ac:spMkLst>
        </pc:spChg>
        <pc:spChg chg="add del">
          <ac:chgData name="ARTHUR PERACOLLI DE FREITAS ." userId="d79d44a9-41c0-452e-aaaa-e83ec05c4c39" providerId="ADAL" clId="{CA581C1C-84C5-4028-9A28-6C47637B8D49}" dt="2022-06-03T23:32:48.179" v="140" actId="26606"/>
          <ac:spMkLst>
            <pc:docMk/>
            <pc:sldMk cId="398488568" sldId="257"/>
            <ac:spMk id="50" creationId="{F6E412EF-CF39-4C25-85B0-DB30B1B0A8C4}"/>
          </ac:spMkLst>
        </pc:spChg>
        <pc:spChg chg="add del">
          <ac:chgData name="ARTHUR PERACOLLI DE FREITAS ." userId="d79d44a9-41c0-452e-aaaa-e83ec05c4c39" providerId="ADAL" clId="{CA581C1C-84C5-4028-9A28-6C47637B8D49}" dt="2022-06-03T23:32:50.447" v="144" actId="26606"/>
          <ac:spMkLst>
            <pc:docMk/>
            <pc:sldMk cId="398488568" sldId="257"/>
            <ac:spMk id="51" creationId="{B81933D1-5615-42C7-9C0B-4EB7105CCE2D}"/>
          </ac:spMkLst>
        </pc:spChg>
        <pc:spChg chg="add del">
          <ac:chgData name="ARTHUR PERACOLLI DE FREITAS ." userId="d79d44a9-41c0-452e-aaaa-e83ec05c4c39" providerId="ADAL" clId="{CA581C1C-84C5-4028-9A28-6C47637B8D49}" dt="2022-06-03T23:32:48.179" v="140" actId="26606"/>
          <ac:spMkLst>
            <pc:docMk/>
            <pc:sldMk cId="398488568" sldId="257"/>
            <ac:spMk id="52" creationId="{E8DA6235-17F2-4C9E-88C6-C5D38D8D3C03}"/>
          </ac:spMkLst>
        </pc:spChg>
        <pc:spChg chg="add del">
          <ac:chgData name="ARTHUR PERACOLLI DE FREITAS ." userId="d79d44a9-41c0-452e-aaaa-e83ec05c4c39" providerId="ADAL" clId="{CA581C1C-84C5-4028-9A28-6C47637B8D49}" dt="2022-06-03T23:32:50.447" v="144" actId="26606"/>
          <ac:spMkLst>
            <pc:docMk/>
            <pc:sldMk cId="398488568" sldId="257"/>
            <ac:spMk id="53" creationId="{19C9EAEA-39D0-4B0E-A0EB-51E7B26740B1}"/>
          </ac:spMkLst>
        </pc:spChg>
        <pc:spChg chg="add del">
          <ac:chgData name="ARTHUR PERACOLLI DE FREITAS ." userId="d79d44a9-41c0-452e-aaaa-e83ec05c4c39" providerId="ADAL" clId="{CA581C1C-84C5-4028-9A28-6C47637B8D49}" dt="2022-06-03T23:32:48.179" v="140" actId="26606"/>
          <ac:spMkLst>
            <pc:docMk/>
            <pc:sldMk cId="398488568" sldId="257"/>
            <ac:spMk id="54" creationId="{B55DEF71-1741-4489-8E77-46FC5BAA66E2}"/>
          </ac:spMkLst>
        </pc:spChg>
        <pc:spChg chg="add del">
          <ac:chgData name="ARTHUR PERACOLLI DE FREITAS ." userId="d79d44a9-41c0-452e-aaaa-e83ec05c4c39" providerId="ADAL" clId="{CA581C1C-84C5-4028-9A28-6C47637B8D49}" dt="2022-06-03T23:32:48.179" v="140" actId="26606"/>
          <ac:spMkLst>
            <pc:docMk/>
            <pc:sldMk cId="398488568" sldId="257"/>
            <ac:spMk id="56" creationId="{82347B6D-A7CC-48EB-861F-917D0D61E3EA}"/>
          </ac:spMkLst>
        </pc:spChg>
        <pc:spChg chg="add del">
          <ac:chgData name="ARTHUR PERACOLLI DE FREITAS ." userId="d79d44a9-41c0-452e-aaaa-e83ec05c4c39" providerId="ADAL" clId="{CA581C1C-84C5-4028-9A28-6C47637B8D49}" dt="2022-06-03T23:32:48.179" v="140" actId="26606"/>
          <ac:spMkLst>
            <pc:docMk/>
            <pc:sldMk cId="398488568" sldId="257"/>
            <ac:spMk id="58" creationId="{A7A0A46D-CC9B-4E32-870A-7BC2DF940144}"/>
          </ac:spMkLst>
        </pc:spChg>
        <pc:spChg chg="add del">
          <ac:chgData name="ARTHUR PERACOLLI DE FREITAS ." userId="d79d44a9-41c0-452e-aaaa-e83ec05c4c39" providerId="ADAL" clId="{CA581C1C-84C5-4028-9A28-6C47637B8D49}" dt="2022-06-03T23:32:48.179" v="140" actId="26606"/>
          <ac:spMkLst>
            <pc:docMk/>
            <pc:sldMk cId="398488568" sldId="257"/>
            <ac:spMk id="60" creationId="{9178722E-1BD0-427E-BAAE-4F206DAB5818}"/>
          </ac:spMkLst>
        </pc:spChg>
        <pc:spChg chg="add del">
          <ac:chgData name="ARTHUR PERACOLLI DE FREITAS ." userId="d79d44a9-41c0-452e-aaaa-e83ec05c4c39" providerId="ADAL" clId="{CA581C1C-84C5-4028-9A28-6C47637B8D49}" dt="2022-06-03T23:32:48.179" v="140" actId="26606"/>
          <ac:spMkLst>
            <pc:docMk/>
            <pc:sldMk cId="398488568" sldId="257"/>
            <ac:spMk id="62" creationId="{A753B935-E3DD-466D-BFAC-68E0BE02D092}"/>
          </ac:spMkLst>
        </pc:spChg>
        <pc:spChg chg="add del">
          <ac:chgData name="ARTHUR PERACOLLI DE FREITAS ." userId="d79d44a9-41c0-452e-aaaa-e83ec05c4c39" providerId="ADAL" clId="{CA581C1C-84C5-4028-9A28-6C47637B8D49}" dt="2022-06-03T23:32:48.179" v="140" actId="26606"/>
          <ac:spMkLst>
            <pc:docMk/>
            <pc:sldMk cId="398488568" sldId="257"/>
            <ac:spMk id="64" creationId="{FB034F26-4148-4B59-B493-14D7A9A8BAA9}"/>
          </ac:spMkLst>
        </pc:spChg>
        <pc:spChg chg="add del">
          <ac:chgData name="ARTHUR PERACOLLI DE FREITAS ." userId="d79d44a9-41c0-452e-aaaa-e83ec05c4c39" providerId="ADAL" clId="{CA581C1C-84C5-4028-9A28-6C47637B8D49}" dt="2022-06-03T23:32:49.492" v="142" actId="26606"/>
          <ac:spMkLst>
            <pc:docMk/>
            <pc:sldMk cId="398488568" sldId="257"/>
            <ac:spMk id="73" creationId="{AB45A142-4255-493C-8284-5D566C121B10}"/>
          </ac:spMkLst>
        </pc:spChg>
        <pc:spChg chg="add del">
          <ac:chgData name="ARTHUR PERACOLLI DE FREITAS ." userId="d79d44a9-41c0-452e-aaaa-e83ec05c4c39" providerId="ADAL" clId="{CA581C1C-84C5-4028-9A28-6C47637B8D49}" dt="2022-06-03T23:32:50.447" v="144" actId="26606"/>
          <ac:spMkLst>
            <pc:docMk/>
            <pc:sldMk cId="398488568" sldId="257"/>
            <ac:spMk id="76" creationId="{47942995-B07F-4636-9A06-C6A104B260A8}"/>
          </ac:spMkLst>
        </pc:spChg>
        <pc:spChg chg="add del">
          <ac:chgData name="ARTHUR PERACOLLI DE FREITAS ." userId="d79d44a9-41c0-452e-aaaa-e83ec05c4c39" providerId="ADAL" clId="{CA581C1C-84C5-4028-9A28-6C47637B8D49}" dt="2022-06-03T23:32:52.829" v="146" actId="26606"/>
          <ac:spMkLst>
            <pc:docMk/>
            <pc:sldMk cId="398488568" sldId="257"/>
            <ac:spMk id="79" creationId="{9B37791B-B040-4694-BFDC-8DD132D86E8E}"/>
          </ac:spMkLst>
        </pc:spChg>
        <pc:spChg chg="add del">
          <ac:chgData name="ARTHUR PERACOLLI DE FREITAS ." userId="d79d44a9-41c0-452e-aaaa-e83ec05c4c39" providerId="ADAL" clId="{CA581C1C-84C5-4028-9A28-6C47637B8D49}" dt="2022-06-03T23:32:58.364" v="149" actId="26606"/>
          <ac:spMkLst>
            <pc:docMk/>
            <pc:sldMk cId="398488568" sldId="257"/>
            <ac:spMk id="91" creationId="{C6B158B5-50B5-4927-A367-7C9F3AFE5DCB}"/>
          </ac:spMkLst>
        </pc:spChg>
        <pc:spChg chg="add del">
          <ac:chgData name="ARTHUR PERACOLLI DE FREITAS ." userId="d79d44a9-41c0-452e-aaaa-e83ec05c4c39" providerId="ADAL" clId="{CA581C1C-84C5-4028-9A28-6C47637B8D49}" dt="2022-06-03T23:32:58.364" v="149" actId="26606"/>
          <ac:spMkLst>
            <pc:docMk/>
            <pc:sldMk cId="398488568" sldId="257"/>
            <ac:spMk id="92" creationId="{B01367A3-F670-4BD9-9972-F7E97FC227ED}"/>
          </ac:spMkLst>
        </pc:spChg>
        <pc:spChg chg="add del">
          <ac:chgData name="ARTHUR PERACOLLI DE FREITAS ." userId="d79d44a9-41c0-452e-aaaa-e83ec05c4c39" providerId="ADAL" clId="{CA581C1C-84C5-4028-9A28-6C47637B8D49}" dt="2022-06-03T23:33:13.771" v="152" actId="26606"/>
          <ac:spMkLst>
            <pc:docMk/>
            <pc:sldMk cId="398488568" sldId="257"/>
            <ac:spMk id="94" creationId="{58153EC8-8E01-4D70-B575-24ABD35A1125}"/>
          </ac:spMkLst>
        </pc:spChg>
        <pc:spChg chg="add">
          <ac:chgData name="ARTHUR PERACOLLI DE FREITAS ." userId="d79d44a9-41c0-452e-aaaa-e83ec05c4c39" providerId="ADAL" clId="{CA581C1C-84C5-4028-9A28-6C47637B8D49}" dt="2022-06-03T23:33:13.808" v="153" actId="26606"/>
          <ac:spMkLst>
            <pc:docMk/>
            <pc:sldMk cId="398488568" sldId="257"/>
            <ac:spMk id="96" creationId="{9B37791B-B040-4694-BFDC-8DD132D86E8E}"/>
          </ac:spMkLst>
        </pc:spChg>
        <pc:grpChg chg="add del">
          <ac:chgData name="ARTHUR PERACOLLI DE FREITAS ." userId="d79d44a9-41c0-452e-aaaa-e83ec05c4c39" providerId="ADAL" clId="{CA581C1C-84C5-4028-9A28-6C47637B8D49}" dt="2022-06-03T23:29:48.122" v="120" actId="26606"/>
          <ac:grpSpMkLst>
            <pc:docMk/>
            <pc:sldMk cId="398488568" sldId="257"/>
            <ac:grpSpMk id="16" creationId="{93DC754C-7E09-422D-A8BB-AF632E90DFA2}"/>
          </ac:grpSpMkLst>
        </pc:grpChg>
        <pc:grpChg chg="add del">
          <ac:chgData name="ARTHUR PERACOLLI DE FREITAS ." userId="d79d44a9-41c0-452e-aaaa-e83ec05c4c39" providerId="ADAL" clId="{CA581C1C-84C5-4028-9A28-6C47637B8D49}" dt="2022-06-03T23:29:48.122" v="120" actId="26606"/>
          <ac:grpSpMkLst>
            <pc:docMk/>
            <pc:sldMk cId="398488568" sldId="257"/>
            <ac:grpSpMk id="28" creationId="{3773FAF5-C452-4455-9411-D6AF5EBD4CA9}"/>
          </ac:grpSpMkLst>
        </pc:grpChg>
        <pc:grpChg chg="add del">
          <ac:chgData name="ARTHUR PERACOLLI DE FREITAS ." userId="d79d44a9-41c0-452e-aaaa-e83ec05c4c39" providerId="ADAL" clId="{CA581C1C-84C5-4028-9A28-6C47637B8D49}" dt="2022-06-03T23:33:13.808" v="153" actId="26606"/>
          <ac:grpSpMkLst>
            <pc:docMk/>
            <pc:sldMk cId="398488568" sldId="257"/>
            <ac:grpSpMk id="36" creationId="{D1E3DD61-64DB-46AD-B249-E273CD86B051}"/>
          </ac:grpSpMkLst>
        </pc:grpChg>
        <pc:grpChg chg="add del">
          <ac:chgData name="ARTHUR PERACOLLI DE FREITAS ." userId="d79d44a9-41c0-452e-aaaa-e83ec05c4c39" providerId="ADAL" clId="{CA581C1C-84C5-4028-9A28-6C47637B8D49}" dt="2022-06-03T23:32:48.179" v="140" actId="26606"/>
          <ac:grpSpMkLst>
            <pc:docMk/>
            <pc:sldMk cId="398488568" sldId="257"/>
            <ac:grpSpMk id="46" creationId="{2515629F-0D83-4A44-A125-CD50FC660AB4}"/>
          </ac:grpSpMkLst>
        </pc:grpChg>
        <pc:grpChg chg="add del">
          <ac:chgData name="ARTHUR PERACOLLI DE FREITAS ." userId="d79d44a9-41c0-452e-aaaa-e83ec05c4c39" providerId="ADAL" clId="{CA581C1C-84C5-4028-9A28-6C47637B8D49}" dt="2022-06-03T23:32:48.179" v="140" actId="26606"/>
          <ac:grpSpMkLst>
            <pc:docMk/>
            <pc:sldMk cId="398488568" sldId="257"/>
            <ac:grpSpMk id="66" creationId="{5E6BB5FD-DB7B-4BE3-BA45-1EF042115ED5}"/>
          </ac:grpSpMkLst>
        </pc:grpChg>
        <pc:grpChg chg="add del">
          <ac:chgData name="ARTHUR PERACOLLI DE FREITAS ." userId="d79d44a9-41c0-452e-aaaa-e83ec05c4c39" providerId="ADAL" clId="{CA581C1C-84C5-4028-9A28-6C47637B8D49}" dt="2022-06-03T23:32:50.447" v="144" actId="26606"/>
          <ac:grpSpMkLst>
            <pc:docMk/>
            <pc:sldMk cId="398488568" sldId="257"/>
            <ac:grpSpMk id="77" creationId="{032D8612-31EB-44CF-A1D0-14FD4C705424}"/>
          </ac:grpSpMkLst>
        </pc:grpChg>
        <pc:grpChg chg="add del">
          <ac:chgData name="ARTHUR PERACOLLI DE FREITAS ." userId="d79d44a9-41c0-452e-aaaa-e83ec05c4c39" providerId="ADAL" clId="{CA581C1C-84C5-4028-9A28-6C47637B8D49}" dt="2022-06-03T23:32:52.829" v="146" actId="26606"/>
          <ac:grpSpMkLst>
            <pc:docMk/>
            <pc:sldMk cId="398488568" sldId="257"/>
            <ac:grpSpMk id="80" creationId="{0DBA5192-D1D6-4385-9B20-7991E99218E9}"/>
          </ac:grpSpMkLst>
        </pc:grpChg>
        <pc:grpChg chg="add">
          <ac:chgData name="ARTHUR PERACOLLI DE FREITAS ." userId="d79d44a9-41c0-452e-aaaa-e83ec05c4c39" providerId="ADAL" clId="{CA581C1C-84C5-4028-9A28-6C47637B8D49}" dt="2022-06-03T23:33:13.808" v="153" actId="26606"/>
          <ac:grpSpMkLst>
            <pc:docMk/>
            <pc:sldMk cId="398488568" sldId="257"/>
            <ac:grpSpMk id="97" creationId="{0B6CC640-0DD8-4721-B15B-253174AFBB98}"/>
          </ac:grpSpMkLst>
        </pc:grpChg>
        <pc:picChg chg="add mod">
          <ac:chgData name="ARTHUR PERACOLLI DE FREITAS ." userId="d79d44a9-41c0-452e-aaaa-e83ec05c4c39" providerId="ADAL" clId="{CA581C1C-84C5-4028-9A28-6C47637B8D49}" dt="2022-06-03T23:33:13.808" v="153" actId="26606"/>
          <ac:picMkLst>
            <pc:docMk/>
            <pc:sldMk cId="398488568" sldId="257"/>
            <ac:picMk id="5" creationId="{8020D99E-AD98-B8FA-7506-61F6CBC4F6BC}"/>
          </ac:picMkLst>
        </pc:picChg>
        <pc:cxnChg chg="add del">
          <ac:chgData name="ARTHUR PERACOLLI DE FREITAS ." userId="d79d44a9-41c0-452e-aaaa-e83ec05c4c39" providerId="ADAL" clId="{CA581C1C-84C5-4028-9A28-6C47637B8D49}" dt="2022-06-03T23:32:49.492" v="142" actId="26606"/>
          <ac:cxnSpMkLst>
            <pc:docMk/>
            <pc:sldMk cId="398488568" sldId="257"/>
            <ac:cxnSpMk id="74" creationId="{38FB9660-F42F-4313-BBC4-47C007FE484C}"/>
          </ac:cxnSpMkLst>
        </pc:cxnChg>
      </pc:sldChg>
      <pc:sldChg chg="new del">
        <pc:chgData name="ARTHUR PERACOLLI DE FREITAS ." userId="d79d44a9-41c0-452e-aaaa-e83ec05c4c39" providerId="ADAL" clId="{CA581C1C-84C5-4028-9A28-6C47637B8D49}" dt="2022-06-03T23:33:38.283" v="156" actId="47"/>
        <pc:sldMkLst>
          <pc:docMk/>
          <pc:sldMk cId="352594696" sldId="258"/>
        </pc:sldMkLst>
      </pc:sldChg>
      <pc:sldChg chg="modSp add mod">
        <pc:chgData name="ARTHUR PERACOLLI DE FREITAS ." userId="d79d44a9-41c0-452e-aaaa-e83ec05c4c39" providerId="ADAL" clId="{CA581C1C-84C5-4028-9A28-6C47637B8D49}" dt="2022-06-03T23:41:13.559" v="175" actId="790"/>
        <pc:sldMkLst>
          <pc:docMk/>
          <pc:sldMk cId="2566862596" sldId="259"/>
        </pc:sldMkLst>
        <pc:spChg chg="mod">
          <ac:chgData name="ARTHUR PERACOLLI DE FREITAS ." userId="d79d44a9-41c0-452e-aaaa-e83ec05c4c39" providerId="ADAL" clId="{CA581C1C-84C5-4028-9A28-6C47637B8D49}" dt="2022-06-03T23:41:13.559" v="175" actId="790"/>
          <ac:spMkLst>
            <pc:docMk/>
            <pc:sldMk cId="2566862596" sldId="259"/>
            <ac:spMk id="2" creationId="{916E17E5-4A77-F825-D1F8-CEC9C31F9D8B}"/>
          </ac:spMkLst>
        </pc:spChg>
      </pc:sldChg>
      <pc:sldChg chg="modSp add mod">
        <pc:chgData name="ARTHUR PERACOLLI DE FREITAS ." userId="d79d44a9-41c0-452e-aaaa-e83ec05c4c39" providerId="ADAL" clId="{CA581C1C-84C5-4028-9A28-6C47637B8D49}" dt="2022-06-03T23:41:55.282" v="192" actId="255"/>
        <pc:sldMkLst>
          <pc:docMk/>
          <pc:sldMk cId="3300386664" sldId="260"/>
        </pc:sldMkLst>
        <pc:spChg chg="mod">
          <ac:chgData name="ARTHUR PERACOLLI DE FREITAS ." userId="d79d44a9-41c0-452e-aaaa-e83ec05c4c39" providerId="ADAL" clId="{CA581C1C-84C5-4028-9A28-6C47637B8D49}" dt="2022-06-03T23:41:55.282" v="192" actId="255"/>
          <ac:spMkLst>
            <pc:docMk/>
            <pc:sldMk cId="3300386664" sldId="260"/>
            <ac:spMk id="2" creationId="{916E17E5-4A77-F825-D1F8-CEC9C31F9D8B}"/>
          </ac:spMkLst>
        </pc:spChg>
      </pc:sldChg>
      <pc:sldChg chg="modSp add mod">
        <pc:chgData name="ARTHUR PERACOLLI DE FREITAS ." userId="d79d44a9-41c0-452e-aaaa-e83ec05c4c39" providerId="ADAL" clId="{CA581C1C-84C5-4028-9A28-6C47637B8D49}" dt="2022-06-03T23:42:14.613" v="207" actId="20577"/>
        <pc:sldMkLst>
          <pc:docMk/>
          <pc:sldMk cId="2595785138" sldId="261"/>
        </pc:sldMkLst>
        <pc:spChg chg="mod">
          <ac:chgData name="ARTHUR PERACOLLI DE FREITAS ." userId="d79d44a9-41c0-452e-aaaa-e83ec05c4c39" providerId="ADAL" clId="{CA581C1C-84C5-4028-9A28-6C47637B8D49}" dt="2022-06-03T23:42:14.613" v="207" actId="20577"/>
          <ac:spMkLst>
            <pc:docMk/>
            <pc:sldMk cId="2595785138" sldId="261"/>
            <ac:spMk id="2" creationId="{916E17E5-4A77-F825-D1F8-CEC9C31F9D8B}"/>
          </ac:spMkLst>
        </pc:spChg>
      </pc:sldChg>
      <pc:sldChg chg="modSp add mod">
        <pc:chgData name="ARTHUR PERACOLLI DE FREITAS ." userId="d79d44a9-41c0-452e-aaaa-e83ec05c4c39" providerId="ADAL" clId="{CA581C1C-84C5-4028-9A28-6C47637B8D49}" dt="2022-06-03T23:42:37.318" v="221" actId="20577"/>
        <pc:sldMkLst>
          <pc:docMk/>
          <pc:sldMk cId="3208210367" sldId="262"/>
        </pc:sldMkLst>
        <pc:spChg chg="mod">
          <ac:chgData name="ARTHUR PERACOLLI DE FREITAS ." userId="d79d44a9-41c0-452e-aaaa-e83ec05c4c39" providerId="ADAL" clId="{CA581C1C-84C5-4028-9A28-6C47637B8D49}" dt="2022-06-03T23:42:37.318" v="221" actId="20577"/>
          <ac:spMkLst>
            <pc:docMk/>
            <pc:sldMk cId="3208210367" sldId="262"/>
            <ac:spMk id="2" creationId="{916E17E5-4A77-F825-D1F8-CEC9C31F9D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9E7A0-F3DA-72E2-BF4B-9B8E747D7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C04CAB-E3E4-AD9D-9044-C8ACF3B2E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799BF2-5093-98AD-40F6-DC7C6874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2561-C777-4DDF-AE6C-BB394743724C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86828C-99D9-1302-4FDE-9B707EEB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D950E8-CF8D-C6AC-5A05-00884D96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B112-E499-4BA1-AD97-21E363E7C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45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178AE-67CB-E91A-5BEA-806C1A2B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152065-BCAD-FEEB-9566-FC161A453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85F31D-69F7-58D1-CC97-1792D0E0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2561-C777-4DDF-AE6C-BB394743724C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E0564A-2B68-9CFA-AB84-286F9014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FEB694-EB67-FEA2-DCC8-909628DC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B112-E499-4BA1-AD97-21E363E7C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13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4E3F87-D734-525C-D9B7-21F356D1B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2D35EC-620A-97B8-5AF7-2C97E33A9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C19FBD-4A2F-CAA1-B685-59E2A2E0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2561-C777-4DDF-AE6C-BB394743724C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BA9D40-75C6-6645-7625-EDE47CC7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A1C6A-89E9-0875-2D49-AA427710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B112-E499-4BA1-AD97-21E363E7C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5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099D6-9756-0706-D2E0-C40C2C3F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DED1DB-92A6-8E63-E7B8-179A60595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E0238A-FE41-D3DB-EF04-9F6AB742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2561-C777-4DDF-AE6C-BB394743724C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FB0CD-6679-6C52-D08C-D06BCCD6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A0965D-FEF5-8B59-A238-68F3B82A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B112-E499-4BA1-AD97-21E363E7C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06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9E76F-16F5-C6BE-1122-2AD161C9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D8914F-1A9D-1C68-2E76-8625789EA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165EBD-0C37-2291-6001-91051593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2561-C777-4DDF-AE6C-BB394743724C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80FAFF-1FC6-8200-9B8A-3738252F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946F09-6AF7-17BF-9BFE-C7B892DA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B112-E499-4BA1-AD97-21E363E7C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25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3C6E8-1A09-728E-D20B-AAC622E6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CF5BB3-7F83-78C0-A986-B39C30650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528EB0-5EFE-C692-0FFB-C944CC377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32EA0D-9EAF-F0DF-6183-7D2EABEC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2561-C777-4DDF-AE6C-BB394743724C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2C875E-C44F-4933-1132-95BEB083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AFB249-F658-F72C-2E93-015DFEE2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B112-E499-4BA1-AD97-21E363E7C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31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B6DEA-C3F4-A301-AE37-DBF2067F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EAE87D-6AA2-7F98-949F-1B6CE74A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3765FA-B960-E069-9469-203C51B91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A2AE7F-8FB7-594A-D155-8973FAF2C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2442AF-414E-2CF4-6128-66FD089B7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10DBFE-F714-8B32-265B-1527DECC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2561-C777-4DDF-AE6C-BB394743724C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89C5B8-0F59-A860-7729-8895BD15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D03FDF-145A-DCF2-447A-4B3F236A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B112-E499-4BA1-AD97-21E363E7C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69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5A401-1614-A3C6-5F2F-94D465DB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ED2315-9FBB-AB23-9234-8C885781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2561-C777-4DDF-AE6C-BB394743724C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F7F892-F52F-4D9E-2D2D-49DA9BB4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BC284B-CC91-A28F-4343-91314F14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B112-E499-4BA1-AD97-21E363E7C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81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E1174B-0356-16B1-20C7-D13E8AB8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2561-C777-4DDF-AE6C-BB394743724C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B9E163-6F74-BBF7-73A8-2CFBEACD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323CB3-B200-CD90-D59B-96B8E472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B112-E499-4BA1-AD97-21E363E7C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7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FE3F7-9495-FAA3-8530-CF0EB06C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915349-1F5B-132B-69EA-72970C891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B0BC79-E4E8-39B9-C094-C3F3D19D4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4DC04F-6317-1A59-B7A6-A95851F8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2561-C777-4DDF-AE6C-BB394743724C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4B0235-8F85-840C-E47F-FF84D3D5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356A5B-4C31-2834-2650-2766A86D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B112-E499-4BA1-AD97-21E363E7C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48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4788D-5B7E-CBD4-ABF2-B91C940A9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105C03-ABA5-CEF8-0B4C-EBA126FA2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FF6A6E-92D3-0243-F659-7AB25BE7E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EB4524-5FAD-DFD7-5413-3DEC7734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2561-C777-4DDF-AE6C-BB394743724C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2191EB-2AD6-FCCD-033B-613BB46C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16D84D-2985-097E-85EE-318A0492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B112-E499-4BA1-AD97-21E363E7C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87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1352F4-A234-A75D-62DA-1ECF2F50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55356C-70F3-ACE1-D0B0-42B1EA942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13BC9F-095C-D3BB-6E4E-79036DE56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62561-C777-4DDF-AE6C-BB394743724C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271377-7C54-0FEE-E245-73BC1A5F3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FE99A6-EB34-7FFC-A2A5-7E7382FE3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B112-E499-4BA1-AD97-21E363E7C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19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9281-7981-D670-36F8-BA6067785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E7636C-BF74-4CD7-0F2F-C199FACD7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A1FBB4-CD6F-5CDF-8921-E7699E63B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7ECC344-8BE3-6C28-DD74-0822CB747766}"/>
              </a:ext>
            </a:extLst>
          </p:cNvPr>
          <p:cNvSpPr txBox="1"/>
          <p:nvPr/>
        </p:nvSpPr>
        <p:spPr>
          <a:xfrm>
            <a:off x="2092171" y="1600200"/>
            <a:ext cx="84627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Arial Rounded MT Bold" panose="020F0704030504030204" pitchFamily="34" charset="0"/>
              </a:rPr>
              <a:t>Pelo</a:t>
            </a:r>
          </a:p>
          <a:p>
            <a:r>
              <a:rPr lang="pt-BR" sz="5400" dirty="0">
                <a:latin typeface="Arial Rounded MT Bold" panose="020F0704030504030204" pitchFamily="34" charset="0"/>
              </a:rPr>
              <a:t>     </a:t>
            </a:r>
            <a:r>
              <a:rPr 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Corinthians</a:t>
            </a:r>
          </a:p>
          <a:p>
            <a:r>
              <a:rPr lang="pt-BR" sz="5400" dirty="0">
                <a:latin typeface="Arial Rounded MT Bold" panose="020F0704030504030204" pitchFamily="34" charset="0"/>
              </a:rPr>
              <a:t>			 com</a:t>
            </a:r>
          </a:p>
          <a:p>
            <a:r>
              <a:rPr lang="pt-BR" sz="5400" dirty="0">
                <a:latin typeface="Arial Rounded MT Bold" panose="020F0704030504030204" pitchFamily="34" charset="0"/>
              </a:rPr>
              <a:t>				 </a:t>
            </a:r>
            <a:r>
              <a:rPr 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muito</a:t>
            </a:r>
          </a:p>
          <a:p>
            <a:r>
              <a:rPr lang="pt-BR" sz="5400" dirty="0">
                <a:latin typeface="Arial Rounded MT Bold" panose="020F0704030504030204" pitchFamily="34" charset="0"/>
              </a:rPr>
              <a:t>			   		 amor.</a:t>
            </a:r>
          </a:p>
        </p:txBody>
      </p:sp>
    </p:spTree>
    <p:extLst>
      <p:ext uri="{BB962C8B-B14F-4D97-AF65-F5344CB8AC3E}">
        <p14:creationId xmlns:p14="http://schemas.microsoft.com/office/powerpoint/2010/main" val="270545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4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6E17E5-4A77-F825-D1F8-CEC9C31F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614362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grpSp>
        <p:nvGrpSpPr>
          <p:cNvPr id="97" name="Group 45">
            <a:extLst>
              <a:ext uri="{FF2B5EF4-FFF2-40B4-BE49-F238E27FC236}">
                <a16:creationId xmlns:a16="http://schemas.microsoft.com/office/drawing/2014/main" id="{0B6CC640-0DD8-4721-B15B-253174AFB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DF34E42-D1FE-4B5D-86BB-13073AC39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98" name="Freeform: Shape 50">
                <a:extLst>
                  <a:ext uri="{FF2B5EF4-FFF2-40B4-BE49-F238E27FC236}">
                    <a16:creationId xmlns:a16="http://schemas.microsoft.com/office/drawing/2014/main" id="{A8932BF5-C4A0-4FCB-BDA5-43B4B8707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51">
                <a:extLst>
                  <a:ext uri="{FF2B5EF4-FFF2-40B4-BE49-F238E27FC236}">
                    <a16:creationId xmlns:a16="http://schemas.microsoft.com/office/drawing/2014/main" id="{CF3E13B6-EE2F-4F85-BD02-171953A805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47">
              <a:extLst>
                <a:ext uri="{FF2B5EF4-FFF2-40B4-BE49-F238E27FC236}">
                  <a16:creationId xmlns:a16="http://schemas.microsoft.com/office/drawing/2014/main" id="{47F50E3A-159C-47E4-95D9-6CB23AE21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283F107-CFFF-46A6-92CA-C482348BBD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Freeform: Shape 49">
                <a:extLst>
                  <a:ext uri="{FF2B5EF4-FFF2-40B4-BE49-F238E27FC236}">
                    <a16:creationId xmlns:a16="http://schemas.microsoft.com/office/drawing/2014/main" id="{281A41DC-38A5-4D78-915B-B7DB869D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020D99E-AD98-B8FA-7506-61F6CBC4F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025" y="1796683"/>
            <a:ext cx="2663825" cy="332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8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4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6E17E5-4A77-F825-D1F8-CEC9C31F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614362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Idealização</a:t>
            </a:r>
            <a:endParaRPr lang="pt-BR" sz="7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7" name="Group 45">
            <a:extLst>
              <a:ext uri="{FF2B5EF4-FFF2-40B4-BE49-F238E27FC236}">
                <a16:creationId xmlns:a16="http://schemas.microsoft.com/office/drawing/2014/main" id="{0B6CC640-0DD8-4721-B15B-253174AFB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DF34E42-D1FE-4B5D-86BB-13073AC39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98" name="Freeform: Shape 50">
                <a:extLst>
                  <a:ext uri="{FF2B5EF4-FFF2-40B4-BE49-F238E27FC236}">
                    <a16:creationId xmlns:a16="http://schemas.microsoft.com/office/drawing/2014/main" id="{A8932BF5-C4A0-4FCB-BDA5-43B4B8707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51">
                <a:extLst>
                  <a:ext uri="{FF2B5EF4-FFF2-40B4-BE49-F238E27FC236}">
                    <a16:creationId xmlns:a16="http://schemas.microsoft.com/office/drawing/2014/main" id="{CF3E13B6-EE2F-4F85-BD02-171953A805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47">
              <a:extLst>
                <a:ext uri="{FF2B5EF4-FFF2-40B4-BE49-F238E27FC236}">
                  <a16:creationId xmlns:a16="http://schemas.microsoft.com/office/drawing/2014/main" id="{47F50E3A-159C-47E4-95D9-6CB23AE21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283F107-CFFF-46A6-92CA-C482348BBD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Freeform: Shape 49">
                <a:extLst>
                  <a:ext uri="{FF2B5EF4-FFF2-40B4-BE49-F238E27FC236}">
                    <a16:creationId xmlns:a16="http://schemas.microsoft.com/office/drawing/2014/main" id="{281A41DC-38A5-4D78-915B-B7DB869D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020D99E-AD98-B8FA-7506-61F6CBC4F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025" y="1796683"/>
            <a:ext cx="2663825" cy="332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62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4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6E17E5-4A77-F825-D1F8-CEC9C31F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614362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6600" dirty="0">
                <a:solidFill>
                  <a:schemeClr val="bg1"/>
                </a:solidFill>
              </a:rPr>
              <a:t>Desenvolvimento</a:t>
            </a:r>
            <a:endParaRPr lang="pt-BR" sz="6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7" name="Group 45">
            <a:extLst>
              <a:ext uri="{FF2B5EF4-FFF2-40B4-BE49-F238E27FC236}">
                <a16:creationId xmlns:a16="http://schemas.microsoft.com/office/drawing/2014/main" id="{0B6CC640-0DD8-4721-B15B-253174AFB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DF34E42-D1FE-4B5D-86BB-13073AC39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98" name="Freeform: Shape 50">
                <a:extLst>
                  <a:ext uri="{FF2B5EF4-FFF2-40B4-BE49-F238E27FC236}">
                    <a16:creationId xmlns:a16="http://schemas.microsoft.com/office/drawing/2014/main" id="{A8932BF5-C4A0-4FCB-BDA5-43B4B8707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51">
                <a:extLst>
                  <a:ext uri="{FF2B5EF4-FFF2-40B4-BE49-F238E27FC236}">
                    <a16:creationId xmlns:a16="http://schemas.microsoft.com/office/drawing/2014/main" id="{CF3E13B6-EE2F-4F85-BD02-171953A805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47">
              <a:extLst>
                <a:ext uri="{FF2B5EF4-FFF2-40B4-BE49-F238E27FC236}">
                  <a16:creationId xmlns:a16="http://schemas.microsoft.com/office/drawing/2014/main" id="{47F50E3A-159C-47E4-95D9-6CB23AE21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283F107-CFFF-46A6-92CA-C482348BBD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Freeform: Shape 49">
                <a:extLst>
                  <a:ext uri="{FF2B5EF4-FFF2-40B4-BE49-F238E27FC236}">
                    <a16:creationId xmlns:a16="http://schemas.microsoft.com/office/drawing/2014/main" id="{281A41DC-38A5-4D78-915B-B7DB869D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020D99E-AD98-B8FA-7506-61F6CBC4F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025" y="1796683"/>
            <a:ext cx="2663825" cy="332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8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4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6E17E5-4A77-F825-D1F8-CEC9C31F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614362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6600" dirty="0">
                <a:solidFill>
                  <a:schemeClr val="bg1"/>
                </a:solidFill>
              </a:rPr>
              <a:t>Conclusão</a:t>
            </a:r>
            <a:endParaRPr lang="pt-BR" sz="6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7" name="Group 45">
            <a:extLst>
              <a:ext uri="{FF2B5EF4-FFF2-40B4-BE49-F238E27FC236}">
                <a16:creationId xmlns:a16="http://schemas.microsoft.com/office/drawing/2014/main" id="{0B6CC640-0DD8-4721-B15B-253174AFB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DF34E42-D1FE-4B5D-86BB-13073AC39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98" name="Freeform: Shape 50">
                <a:extLst>
                  <a:ext uri="{FF2B5EF4-FFF2-40B4-BE49-F238E27FC236}">
                    <a16:creationId xmlns:a16="http://schemas.microsoft.com/office/drawing/2014/main" id="{A8932BF5-C4A0-4FCB-BDA5-43B4B8707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51">
                <a:extLst>
                  <a:ext uri="{FF2B5EF4-FFF2-40B4-BE49-F238E27FC236}">
                    <a16:creationId xmlns:a16="http://schemas.microsoft.com/office/drawing/2014/main" id="{CF3E13B6-EE2F-4F85-BD02-171953A805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47">
              <a:extLst>
                <a:ext uri="{FF2B5EF4-FFF2-40B4-BE49-F238E27FC236}">
                  <a16:creationId xmlns:a16="http://schemas.microsoft.com/office/drawing/2014/main" id="{47F50E3A-159C-47E4-95D9-6CB23AE21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283F107-CFFF-46A6-92CA-C482348BBD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Freeform: Shape 49">
                <a:extLst>
                  <a:ext uri="{FF2B5EF4-FFF2-40B4-BE49-F238E27FC236}">
                    <a16:creationId xmlns:a16="http://schemas.microsoft.com/office/drawing/2014/main" id="{281A41DC-38A5-4D78-915B-B7DB869D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020D99E-AD98-B8FA-7506-61F6CBC4F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025" y="1796683"/>
            <a:ext cx="2663825" cy="332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1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4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6E17E5-4A77-F825-D1F8-CEC9C31F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614362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6600" dirty="0">
                <a:solidFill>
                  <a:schemeClr val="bg1"/>
                </a:solidFill>
              </a:rPr>
              <a:t>Agradecimentos</a:t>
            </a:r>
            <a:endParaRPr lang="pt-BR" sz="6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7" name="Group 45">
            <a:extLst>
              <a:ext uri="{FF2B5EF4-FFF2-40B4-BE49-F238E27FC236}">
                <a16:creationId xmlns:a16="http://schemas.microsoft.com/office/drawing/2014/main" id="{0B6CC640-0DD8-4721-B15B-253174AFB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DF34E42-D1FE-4B5D-86BB-13073AC39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98" name="Freeform: Shape 50">
                <a:extLst>
                  <a:ext uri="{FF2B5EF4-FFF2-40B4-BE49-F238E27FC236}">
                    <a16:creationId xmlns:a16="http://schemas.microsoft.com/office/drawing/2014/main" id="{A8932BF5-C4A0-4FCB-BDA5-43B4B8707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51">
                <a:extLst>
                  <a:ext uri="{FF2B5EF4-FFF2-40B4-BE49-F238E27FC236}">
                    <a16:creationId xmlns:a16="http://schemas.microsoft.com/office/drawing/2014/main" id="{CF3E13B6-EE2F-4F85-BD02-171953A805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47">
              <a:extLst>
                <a:ext uri="{FF2B5EF4-FFF2-40B4-BE49-F238E27FC236}">
                  <a16:creationId xmlns:a16="http://schemas.microsoft.com/office/drawing/2014/main" id="{47F50E3A-159C-47E4-95D9-6CB23AE21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283F107-CFFF-46A6-92CA-C482348BBD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Freeform: Shape 49">
                <a:extLst>
                  <a:ext uri="{FF2B5EF4-FFF2-40B4-BE49-F238E27FC236}">
                    <a16:creationId xmlns:a16="http://schemas.microsoft.com/office/drawing/2014/main" id="{281A41DC-38A5-4D78-915B-B7DB869D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020D99E-AD98-B8FA-7506-61F6CBC4F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025" y="1796683"/>
            <a:ext cx="2663825" cy="332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85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  <vt:lpstr>Introdução</vt:lpstr>
      <vt:lpstr>Idealização</vt:lpstr>
      <vt:lpstr>Desenvolvimento</vt:lpstr>
      <vt:lpstr>Conclusão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 PERACOLLI DE FREITAS .</dc:creator>
  <cp:lastModifiedBy>ARTHUR PERACOLLI DE FREITAS .</cp:lastModifiedBy>
  <cp:revision>2</cp:revision>
  <dcterms:created xsi:type="dcterms:W3CDTF">2022-06-03T23:12:41Z</dcterms:created>
  <dcterms:modified xsi:type="dcterms:W3CDTF">2022-06-05T19:01:25Z</dcterms:modified>
</cp:coreProperties>
</file>