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SWOT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QUINTILIEN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I. C’est quoi </a:t>
          </a:r>
          <a:r>
            <a:rPr lang="fr-FR" sz="4000" kern="1200" dirty="0" err="1"/>
            <a:t>NavConnect</a:t>
          </a:r>
          <a:r>
            <a:rPr lang="fr-FR" sz="4000" kern="1200" dirty="0"/>
            <a:t> ?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E33C7529-B317-CF4A-9A67-1178073A9479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II. Présentation du SWOT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AF472B5C-0849-2C4D-B789-7C443E74A1A5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III. Présentation du SMART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584D5366-2E09-DD4C-B3D9-D2FFBBB4D0C4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IV. Présentation du QUINTILIEN</a:t>
          </a:r>
          <a:endParaRPr lang="en-US" sz="4000" kern="1200" dirty="0"/>
        </a:p>
      </dsp:txBody>
      <dsp:txXfrm>
        <a:off x="47976" y="3379245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47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II. Présentation du 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1A646-CBF6-7C2F-129A-2D78A954C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C7F8AF-7F4C-8231-8F6F-EBA019F9F5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SMART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C2CF2-F62F-E695-5F52-C92C05F73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F96B8B-D3AC-418E-4550-2B022787B8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IV. Présentation du QUINTILIEN</a:t>
            </a:r>
          </a:p>
        </p:txBody>
      </p:sp>
      <p:pic>
        <p:nvPicPr>
          <p:cNvPr id="11" name="Espace réservé du contenu 10" descr="Une image contenant texte, cercle, Police, capture d’écran&#10;&#10;Description générée automatiquement">
            <a:extLst>
              <a:ext uri="{FF2B5EF4-FFF2-40B4-BE49-F238E27FC236}">
                <a16:creationId xmlns:a16="http://schemas.microsoft.com/office/drawing/2014/main" id="{602121B6-C221-9E27-EB1D-7ED7C498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225" y="318382"/>
            <a:ext cx="6738575" cy="603796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65D80E0-8FA2-B725-C6F2-2E15B6B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C086-9474-4B3C-AC29-35C3C31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7F1B7-1A64-259C-EE63-E9FBD21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BF9B4-2D6F-7943-B02D-01F59FFE0C5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91</Words>
  <Application>Microsoft Macintosh PowerPoint</Application>
  <PresentationFormat>Grand écran</PresentationFormat>
  <Paragraphs>27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Thème Office</vt:lpstr>
      <vt:lpstr>NavConnect</vt:lpstr>
      <vt:lpstr>Sommaire</vt:lpstr>
      <vt:lpstr>I. C’est quoi NavConnect ?</vt:lpstr>
      <vt:lpstr>II. Présentation du SWOT</vt:lpstr>
      <vt:lpstr>III. Présentation du SMART</vt:lpstr>
      <vt:lpstr>IV. Présentation du QUINTILIEN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Ander Piciura</cp:lastModifiedBy>
  <cp:revision>9</cp:revision>
  <dcterms:created xsi:type="dcterms:W3CDTF">2024-03-12T12:54:33Z</dcterms:created>
  <dcterms:modified xsi:type="dcterms:W3CDTF">2024-03-12T13:23:43Z</dcterms:modified>
</cp:coreProperties>
</file>