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>
      <p:cViewPr varScale="1">
        <p:scale>
          <a:sx n="48" d="100"/>
          <a:sy n="48" d="100"/>
        </p:scale>
        <p:origin x="53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QUINTILIEN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SWOT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4" custLinFactNeighborX="-2705" custLinFactNeighborY="8819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I. C’est quoi </a:t>
          </a:r>
          <a:r>
            <a:rPr lang="fr-FR" sz="4000" kern="1200" dirty="0" err="1"/>
            <a:t>NavConnect</a:t>
          </a:r>
          <a:r>
            <a:rPr lang="fr-FR" sz="4000" kern="1200" dirty="0"/>
            <a:t> ?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E33C7529-B317-CF4A-9A67-1178073A9479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II. Présentation du QUINTILIEN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AF472B5C-0849-2C4D-B789-7C443E74A1A5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III. Présentation du SMART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584D5366-2E09-DD4C-B3D9-D2FFBBB4D0C4}">
      <dsp:nvSpPr>
        <dsp:cNvPr id="0" name=""/>
        <dsp:cNvSpPr/>
      </dsp:nvSpPr>
      <dsp:spPr>
        <a:xfrm>
          <a:off x="0" y="334142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IV. Présentation du SWOT</a:t>
          </a:r>
          <a:endParaRPr lang="en-US" sz="4000" kern="1200" dirty="0"/>
        </a:p>
      </dsp:txBody>
      <dsp:txXfrm>
        <a:off x="47976" y="3389404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29/04/2024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29/04/2024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9D92BF-8ABC-148B-3137-594BEE72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" y="752711"/>
            <a:ext cx="2622113" cy="11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3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NavConnect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application web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permettant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la reservation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trajets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entre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différentes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sites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principaux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l’UPPA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QUINTILIEN</a:t>
            </a:r>
          </a:p>
        </p:txBody>
      </p:sp>
      <p:pic>
        <p:nvPicPr>
          <p:cNvPr id="11" name="Espace réservé du contenu 10" descr="Une image contenant texte, cercle, Police, capture d’écran&#10;&#10;Description générée automatiquement">
            <a:extLst>
              <a:ext uri="{FF2B5EF4-FFF2-40B4-BE49-F238E27FC236}">
                <a16:creationId xmlns:a16="http://schemas.microsoft.com/office/drawing/2014/main" id="{602121B6-C221-9E27-EB1D-7ED7C498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856" y="136525"/>
            <a:ext cx="6980944" cy="625513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Intégrateur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SWOT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1471FD8-0204-A0EE-7902-4D66C0A8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34161"/>
              </p:ext>
            </p:extLst>
          </p:nvPr>
        </p:nvGraphicFramePr>
        <p:xfrm>
          <a:off x="2016369" y="1909237"/>
          <a:ext cx="8159261" cy="3433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149">
                  <a:extLst>
                    <a:ext uri="{9D8B030D-6E8A-4147-A177-3AD203B41FA5}">
                      <a16:colId xmlns:a16="http://schemas.microsoft.com/office/drawing/2014/main" val="1401251220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181370447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263578601"/>
                    </a:ext>
                  </a:extLst>
                </a:gridCol>
              </a:tblGrid>
              <a:tr h="6408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kern="100" dirty="0">
                          <a:effectLst/>
                        </a:rPr>
                        <a:t> 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Positif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Négatif</a:t>
                      </a:r>
                    </a:p>
                  </a:txBody>
                  <a:tcPr marL="60054" marR="60054" marT="30027" marB="30027"/>
                </a:tc>
                <a:extLst>
                  <a:ext uri="{0D108BD9-81ED-4DB2-BD59-A6C34878D82A}">
                    <a16:rowId xmlns:a16="http://schemas.microsoft.com/office/drawing/2014/main" val="2046048471"/>
                  </a:ext>
                </a:extLst>
              </a:tr>
              <a:tr h="11646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 dirty="0">
                          <a:effectLst/>
                        </a:rPr>
                        <a:t>Origine interne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Conscience des fonctionnalités nécessaires du site 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Fonctionnalités compliquées à mettre en place.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contact direct avec le client.</a:t>
                      </a: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532254931"/>
                  </a:ext>
                </a:extLst>
              </a:tr>
              <a:tr h="12340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>
                          <a:effectLst/>
                        </a:rPr>
                        <a:t>Origine externe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Utilité concrète et besoin immédiat d’un site.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Repose sur l’UPPA, si le projet est annulé, plus d’utilité pour notre site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0051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IV. Présentation du SMART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FCEAEBF-B9AE-DCA1-1638-3D0F52AA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65050"/>
              </p:ext>
            </p:extLst>
          </p:nvPr>
        </p:nvGraphicFramePr>
        <p:xfrm>
          <a:off x="2054860" y="1889760"/>
          <a:ext cx="8082280" cy="4160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9841">
                  <a:extLst>
                    <a:ext uri="{9D8B030D-6E8A-4147-A177-3AD203B41FA5}">
                      <a16:colId xmlns:a16="http://schemas.microsoft.com/office/drawing/2014/main" val="3073079697"/>
                    </a:ext>
                  </a:extLst>
                </a:gridCol>
                <a:gridCol w="5012439">
                  <a:extLst>
                    <a:ext uri="{9D8B030D-6E8A-4147-A177-3AD203B41FA5}">
                      <a16:colId xmlns:a16="http://schemas.microsoft.com/office/drawing/2014/main" val="2834109006"/>
                    </a:ext>
                  </a:extLst>
                </a:gridCol>
              </a:tblGrid>
              <a:tr h="1547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S-pecifique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créer un site qui permettrait à des utilisateurs de l’UPPA de réserver des trajets de navette (Anglet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Pau) simplement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Il faut que les réservations persistent, soient annulables, modifiables, consultables</a:t>
                      </a:r>
                      <a:endParaRPr lang="fr-FR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02567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M-esurable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Récolte de données en tout genre, comme le nombre de réservations moyen, etc…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05002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A-tteignable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Avoir un site qui fonctionne et qui permette de faire des réservations, de les afficher, et de valoriser une base </a:t>
                      </a:r>
                      <a:r>
                        <a:rPr lang="fr-FR" sz="1800" kern="100">
                          <a:effectLst/>
                        </a:rPr>
                        <a:t>de données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9712"/>
                  </a:ext>
                </a:extLst>
              </a:tr>
              <a:tr h="279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R-éalisable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difficulté évidente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66348"/>
                  </a:ext>
                </a:extLst>
              </a:tr>
              <a:tr h="857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T-emporellement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Une bonne ébauche pour le 18 mars (?) pour le présenter et motiver l’administration à garder la navette et finir projet pour le 7 mai (dernier cours)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8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65D80E0-8FA2-B725-C6F2-2E15B6B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C086-9474-4B3C-AC29-35C3C31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7F1B7-1A64-259C-EE63-E9FBD21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BF9B4-2D6F-7943-B02D-01F59FFE0C5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273</Words>
  <Application>Microsoft Office PowerPoint</Application>
  <PresentationFormat>Grand écran</PresentationFormat>
  <Paragraphs>49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Thème Office</vt:lpstr>
      <vt:lpstr>NavConnect</vt:lpstr>
      <vt:lpstr>Sommaire</vt:lpstr>
      <vt:lpstr>I. C’est quoi NavConnect ?</vt:lpstr>
      <vt:lpstr>II. Présentation du QUINTILIEN</vt:lpstr>
      <vt:lpstr>III. Présentation du SWOT</vt:lpstr>
      <vt:lpstr>IV. Présentation du SMART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Thomas David</cp:lastModifiedBy>
  <cp:revision>18</cp:revision>
  <dcterms:created xsi:type="dcterms:W3CDTF">2024-03-12T12:54:33Z</dcterms:created>
  <dcterms:modified xsi:type="dcterms:W3CDTF">2024-04-29T08:39:51Z</dcterms:modified>
</cp:coreProperties>
</file>