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62" r:id="rId7"/>
    <p:sldId id="269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94787"/>
  </p:normalViewPr>
  <p:slideViewPr>
    <p:cSldViewPr snapToGrid="0">
      <p:cViewPr varScale="1">
        <p:scale>
          <a:sx n="74" d="100"/>
          <a:sy n="74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5FFC6-87D2-4594-A0CA-D0C2B631354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8EBE3-C106-463F-9F2B-6687614643BB}">
      <dgm:prSet/>
      <dgm:spPr/>
      <dgm:t>
        <a:bodyPr/>
        <a:lstStyle/>
        <a:p>
          <a:r>
            <a:rPr lang="fr-FR" dirty="0"/>
            <a:t>Enormément de perte de temps </a:t>
          </a:r>
          <a:endParaRPr lang="en-US" dirty="0"/>
        </a:p>
      </dgm:t>
    </dgm:pt>
    <dgm:pt modelId="{A339024D-D4A4-4482-B753-2A5A04C5BDE5}" type="parTrans" cxnId="{55BE895C-0637-463D-904F-959424FA0317}">
      <dgm:prSet/>
      <dgm:spPr/>
      <dgm:t>
        <a:bodyPr/>
        <a:lstStyle/>
        <a:p>
          <a:endParaRPr lang="en-US"/>
        </a:p>
      </dgm:t>
    </dgm:pt>
    <dgm:pt modelId="{F973E453-EAC4-4CCB-B83D-DF590EAF9DD6}" type="sibTrans" cxnId="{55BE895C-0637-463D-904F-959424FA0317}">
      <dgm:prSet/>
      <dgm:spPr/>
      <dgm:t>
        <a:bodyPr/>
        <a:lstStyle/>
        <a:p>
          <a:endParaRPr lang="en-US"/>
        </a:p>
      </dgm:t>
    </dgm:pt>
    <dgm:pt modelId="{AF40E3E4-E80A-4FBC-8D31-4AEAFA7F6773}">
      <dgm:prSet/>
      <dgm:spPr/>
      <dgm:t>
        <a:bodyPr/>
        <a:lstStyle/>
        <a:p>
          <a:r>
            <a:rPr lang="fr-FR" dirty="0"/>
            <a:t>Compliqué de réserver un trajet </a:t>
          </a:r>
          <a:endParaRPr lang="en-US" dirty="0"/>
        </a:p>
      </dgm:t>
    </dgm:pt>
    <dgm:pt modelId="{CF203883-33F3-4876-911F-1B9BB83C3407}" type="parTrans" cxnId="{D2A62836-F4AF-442B-8678-49804B3FCD43}">
      <dgm:prSet/>
      <dgm:spPr/>
      <dgm:t>
        <a:bodyPr/>
        <a:lstStyle/>
        <a:p>
          <a:endParaRPr lang="en-US"/>
        </a:p>
      </dgm:t>
    </dgm:pt>
    <dgm:pt modelId="{2E2BE5C7-C54C-4157-9DF4-C68A641C8CA1}" type="sibTrans" cxnId="{D2A62836-F4AF-442B-8678-49804B3FCD43}">
      <dgm:prSet/>
      <dgm:spPr/>
      <dgm:t>
        <a:bodyPr/>
        <a:lstStyle/>
        <a:p>
          <a:endParaRPr lang="en-US"/>
        </a:p>
      </dgm:t>
    </dgm:pt>
    <dgm:pt modelId="{D13DEA96-8CC3-D246-92DD-F8D9F7467198}" type="pres">
      <dgm:prSet presAssocID="{33F5FFC6-87D2-4594-A0CA-D0C2B6313549}" presName="cycle" presStyleCnt="0">
        <dgm:presLayoutVars>
          <dgm:dir/>
          <dgm:resizeHandles val="exact"/>
        </dgm:presLayoutVars>
      </dgm:prSet>
      <dgm:spPr/>
    </dgm:pt>
    <dgm:pt modelId="{1B7C1D54-D31D-7B46-83A7-FB2452D13E2E}" type="pres">
      <dgm:prSet presAssocID="{4978EBE3-C106-463F-9F2B-6687614643BB}" presName="node" presStyleLbl="node1" presStyleIdx="0" presStyleCnt="2">
        <dgm:presLayoutVars>
          <dgm:bulletEnabled val="1"/>
        </dgm:presLayoutVars>
      </dgm:prSet>
      <dgm:spPr/>
    </dgm:pt>
    <dgm:pt modelId="{13AE1BDD-6EF0-2143-A8BB-74A093AFC217}" type="pres">
      <dgm:prSet presAssocID="{4978EBE3-C106-463F-9F2B-6687614643BB}" presName="spNode" presStyleCnt="0"/>
      <dgm:spPr/>
    </dgm:pt>
    <dgm:pt modelId="{895630DC-1359-7843-9182-A85824F9B6A7}" type="pres">
      <dgm:prSet presAssocID="{F973E453-EAC4-4CCB-B83D-DF590EAF9DD6}" presName="sibTrans" presStyleLbl="sibTrans1D1" presStyleIdx="0" presStyleCnt="2"/>
      <dgm:spPr/>
    </dgm:pt>
    <dgm:pt modelId="{75A37D1B-B7A4-D540-B26F-E21255698332}" type="pres">
      <dgm:prSet presAssocID="{AF40E3E4-E80A-4FBC-8D31-4AEAFA7F6773}" presName="node" presStyleLbl="node1" presStyleIdx="1" presStyleCnt="2">
        <dgm:presLayoutVars>
          <dgm:bulletEnabled val="1"/>
        </dgm:presLayoutVars>
      </dgm:prSet>
      <dgm:spPr/>
    </dgm:pt>
    <dgm:pt modelId="{FA76D5C2-98B6-3946-B6AA-BB5FB45E7016}" type="pres">
      <dgm:prSet presAssocID="{AF40E3E4-E80A-4FBC-8D31-4AEAFA7F6773}" presName="spNode" presStyleCnt="0"/>
      <dgm:spPr/>
    </dgm:pt>
    <dgm:pt modelId="{6589265E-FF30-4349-9346-2F1FC5CCCB29}" type="pres">
      <dgm:prSet presAssocID="{2E2BE5C7-C54C-4157-9DF4-C68A641C8CA1}" presName="sibTrans" presStyleLbl="sibTrans1D1" presStyleIdx="1" presStyleCnt="2"/>
      <dgm:spPr/>
    </dgm:pt>
  </dgm:ptLst>
  <dgm:cxnLst>
    <dgm:cxn modelId="{0DC48C06-D2AA-AA45-9DB2-7DE889DAAC40}" type="presOf" srcId="{AF40E3E4-E80A-4FBC-8D31-4AEAFA7F6773}" destId="{75A37D1B-B7A4-D540-B26F-E21255698332}" srcOrd="0" destOrd="0" presId="urn:microsoft.com/office/officeart/2005/8/layout/cycle6"/>
    <dgm:cxn modelId="{D2A62836-F4AF-442B-8678-49804B3FCD43}" srcId="{33F5FFC6-87D2-4594-A0CA-D0C2B6313549}" destId="{AF40E3E4-E80A-4FBC-8D31-4AEAFA7F6773}" srcOrd="1" destOrd="0" parTransId="{CF203883-33F3-4876-911F-1B9BB83C3407}" sibTransId="{2E2BE5C7-C54C-4157-9DF4-C68A641C8CA1}"/>
    <dgm:cxn modelId="{55BE895C-0637-463D-904F-959424FA0317}" srcId="{33F5FFC6-87D2-4594-A0CA-D0C2B6313549}" destId="{4978EBE3-C106-463F-9F2B-6687614643BB}" srcOrd="0" destOrd="0" parTransId="{A339024D-D4A4-4482-B753-2A5A04C5BDE5}" sibTransId="{F973E453-EAC4-4CCB-B83D-DF590EAF9DD6}"/>
    <dgm:cxn modelId="{2D7C7276-319F-BF41-9B85-0EA51646C580}" type="presOf" srcId="{33F5FFC6-87D2-4594-A0CA-D0C2B6313549}" destId="{D13DEA96-8CC3-D246-92DD-F8D9F7467198}" srcOrd="0" destOrd="0" presId="urn:microsoft.com/office/officeart/2005/8/layout/cycle6"/>
    <dgm:cxn modelId="{A3C1537B-1230-C745-BD24-B6431171E0DB}" type="presOf" srcId="{2E2BE5C7-C54C-4157-9DF4-C68A641C8CA1}" destId="{6589265E-FF30-4349-9346-2F1FC5CCCB29}" srcOrd="0" destOrd="0" presId="urn:microsoft.com/office/officeart/2005/8/layout/cycle6"/>
    <dgm:cxn modelId="{7BDD1787-69AA-7145-8814-6FF7835CBA04}" type="presOf" srcId="{4978EBE3-C106-463F-9F2B-6687614643BB}" destId="{1B7C1D54-D31D-7B46-83A7-FB2452D13E2E}" srcOrd="0" destOrd="0" presId="urn:microsoft.com/office/officeart/2005/8/layout/cycle6"/>
    <dgm:cxn modelId="{F1F97194-3885-0941-AD92-D203A0F14031}" type="presOf" srcId="{F973E453-EAC4-4CCB-B83D-DF590EAF9DD6}" destId="{895630DC-1359-7843-9182-A85824F9B6A7}" srcOrd="0" destOrd="0" presId="urn:microsoft.com/office/officeart/2005/8/layout/cycle6"/>
    <dgm:cxn modelId="{F8F0ED86-6E05-5249-BA06-532B2B44C280}" type="presParOf" srcId="{D13DEA96-8CC3-D246-92DD-F8D9F7467198}" destId="{1B7C1D54-D31D-7B46-83A7-FB2452D13E2E}" srcOrd="0" destOrd="0" presId="urn:microsoft.com/office/officeart/2005/8/layout/cycle6"/>
    <dgm:cxn modelId="{75983C80-2868-DE40-9805-EBFA71866F29}" type="presParOf" srcId="{D13DEA96-8CC3-D246-92DD-F8D9F7467198}" destId="{13AE1BDD-6EF0-2143-A8BB-74A093AFC217}" srcOrd="1" destOrd="0" presId="urn:microsoft.com/office/officeart/2005/8/layout/cycle6"/>
    <dgm:cxn modelId="{0795282F-3610-8048-B38F-ED2E27FBBD22}" type="presParOf" srcId="{D13DEA96-8CC3-D246-92DD-F8D9F7467198}" destId="{895630DC-1359-7843-9182-A85824F9B6A7}" srcOrd="2" destOrd="0" presId="urn:microsoft.com/office/officeart/2005/8/layout/cycle6"/>
    <dgm:cxn modelId="{D41DEC7A-521C-864F-AE33-7B66DCEEB0F0}" type="presParOf" srcId="{D13DEA96-8CC3-D246-92DD-F8D9F7467198}" destId="{75A37D1B-B7A4-D540-B26F-E21255698332}" srcOrd="3" destOrd="0" presId="urn:microsoft.com/office/officeart/2005/8/layout/cycle6"/>
    <dgm:cxn modelId="{F310416D-A24F-DC43-830B-D22A47C871EC}" type="presParOf" srcId="{D13DEA96-8CC3-D246-92DD-F8D9F7467198}" destId="{FA76D5C2-98B6-3946-B6AA-BB5FB45E7016}" srcOrd="4" destOrd="0" presId="urn:microsoft.com/office/officeart/2005/8/layout/cycle6"/>
    <dgm:cxn modelId="{72623BAC-739D-B049-A748-91BDD976F0BB}" type="presParOf" srcId="{D13DEA96-8CC3-D246-92DD-F8D9F7467198}" destId="{6589265E-FF30-4349-9346-2F1FC5CCCB2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30189-578A-4832-A651-A95B6BA43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6A44C7-2DEF-4098-BFCE-370648465E9D}">
      <dgm:prSet/>
      <dgm:spPr/>
      <dgm:t>
        <a:bodyPr/>
        <a:lstStyle/>
        <a:p>
          <a:r>
            <a:rPr lang="fr-FR" dirty="0"/>
            <a:t>Quoi : Site permettant de réserver un trajet entre différents sites de UPPA</a:t>
          </a:r>
          <a:endParaRPr lang="en-US" dirty="0"/>
        </a:p>
      </dgm:t>
    </dgm:pt>
    <dgm:pt modelId="{9737C145-8FE3-4254-B700-B4EFE26FF6FA}" type="parTrans" cxnId="{16CE12CB-17CD-4EC5-8BBD-A89A4EDDAFC5}">
      <dgm:prSet/>
      <dgm:spPr/>
      <dgm:t>
        <a:bodyPr/>
        <a:lstStyle/>
        <a:p>
          <a:endParaRPr lang="en-US"/>
        </a:p>
      </dgm:t>
    </dgm:pt>
    <dgm:pt modelId="{0206A79B-6027-41B1-9EBF-9B09170D27E4}" type="sibTrans" cxnId="{16CE12CB-17CD-4EC5-8BBD-A89A4EDDAFC5}">
      <dgm:prSet/>
      <dgm:spPr/>
      <dgm:t>
        <a:bodyPr/>
        <a:lstStyle/>
        <a:p>
          <a:endParaRPr lang="en-US"/>
        </a:p>
      </dgm:t>
    </dgm:pt>
    <dgm:pt modelId="{45E53C7B-D304-4B1A-B1A3-5084CE012513}">
      <dgm:prSet/>
      <dgm:spPr/>
      <dgm:t>
        <a:bodyPr/>
        <a:lstStyle/>
        <a:p>
          <a:r>
            <a:rPr lang="fr-FR" dirty="0"/>
            <a:t>Comment : Une base de données pour gérer les réservations </a:t>
          </a:r>
          <a:endParaRPr lang="en-US" dirty="0"/>
        </a:p>
      </dgm:t>
    </dgm:pt>
    <dgm:pt modelId="{70633B08-CD98-45F9-B927-04A8E6E6D882}" type="parTrans" cxnId="{9BB1FFE4-9F4A-4D3B-AA6D-03454BC72AD7}">
      <dgm:prSet/>
      <dgm:spPr/>
      <dgm:t>
        <a:bodyPr/>
        <a:lstStyle/>
        <a:p>
          <a:endParaRPr lang="en-US"/>
        </a:p>
      </dgm:t>
    </dgm:pt>
    <dgm:pt modelId="{85B8CAD9-A97B-43D6-95D4-1C49BA02A366}" type="sibTrans" cxnId="{9BB1FFE4-9F4A-4D3B-AA6D-03454BC72AD7}">
      <dgm:prSet/>
      <dgm:spPr/>
      <dgm:t>
        <a:bodyPr/>
        <a:lstStyle/>
        <a:p>
          <a:endParaRPr lang="en-US"/>
        </a:p>
      </dgm:t>
    </dgm:pt>
    <dgm:pt modelId="{137ECDCF-90EC-4035-AB1E-205F8B3F70E9}">
      <dgm:prSet/>
      <dgm:spPr/>
      <dgm:t>
        <a:bodyPr/>
        <a:lstStyle/>
        <a:p>
          <a:r>
            <a:rPr lang="fr-FR"/>
            <a:t>Pourquoi : Pour limiter les déplacements en voitures (raison écologique et pratique). Ou pour ceux n’ayant pas de moyen de transport et qui doivent quand même naviguer d’un site à l’autre</a:t>
          </a:r>
          <a:endParaRPr lang="en-US"/>
        </a:p>
      </dgm:t>
    </dgm:pt>
    <dgm:pt modelId="{1D98EC05-E93A-422E-A001-84CA08360CA5}" type="parTrans" cxnId="{92AAECAA-C246-4781-AB7B-890ACAC84F4C}">
      <dgm:prSet/>
      <dgm:spPr/>
      <dgm:t>
        <a:bodyPr/>
        <a:lstStyle/>
        <a:p>
          <a:endParaRPr lang="en-US"/>
        </a:p>
      </dgm:t>
    </dgm:pt>
    <dgm:pt modelId="{7988B0DF-A073-4D1B-8251-1E5F07FBCD0E}" type="sibTrans" cxnId="{92AAECAA-C246-4781-AB7B-890ACAC84F4C}">
      <dgm:prSet/>
      <dgm:spPr/>
      <dgm:t>
        <a:bodyPr/>
        <a:lstStyle/>
        <a:p>
          <a:endParaRPr lang="en-US"/>
        </a:p>
      </dgm:t>
    </dgm:pt>
    <dgm:pt modelId="{C9B03031-965E-46F9-94D2-8E5F95D4DC91}" type="pres">
      <dgm:prSet presAssocID="{D3430189-578A-4832-A651-A95B6BA43F61}" presName="root" presStyleCnt="0">
        <dgm:presLayoutVars>
          <dgm:dir/>
          <dgm:resizeHandles val="exact"/>
        </dgm:presLayoutVars>
      </dgm:prSet>
      <dgm:spPr/>
    </dgm:pt>
    <dgm:pt modelId="{73918EB0-C085-41EE-8791-9D6D0B0055E2}" type="pres">
      <dgm:prSet presAssocID="{ED6A44C7-2DEF-4098-BFCE-370648465E9D}" presName="compNode" presStyleCnt="0"/>
      <dgm:spPr/>
    </dgm:pt>
    <dgm:pt modelId="{CD40EE3F-1CA2-445E-876C-563B8EEC2DCC}" type="pres">
      <dgm:prSet presAssocID="{ED6A44C7-2DEF-4098-BFCE-370648465E9D}" presName="bgRect" presStyleLbl="bgShp" presStyleIdx="0" presStyleCnt="3"/>
      <dgm:spPr/>
    </dgm:pt>
    <dgm:pt modelId="{FA5A73C8-9B37-468B-92DA-555D2578EE0D}" type="pres">
      <dgm:prSet presAssocID="{ED6A44C7-2DEF-4098-BFCE-370648465E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D99B8CFD-4D40-4850-84BC-96355795B66D}" type="pres">
      <dgm:prSet presAssocID="{ED6A44C7-2DEF-4098-BFCE-370648465E9D}" presName="spaceRect" presStyleCnt="0"/>
      <dgm:spPr/>
    </dgm:pt>
    <dgm:pt modelId="{C1F4E173-89E8-4E49-B1C6-FE0E3CCC6BE3}" type="pres">
      <dgm:prSet presAssocID="{ED6A44C7-2DEF-4098-BFCE-370648465E9D}" presName="parTx" presStyleLbl="revTx" presStyleIdx="0" presStyleCnt="3">
        <dgm:presLayoutVars>
          <dgm:chMax val="0"/>
          <dgm:chPref val="0"/>
        </dgm:presLayoutVars>
      </dgm:prSet>
      <dgm:spPr/>
    </dgm:pt>
    <dgm:pt modelId="{CD7B6C66-D8E3-4696-9E11-34CD60BBF762}" type="pres">
      <dgm:prSet presAssocID="{0206A79B-6027-41B1-9EBF-9B09170D27E4}" presName="sibTrans" presStyleCnt="0"/>
      <dgm:spPr/>
    </dgm:pt>
    <dgm:pt modelId="{EF5FC22A-B74C-4089-9A8B-0088F696A69B}" type="pres">
      <dgm:prSet presAssocID="{45E53C7B-D304-4B1A-B1A3-5084CE012513}" presName="compNode" presStyleCnt="0"/>
      <dgm:spPr/>
    </dgm:pt>
    <dgm:pt modelId="{A3C55AAC-54F1-4A65-B5E4-C450D0BF9644}" type="pres">
      <dgm:prSet presAssocID="{45E53C7B-D304-4B1A-B1A3-5084CE012513}" presName="bgRect" presStyleLbl="bgShp" presStyleIdx="1" presStyleCnt="3"/>
      <dgm:spPr/>
    </dgm:pt>
    <dgm:pt modelId="{9018A952-FAF5-493F-AB77-E53E157B979A}" type="pres">
      <dgm:prSet presAssocID="{45E53C7B-D304-4B1A-B1A3-5084CE012513}" presName="iconRect" presStyleLbl="node1" presStyleIdx="1" presStyleCnt="3"/>
      <dgm:spPr>
        <a:prstGeom prst="can">
          <a:avLst/>
        </a:prstGeom>
        <a:solidFill>
          <a:schemeClr val="accent1"/>
        </a:solidFill>
        <a:ln>
          <a:noFill/>
        </a:ln>
      </dgm:spPr>
    </dgm:pt>
    <dgm:pt modelId="{8493225D-7230-448B-83FD-9418373A9F2E}" type="pres">
      <dgm:prSet presAssocID="{45E53C7B-D304-4B1A-B1A3-5084CE012513}" presName="spaceRect" presStyleCnt="0"/>
      <dgm:spPr/>
    </dgm:pt>
    <dgm:pt modelId="{BF3D330F-0DD2-4654-AB71-9D27C89B592D}" type="pres">
      <dgm:prSet presAssocID="{45E53C7B-D304-4B1A-B1A3-5084CE012513}" presName="parTx" presStyleLbl="revTx" presStyleIdx="1" presStyleCnt="3">
        <dgm:presLayoutVars>
          <dgm:chMax val="0"/>
          <dgm:chPref val="0"/>
        </dgm:presLayoutVars>
      </dgm:prSet>
      <dgm:spPr/>
    </dgm:pt>
    <dgm:pt modelId="{E6355D76-4890-4454-A0D1-6EFD005E5621}" type="pres">
      <dgm:prSet presAssocID="{85B8CAD9-A97B-43D6-95D4-1C49BA02A366}" presName="sibTrans" presStyleCnt="0"/>
      <dgm:spPr/>
    </dgm:pt>
    <dgm:pt modelId="{620C3B47-0A01-4A96-ABC3-3F1D679869C5}" type="pres">
      <dgm:prSet presAssocID="{137ECDCF-90EC-4035-AB1E-205F8B3F70E9}" presName="compNode" presStyleCnt="0"/>
      <dgm:spPr/>
    </dgm:pt>
    <dgm:pt modelId="{3CAD1049-41FD-41FC-97D8-F98FA7E802D0}" type="pres">
      <dgm:prSet presAssocID="{137ECDCF-90EC-4035-AB1E-205F8B3F70E9}" presName="bgRect" presStyleLbl="bgShp" presStyleIdx="2" presStyleCnt="3"/>
      <dgm:spPr/>
    </dgm:pt>
    <dgm:pt modelId="{27587E59-81E5-4A4F-9A35-682B978CCEB1}" type="pres">
      <dgm:prSet presAssocID="{137ECDCF-90EC-4035-AB1E-205F8B3F70E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314EF280-3FA0-4FB0-BD35-DA7EC3C2BF8F}" type="pres">
      <dgm:prSet presAssocID="{137ECDCF-90EC-4035-AB1E-205F8B3F70E9}" presName="spaceRect" presStyleCnt="0"/>
      <dgm:spPr/>
    </dgm:pt>
    <dgm:pt modelId="{3873FD7C-374F-48F6-B652-E8AC7F165443}" type="pres">
      <dgm:prSet presAssocID="{137ECDCF-90EC-4035-AB1E-205F8B3F70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C9CD7D-2DBF-43FE-8E3A-8DB9BF17363E}" type="presOf" srcId="{137ECDCF-90EC-4035-AB1E-205F8B3F70E9}" destId="{3873FD7C-374F-48F6-B652-E8AC7F165443}" srcOrd="0" destOrd="0" presId="urn:microsoft.com/office/officeart/2018/2/layout/IconVerticalSolidList"/>
    <dgm:cxn modelId="{919B3196-9F6A-45DD-B3A0-31D9FA08FFC4}" type="presOf" srcId="{ED6A44C7-2DEF-4098-BFCE-370648465E9D}" destId="{C1F4E173-89E8-4E49-B1C6-FE0E3CCC6BE3}" srcOrd="0" destOrd="0" presId="urn:microsoft.com/office/officeart/2018/2/layout/IconVerticalSolidList"/>
    <dgm:cxn modelId="{5A20DCA6-45F4-4E30-A49E-4DFFDDB18483}" type="presOf" srcId="{D3430189-578A-4832-A651-A95B6BA43F61}" destId="{C9B03031-965E-46F9-94D2-8E5F95D4DC91}" srcOrd="0" destOrd="0" presId="urn:microsoft.com/office/officeart/2018/2/layout/IconVerticalSolidList"/>
    <dgm:cxn modelId="{92AAECAA-C246-4781-AB7B-890ACAC84F4C}" srcId="{D3430189-578A-4832-A651-A95B6BA43F61}" destId="{137ECDCF-90EC-4035-AB1E-205F8B3F70E9}" srcOrd="2" destOrd="0" parTransId="{1D98EC05-E93A-422E-A001-84CA08360CA5}" sibTransId="{7988B0DF-A073-4D1B-8251-1E5F07FBCD0E}"/>
    <dgm:cxn modelId="{16CE12CB-17CD-4EC5-8BBD-A89A4EDDAFC5}" srcId="{D3430189-578A-4832-A651-A95B6BA43F61}" destId="{ED6A44C7-2DEF-4098-BFCE-370648465E9D}" srcOrd="0" destOrd="0" parTransId="{9737C145-8FE3-4254-B700-B4EFE26FF6FA}" sibTransId="{0206A79B-6027-41B1-9EBF-9B09170D27E4}"/>
    <dgm:cxn modelId="{9BB1FFE4-9F4A-4D3B-AA6D-03454BC72AD7}" srcId="{D3430189-578A-4832-A651-A95B6BA43F61}" destId="{45E53C7B-D304-4B1A-B1A3-5084CE012513}" srcOrd="1" destOrd="0" parTransId="{70633B08-CD98-45F9-B927-04A8E6E6D882}" sibTransId="{85B8CAD9-A97B-43D6-95D4-1C49BA02A366}"/>
    <dgm:cxn modelId="{607896F8-C109-4C6D-BA08-53F41EEAF42D}" type="presOf" srcId="{45E53C7B-D304-4B1A-B1A3-5084CE012513}" destId="{BF3D330F-0DD2-4654-AB71-9D27C89B592D}" srcOrd="0" destOrd="0" presId="urn:microsoft.com/office/officeart/2018/2/layout/IconVerticalSolidList"/>
    <dgm:cxn modelId="{0CF606E0-DE66-432B-A60E-F704A39A7EC5}" type="presParOf" srcId="{C9B03031-965E-46F9-94D2-8E5F95D4DC91}" destId="{73918EB0-C085-41EE-8791-9D6D0B0055E2}" srcOrd="0" destOrd="0" presId="urn:microsoft.com/office/officeart/2018/2/layout/IconVerticalSolidList"/>
    <dgm:cxn modelId="{2D0DD16D-2E03-4EEC-B14F-D014531D38D6}" type="presParOf" srcId="{73918EB0-C085-41EE-8791-9D6D0B0055E2}" destId="{CD40EE3F-1CA2-445E-876C-563B8EEC2DCC}" srcOrd="0" destOrd="0" presId="urn:microsoft.com/office/officeart/2018/2/layout/IconVerticalSolidList"/>
    <dgm:cxn modelId="{F2D8D794-AE34-4F73-8421-8027BCCA96DC}" type="presParOf" srcId="{73918EB0-C085-41EE-8791-9D6D0B0055E2}" destId="{FA5A73C8-9B37-468B-92DA-555D2578EE0D}" srcOrd="1" destOrd="0" presId="urn:microsoft.com/office/officeart/2018/2/layout/IconVerticalSolidList"/>
    <dgm:cxn modelId="{981EFCAC-B34A-478F-8883-C2ECAB827667}" type="presParOf" srcId="{73918EB0-C085-41EE-8791-9D6D0B0055E2}" destId="{D99B8CFD-4D40-4850-84BC-96355795B66D}" srcOrd="2" destOrd="0" presId="urn:microsoft.com/office/officeart/2018/2/layout/IconVerticalSolidList"/>
    <dgm:cxn modelId="{3EDFEF0A-C039-4DC1-80D2-EF77A169E322}" type="presParOf" srcId="{73918EB0-C085-41EE-8791-9D6D0B0055E2}" destId="{C1F4E173-89E8-4E49-B1C6-FE0E3CCC6BE3}" srcOrd="3" destOrd="0" presId="urn:microsoft.com/office/officeart/2018/2/layout/IconVerticalSolidList"/>
    <dgm:cxn modelId="{91964942-B252-46F0-8337-9863B662554B}" type="presParOf" srcId="{C9B03031-965E-46F9-94D2-8E5F95D4DC91}" destId="{CD7B6C66-D8E3-4696-9E11-34CD60BBF762}" srcOrd="1" destOrd="0" presId="urn:microsoft.com/office/officeart/2018/2/layout/IconVerticalSolidList"/>
    <dgm:cxn modelId="{F996E264-7E7D-48F8-A906-E296672511E4}" type="presParOf" srcId="{C9B03031-965E-46F9-94D2-8E5F95D4DC91}" destId="{EF5FC22A-B74C-4089-9A8B-0088F696A69B}" srcOrd="2" destOrd="0" presId="urn:microsoft.com/office/officeart/2018/2/layout/IconVerticalSolidList"/>
    <dgm:cxn modelId="{CF7F3DCF-7200-4F47-8AA3-C7AC5FE04400}" type="presParOf" srcId="{EF5FC22A-B74C-4089-9A8B-0088F696A69B}" destId="{A3C55AAC-54F1-4A65-B5E4-C450D0BF9644}" srcOrd="0" destOrd="0" presId="urn:microsoft.com/office/officeart/2018/2/layout/IconVerticalSolidList"/>
    <dgm:cxn modelId="{5CB738AB-F34B-4D93-92AE-003B0B40A0D1}" type="presParOf" srcId="{EF5FC22A-B74C-4089-9A8B-0088F696A69B}" destId="{9018A952-FAF5-493F-AB77-E53E157B979A}" srcOrd="1" destOrd="0" presId="urn:microsoft.com/office/officeart/2018/2/layout/IconVerticalSolidList"/>
    <dgm:cxn modelId="{2CD67ADD-0C8B-4D68-B582-F239B3B0D420}" type="presParOf" srcId="{EF5FC22A-B74C-4089-9A8B-0088F696A69B}" destId="{8493225D-7230-448B-83FD-9418373A9F2E}" srcOrd="2" destOrd="0" presId="urn:microsoft.com/office/officeart/2018/2/layout/IconVerticalSolidList"/>
    <dgm:cxn modelId="{DC25B551-9809-476D-B6DB-5004765AC3B9}" type="presParOf" srcId="{EF5FC22A-B74C-4089-9A8B-0088F696A69B}" destId="{BF3D330F-0DD2-4654-AB71-9D27C89B592D}" srcOrd="3" destOrd="0" presId="urn:microsoft.com/office/officeart/2018/2/layout/IconVerticalSolidList"/>
    <dgm:cxn modelId="{0AFF8207-2AC1-4D31-AE48-75B69469109F}" type="presParOf" srcId="{C9B03031-965E-46F9-94D2-8E5F95D4DC91}" destId="{E6355D76-4890-4454-A0D1-6EFD005E5621}" srcOrd="3" destOrd="0" presId="urn:microsoft.com/office/officeart/2018/2/layout/IconVerticalSolidList"/>
    <dgm:cxn modelId="{805BAF75-6053-45AB-A0AB-476784E3DAAF}" type="presParOf" srcId="{C9B03031-965E-46F9-94D2-8E5F95D4DC91}" destId="{620C3B47-0A01-4A96-ABC3-3F1D679869C5}" srcOrd="4" destOrd="0" presId="urn:microsoft.com/office/officeart/2018/2/layout/IconVerticalSolidList"/>
    <dgm:cxn modelId="{261BCF4D-E0ED-454A-98FE-77A8815E91FB}" type="presParOf" srcId="{620C3B47-0A01-4A96-ABC3-3F1D679869C5}" destId="{3CAD1049-41FD-41FC-97D8-F98FA7E802D0}" srcOrd="0" destOrd="0" presId="urn:microsoft.com/office/officeart/2018/2/layout/IconVerticalSolidList"/>
    <dgm:cxn modelId="{C68E8364-86AE-47B8-B2B3-13A7EA06A681}" type="presParOf" srcId="{620C3B47-0A01-4A96-ABC3-3F1D679869C5}" destId="{27587E59-81E5-4A4F-9A35-682B978CCEB1}" srcOrd="1" destOrd="0" presId="urn:microsoft.com/office/officeart/2018/2/layout/IconVerticalSolidList"/>
    <dgm:cxn modelId="{1421A422-B8DC-48DA-A610-F2A19F1C5291}" type="presParOf" srcId="{620C3B47-0A01-4A96-ABC3-3F1D679869C5}" destId="{314EF280-3FA0-4FB0-BD35-DA7EC3C2BF8F}" srcOrd="2" destOrd="0" presId="urn:microsoft.com/office/officeart/2018/2/layout/IconVerticalSolidList"/>
    <dgm:cxn modelId="{3F3E5E71-64C2-45CC-B197-00C7D1BB4906}" type="presParOf" srcId="{620C3B47-0A01-4A96-ABC3-3F1D679869C5}" destId="{3873FD7C-374F-48F6-B652-E8AC7F1654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81329F-70A2-4A24-89E2-4BA35D66A6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4A5E95-B2A0-4E97-9273-15F9E4CF98A1}">
      <dgm:prSet/>
      <dgm:spPr/>
      <dgm:t>
        <a:bodyPr/>
        <a:lstStyle/>
        <a:p>
          <a:r>
            <a:rPr lang="fr-FR" dirty="0"/>
            <a:t>La mise en place d’une architecture MVC et des requêtes préparées</a:t>
          </a:r>
          <a:endParaRPr lang="en-US" dirty="0"/>
        </a:p>
      </dgm:t>
    </dgm:pt>
    <dgm:pt modelId="{14C6ACE0-6A71-4576-8011-8EA80677089B}" type="parTrans" cxnId="{82528DB1-1E26-4D15-8A5E-CBDADE8A092C}">
      <dgm:prSet/>
      <dgm:spPr/>
      <dgm:t>
        <a:bodyPr/>
        <a:lstStyle/>
        <a:p>
          <a:endParaRPr lang="en-US"/>
        </a:p>
      </dgm:t>
    </dgm:pt>
    <dgm:pt modelId="{482C944D-97F8-4002-B349-4109C78CC738}" type="sibTrans" cxnId="{82528DB1-1E26-4D15-8A5E-CBDADE8A092C}">
      <dgm:prSet/>
      <dgm:spPr/>
      <dgm:t>
        <a:bodyPr/>
        <a:lstStyle/>
        <a:p>
          <a:endParaRPr lang="en-US"/>
        </a:p>
      </dgm:t>
    </dgm:pt>
    <dgm:pt modelId="{9985CD0F-15DA-4759-860C-425CD0554B8C}">
      <dgm:prSet/>
      <dgm:spPr/>
      <dgm:t>
        <a:bodyPr/>
        <a:lstStyle/>
        <a:p>
          <a:r>
            <a:rPr lang="fr-FR" dirty="0"/>
            <a:t>La mise en place d’une base de données solide et sûre</a:t>
          </a:r>
          <a:endParaRPr lang="en-US" dirty="0"/>
        </a:p>
      </dgm:t>
    </dgm:pt>
    <dgm:pt modelId="{986D481A-77AD-4D9C-B639-B47CFD6C09F3}" type="parTrans" cxnId="{84EAF3F3-BE40-4E0F-A2F6-A14321FCC44A}">
      <dgm:prSet/>
      <dgm:spPr/>
      <dgm:t>
        <a:bodyPr/>
        <a:lstStyle/>
        <a:p>
          <a:endParaRPr lang="en-US"/>
        </a:p>
      </dgm:t>
    </dgm:pt>
    <dgm:pt modelId="{0FFAF5FD-F2CD-4EAF-A95F-C3D1D66E7639}" type="sibTrans" cxnId="{84EAF3F3-BE40-4E0F-A2F6-A14321FCC44A}">
      <dgm:prSet/>
      <dgm:spPr/>
      <dgm:t>
        <a:bodyPr/>
        <a:lstStyle/>
        <a:p>
          <a:endParaRPr lang="en-US"/>
        </a:p>
      </dgm:t>
    </dgm:pt>
    <dgm:pt modelId="{DDBACA10-B5B9-4444-887B-7C224000B417}">
      <dgm:prSet/>
      <dgm:spPr/>
      <dgm:t>
        <a:bodyPr/>
        <a:lstStyle/>
        <a:p>
          <a:r>
            <a:rPr lang="fr-FR"/>
            <a:t>Permettre de télécharger le fichier Excel.</a:t>
          </a:r>
          <a:endParaRPr lang="en-US"/>
        </a:p>
      </dgm:t>
    </dgm:pt>
    <dgm:pt modelId="{43481B90-F595-4F5D-91D1-F15DE7DAC1C6}" type="parTrans" cxnId="{5F74096A-E6D5-49D6-84BF-DA23813B3826}">
      <dgm:prSet/>
      <dgm:spPr/>
      <dgm:t>
        <a:bodyPr/>
        <a:lstStyle/>
        <a:p>
          <a:endParaRPr lang="en-US"/>
        </a:p>
      </dgm:t>
    </dgm:pt>
    <dgm:pt modelId="{A2A9005F-A2FE-48A3-812C-0D62BDBD10D3}" type="sibTrans" cxnId="{5F74096A-E6D5-49D6-84BF-DA23813B3826}">
      <dgm:prSet/>
      <dgm:spPr/>
      <dgm:t>
        <a:bodyPr/>
        <a:lstStyle/>
        <a:p>
          <a:endParaRPr lang="en-US"/>
        </a:p>
      </dgm:t>
    </dgm:pt>
    <dgm:pt modelId="{3F217171-D810-4706-B04C-14E12615AB18}" type="pres">
      <dgm:prSet presAssocID="{2481329F-70A2-4A24-89E2-4BA35D66A6B7}" presName="root" presStyleCnt="0">
        <dgm:presLayoutVars>
          <dgm:dir/>
          <dgm:resizeHandles val="exact"/>
        </dgm:presLayoutVars>
      </dgm:prSet>
      <dgm:spPr/>
    </dgm:pt>
    <dgm:pt modelId="{50B40EBB-CD27-4C2D-8FDE-9736E750F82D}" type="pres">
      <dgm:prSet presAssocID="{2481329F-70A2-4A24-89E2-4BA35D66A6B7}" presName="container" presStyleCnt="0">
        <dgm:presLayoutVars>
          <dgm:dir/>
          <dgm:resizeHandles val="exact"/>
        </dgm:presLayoutVars>
      </dgm:prSet>
      <dgm:spPr/>
    </dgm:pt>
    <dgm:pt modelId="{E77C2560-1AA7-4270-9C39-ADF0F4E2BE1F}" type="pres">
      <dgm:prSet presAssocID="{8E4A5E95-B2A0-4E97-9273-15F9E4CF98A1}" presName="compNode" presStyleCnt="0"/>
      <dgm:spPr/>
    </dgm:pt>
    <dgm:pt modelId="{F9AAE821-15C8-4C73-A7FE-6CB45B5A308F}" type="pres">
      <dgm:prSet presAssocID="{8E4A5E95-B2A0-4E97-9273-15F9E4CF98A1}" presName="iconBgRect" presStyleLbl="bgShp" presStyleIdx="0" presStyleCnt="3"/>
      <dgm:spPr/>
    </dgm:pt>
    <dgm:pt modelId="{103F2533-67A0-4EBE-A729-B09A97661C50}" type="pres">
      <dgm:prSet presAssocID="{8E4A5E95-B2A0-4E97-9273-15F9E4CF98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AB1E0BC7-F77C-41FB-864E-7B48160DD7FF}" type="pres">
      <dgm:prSet presAssocID="{8E4A5E95-B2A0-4E97-9273-15F9E4CF98A1}" presName="spaceRect" presStyleCnt="0"/>
      <dgm:spPr/>
    </dgm:pt>
    <dgm:pt modelId="{920D24E5-31AF-47D1-BD02-382A51A745C4}" type="pres">
      <dgm:prSet presAssocID="{8E4A5E95-B2A0-4E97-9273-15F9E4CF98A1}" presName="textRect" presStyleLbl="revTx" presStyleIdx="0" presStyleCnt="3">
        <dgm:presLayoutVars>
          <dgm:chMax val="1"/>
          <dgm:chPref val="1"/>
        </dgm:presLayoutVars>
      </dgm:prSet>
      <dgm:spPr/>
    </dgm:pt>
    <dgm:pt modelId="{1DA83442-7052-4D44-9A0A-3624BC981EB8}" type="pres">
      <dgm:prSet presAssocID="{482C944D-97F8-4002-B349-4109C78CC738}" presName="sibTrans" presStyleLbl="sibTrans2D1" presStyleIdx="0" presStyleCnt="0"/>
      <dgm:spPr/>
    </dgm:pt>
    <dgm:pt modelId="{58B6B1BB-E699-4A80-9D58-5E3089EC1726}" type="pres">
      <dgm:prSet presAssocID="{9985CD0F-15DA-4759-860C-425CD0554B8C}" presName="compNode" presStyleCnt="0"/>
      <dgm:spPr/>
    </dgm:pt>
    <dgm:pt modelId="{2C2F84B4-4AF7-4E05-9A92-F06F2D934CF2}" type="pres">
      <dgm:prSet presAssocID="{9985CD0F-15DA-4759-860C-425CD0554B8C}" presName="iconBgRect" presStyleLbl="bgShp" presStyleIdx="1" presStyleCnt="3"/>
      <dgm:spPr/>
    </dgm:pt>
    <dgm:pt modelId="{C83C609B-6901-42FA-8D9A-B5CD2E54C6B3}" type="pres">
      <dgm:prSet presAssocID="{9985CD0F-15DA-4759-860C-425CD0554B8C}" presName="iconRect" presStyleLbl="node1" presStyleIdx="1" presStyleCnt="3"/>
      <dgm:spPr>
        <a:prstGeom prst="can">
          <a:avLst/>
        </a:prstGeom>
        <a:solidFill>
          <a:schemeClr val="accent1"/>
        </a:solidFill>
        <a:ln>
          <a:noFill/>
        </a:ln>
      </dgm:spPr>
    </dgm:pt>
    <dgm:pt modelId="{498D241C-E3FC-4792-88F8-4F94FB4E172C}" type="pres">
      <dgm:prSet presAssocID="{9985CD0F-15DA-4759-860C-425CD0554B8C}" presName="spaceRect" presStyleCnt="0"/>
      <dgm:spPr/>
    </dgm:pt>
    <dgm:pt modelId="{6DDBB1BA-1206-488B-9006-1A360383EDB6}" type="pres">
      <dgm:prSet presAssocID="{9985CD0F-15DA-4759-860C-425CD0554B8C}" presName="textRect" presStyleLbl="revTx" presStyleIdx="1" presStyleCnt="3">
        <dgm:presLayoutVars>
          <dgm:chMax val="1"/>
          <dgm:chPref val="1"/>
        </dgm:presLayoutVars>
      </dgm:prSet>
      <dgm:spPr/>
    </dgm:pt>
    <dgm:pt modelId="{999FC8D2-35DB-4F6B-92A4-5D0C0C1A071E}" type="pres">
      <dgm:prSet presAssocID="{0FFAF5FD-F2CD-4EAF-A95F-C3D1D66E7639}" presName="sibTrans" presStyleLbl="sibTrans2D1" presStyleIdx="0" presStyleCnt="0"/>
      <dgm:spPr/>
    </dgm:pt>
    <dgm:pt modelId="{81F67B69-189E-42D5-8879-AD0E5C56487F}" type="pres">
      <dgm:prSet presAssocID="{DDBACA10-B5B9-4444-887B-7C224000B417}" presName="compNode" presStyleCnt="0"/>
      <dgm:spPr/>
    </dgm:pt>
    <dgm:pt modelId="{FFE3C251-B95B-4B3F-8E1C-D94FB092FF5B}" type="pres">
      <dgm:prSet presAssocID="{DDBACA10-B5B9-4444-887B-7C224000B417}" presName="iconBgRect" presStyleLbl="bgShp" presStyleIdx="2" presStyleCnt="3"/>
      <dgm:spPr/>
    </dgm:pt>
    <dgm:pt modelId="{5EB18B38-C006-4F5A-AEDD-617DA455699B}" type="pres">
      <dgm:prSet presAssocID="{DDBACA10-B5B9-4444-887B-7C224000B41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50DC8C1A-5159-4105-A46C-0E064BEB0A12}" type="pres">
      <dgm:prSet presAssocID="{DDBACA10-B5B9-4444-887B-7C224000B417}" presName="spaceRect" presStyleCnt="0"/>
      <dgm:spPr/>
    </dgm:pt>
    <dgm:pt modelId="{3A38DC08-2DC8-4FF8-AED5-64473C87303E}" type="pres">
      <dgm:prSet presAssocID="{DDBACA10-B5B9-4444-887B-7C224000B4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9CA520-4526-41DC-8687-6F5350DB2AB8}" type="presOf" srcId="{9985CD0F-15DA-4759-860C-425CD0554B8C}" destId="{6DDBB1BA-1206-488B-9006-1A360383EDB6}" srcOrd="0" destOrd="0" presId="urn:microsoft.com/office/officeart/2018/2/layout/IconCircleList"/>
    <dgm:cxn modelId="{924DAB2A-2E77-477A-8F59-D7E9880C8431}" type="presOf" srcId="{482C944D-97F8-4002-B349-4109C78CC738}" destId="{1DA83442-7052-4D44-9A0A-3624BC981EB8}" srcOrd="0" destOrd="0" presId="urn:microsoft.com/office/officeart/2018/2/layout/IconCircleList"/>
    <dgm:cxn modelId="{8569DD33-FE42-4E20-9406-12D13D5D4DCA}" type="presOf" srcId="{2481329F-70A2-4A24-89E2-4BA35D66A6B7}" destId="{3F217171-D810-4706-B04C-14E12615AB18}" srcOrd="0" destOrd="0" presId="urn:microsoft.com/office/officeart/2018/2/layout/IconCircleList"/>
    <dgm:cxn modelId="{8A82A83D-E704-4723-9C4B-2DBF6B67259C}" type="presOf" srcId="{0FFAF5FD-F2CD-4EAF-A95F-C3D1D66E7639}" destId="{999FC8D2-35DB-4F6B-92A4-5D0C0C1A071E}" srcOrd="0" destOrd="0" presId="urn:microsoft.com/office/officeart/2018/2/layout/IconCircleList"/>
    <dgm:cxn modelId="{5F74096A-E6D5-49D6-84BF-DA23813B3826}" srcId="{2481329F-70A2-4A24-89E2-4BA35D66A6B7}" destId="{DDBACA10-B5B9-4444-887B-7C224000B417}" srcOrd="2" destOrd="0" parTransId="{43481B90-F595-4F5D-91D1-F15DE7DAC1C6}" sibTransId="{A2A9005F-A2FE-48A3-812C-0D62BDBD10D3}"/>
    <dgm:cxn modelId="{985C8D73-E051-4E17-A118-0657E175427D}" type="presOf" srcId="{8E4A5E95-B2A0-4E97-9273-15F9E4CF98A1}" destId="{920D24E5-31AF-47D1-BD02-382A51A745C4}" srcOrd="0" destOrd="0" presId="urn:microsoft.com/office/officeart/2018/2/layout/IconCircleList"/>
    <dgm:cxn modelId="{82528DB1-1E26-4D15-8A5E-CBDADE8A092C}" srcId="{2481329F-70A2-4A24-89E2-4BA35D66A6B7}" destId="{8E4A5E95-B2A0-4E97-9273-15F9E4CF98A1}" srcOrd="0" destOrd="0" parTransId="{14C6ACE0-6A71-4576-8011-8EA80677089B}" sibTransId="{482C944D-97F8-4002-B349-4109C78CC738}"/>
    <dgm:cxn modelId="{84EAF3F3-BE40-4E0F-A2F6-A14321FCC44A}" srcId="{2481329F-70A2-4A24-89E2-4BA35D66A6B7}" destId="{9985CD0F-15DA-4759-860C-425CD0554B8C}" srcOrd="1" destOrd="0" parTransId="{986D481A-77AD-4D9C-B639-B47CFD6C09F3}" sibTransId="{0FFAF5FD-F2CD-4EAF-A95F-C3D1D66E7639}"/>
    <dgm:cxn modelId="{20E45FFE-D321-40B1-B1B7-39816D38C16D}" type="presOf" srcId="{DDBACA10-B5B9-4444-887B-7C224000B417}" destId="{3A38DC08-2DC8-4FF8-AED5-64473C87303E}" srcOrd="0" destOrd="0" presId="urn:microsoft.com/office/officeart/2018/2/layout/IconCircleList"/>
    <dgm:cxn modelId="{779A60DD-8568-45B1-8CA8-228D1A3AE7D1}" type="presParOf" srcId="{3F217171-D810-4706-B04C-14E12615AB18}" destId="{50B40EBB-CD27-4C2D-8FDE-9736E750F82D}" srcOrd="0" destOrd="0" presId="urn:microsoft.com/office/officeart/2018/2/layout/IconCircleList"/>
    <dgm:cxn modelId="{C81CE2E8-E84D-4D0C-80AF-F82062A936AD}" type="presParOf" srcId="{50B40EBB-CD27-4C2D-8FDE-9736E750F82D}" destId="{E77C2560-1AA7-4270-9C39-ADF0F4E2BE1F}" srcOrd="0" destOrd="0" presId="urn:microsoft.com/office/officeart/2018/2/layout/IconCircleList"/>
    <dgm:cxn modelId="{C1AAD07D-CD23-472F-84DB-C1E76C41B0B3}" type="presParOf" srcId="{E77C2560-1AA7-4270-9C39-ADF0F4E2BE1F}" destId="{F9AAE821-15C8-4C73-A7FE-6CB45B5A308F}" srcOrd="0" destOrd="0" presId="urn:microsoft.com/office/officeart/2018/2/layout/IconCircleList"/>
    <dgm:cxn modelId="{8576AFF0-A76A-4BA4-AA51-AC58BF13EA0D}" type="presParOf" srcId="{E77C2560-1AA7-4270-9C39-ADF0F4E2BE1F}" destId="{103F2533-67A0-4EBE-A729-B09A97661C50}" srcOrd="1" destOrd="0" presId="urn:microsoft.com/office/officeart/2018/2/layout/IconCircleList"/>
    <dgm:cxn modelId="{B91B933B-0984-4E6B-B845-73D571071776}" type="presParOf" srcId="{E77C2560-1AA7-4270-9C39-ADF0F4E2BE1F}" destId="{AB1E0BC7-F77C-41FB-864E-7B48160DD7FF}" srcOrd="2" destOrd="0" presId="urn:microsoft.com/office/officeart/2018/2/layout/IconCircleList"/>
    <dgm:cxn modelId="{0457DC26-DE12-45EA-A412-4870F0C90EC5}" type="presParOf" srcId="{E77C2560-1AA7-4270-9C39-ADF0F4E2BE1F}" destId="{920D24E5-31AF-47D1-BD02-382A51A745C4}" srcOrd="3" destOrd="0" presId="urn:microsoft.com/office/officeart/2018/2/layout/IconCircleList"/>
    <dgm:cxn modelId="{E8CC29EF-AD4B-4C1D-88F8-8BD28B236E87}" type="presParOf" srcId="{50B40EBB-CD27-4C2D-8FDE-9736E750F82D}" destId="{1DA83442-7052-4D44-9A0A-3624BC981EB8}" srcOrd="1" destOrd="0" presId="urn:microsoft.com/office/officeart/2018/2/layout/IconCircleList"/>
    <dgm:cxn modelId="{1C54866A-B128-4ABA-923F-7D3C71A21D1B}" type="presParOf" srcId="{50B40EBB-CD27-4C2D-8FDE-9736E750F82D}" destId="{58B6B1BB-E699-4A80-9D58-5E3089EC1726}" srcOrd="2" destOrd="0" presId="urn:microsoft.com/office/officeart/2018/2/layout/IconCircleList"/>
    <dgm:cxn modelId="{FC106FED-0A7E-4082-9B5C-B3398245EA9A}" type="presParOf" srcId="{58B6B1BB-E699-4A80-9D58-5E3089EC1726}" destId="{2C2F84B4-4AF7-4E05-9A92-F06F2D934CF2}" srcOrd="0" destOrd="0" presId="urn:microsoft.com/office/officeart/2018/2/layout/IconCircleList"/>
    <dgm:cxn modelId="{1E15E2CF-B18C-472D-B2B7-22847A7882CF}" type="presParOf" srcId="{58B6B1BB-E699-4A80-9D58-5E3089EC1726}" destId="{C83C609B-6901-42FA-8D9A-B5CD2E54C6B3}" srcOrd="1" destOrd="0" presId="urn:microsoft.com/office/officeart/2018/2/layout/IconCircleList"/>
    <dgm:cxn modelId="{A391FF23-4B29-48DF-A9C8-4A36CF1895BE}" type="presParOf" srcId="{58B6B1BB-E699-4A80-9D58-5E3089EC1726}" destId="{498D241C-E3FC-4792-88F8-4F94FB4E172C}" srcOrd="2" destOrd="0" presId="urn:microsoft.com/office/officeart/2018/2/layout/IconCircleList"/>
    <dgm:cxn modelId="{D11FCF0F-A104-4044-82F4-E655BD6618D1}" type="presParOf" srcId="{58B6B1BB-E699-4A80-9D58-5E3089EC1726}" destId="{6DDBB1BA-1206-488B-9006-1A360383EDB6}" srcOrd="3" destOrd="0" presId="urn:microsoft.com/office/officeart/2018/2/layout/IconCircleList"/>
    <dgm:cxn modelId="{8BD7A0E4-D7F4-462E-916B-0718590478C6}" type="presParOf" srcId="{50B40EBB-CD27-4C2D-8FDE-9736E750F82D}" destId="{999FC8D2-35DB-4F6B-92A4-5D0C0C1A071E}" srcOrd="3" destOrd="0" presId="urn:microsoft.com/office/officeart/2018/2/layout/IconCircleList"/>
    <dgm:cxn modelId="{46122069-2901-4C9D-9B2D-7F8BA0816A9D}" type="presParOf" srcId="{50B40EBB-CD27-4C2D-8FDE-9736E750F82D}" destId="{81F67B69-189E-42D5-8879-AD0E5C56487F}" srcOrd="4" destOrd="0" presId="urn:microsoft.com/office/officeart/2018/2/layout/IconCircleList"/>
    <dgm:cxn modelId="{B389B8EE-92FF-4939-9E2B-5E12230AA9F2}" type="presParOf" srcId="{81F67B69-189E-42D5-8879-AD0E5C56487F}" destId="{FFE3C251-B95B-4B3F-8E1C-D94FB092FF5B}" srcOrd="0" destOrd="0" presId="urn:microsoft.com/office/officeart/2018/2/layout/IconCircleList"/>
    <dgm:cxn modelId="{F7EC9EF2-D096-4BDC-8234-21350DDA4D19}" type="presParOf" srcId="{81F67B69-189E-42D5-8879-AD0E5C56487F}" destId="{5EB18B38-C006-4F5A-AEDD-617DA455699B}" srcOrd="1" destOrd="0" presId="urn:microsoft.com/office/officeart/2018/2/layout/IconCircleList"/>
    <dgm:cxn modelId="{E0D37A48-5965-4B94-8502-385B2463CE70}" type="presParOf" srcId="{81F67B69-189E-42D5-8879-AD0E5C56487F}" destId="{50DC8C1A-5159-4105-A46C-0E064BEB0A12}" srcOrd="2" destOrd="0" presId="urn:microsoft.com/office/officeart/2018/2/layout/IconCircleList"/>
    <dgm:cxn modelId="{8132F2FC-6CAF-44C1-A01C-A688AE6D8D0A}" type="presParOf" srcId="{81F67B69-189E-42D5-8879-AD0E5C56487F}" destId="{3A38DC08-2DC8-4FF8-AED5-64473C8730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B02163-E9B1-4C6F-9F7B-3B3ED9C707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4BED09-5E65-42D3-95C1-BC0D98B882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de discord </a:t>
          </a:r>
          <a:endParaRPr lang="en-US"/>
        </a:p>
      </dgm:t>
    </dgm:pt>
    <dgm:pt modelId="{D9370A50-BC4D-49D8-B540-A43BBFD7705D}" type="parTrans" cxnId="{05E39282-1343-4FC0-B6C3-B9A426496723}">
      <dgm:prSet/>
      <dgm:spPr/>
      <dgm:t>
        <a:bodyPr/>
        <a:lstStyle/>
        <a:p>
          <a:endParaRPr lang="en-US"/>
        </a:p>
      </dgm:t>
    </dgm:pt>
    <dgm:pt modelId="{DFB6B419-D7B2-4245-B154-A90CC7D89BF9}" type="sibTrans" cxnId="{05E39282-1343-4FC0-B6C3-B9A426496723}">
      <dgm:prSet/>
      <dgm:spPr/>
      <dgm:t>
        <a:bodyPr/>
        <a:lstStyle/>
        <a:p>
          <a:endParaRPr lang="en-US"/>
        </a:p>
      </dgm:t>
    </dgm:pt>
    <dgm:pt modelId="{E488A7BA-BFA0-417E-BF74-0759D8DD7A5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de l’extension Visual Studio Code « Live Share » </a:t>
          </a:r>
          <a:endParaRPr lang="en-US"/>
        </a:p>
      </dgm:t>
    </dgm:pt>
    <dgm:pt modelId="{E7CBB0FF-3557-471D-A388-3DE9B366D111}" type="parTrans" cxnId="{9E45814C-A9A8-4439-A078-EAA5C77EC2CC}">
      <dgm:prSet/>
      <dgm:spPr/>
      <dgm:t>
        <a:bodyPr/>
        <a:lstStyle/>
        <a:p>
          <a:endParaRPr lang="en-US"/>
        </a:p>
      </dgm:t>
    </dgm:pt>
    <dgm:pt modelId="{9BDA2BD3-4FBF-4424-9B9C-C4ED854374D3}" type="sibTrans" cxnId="{9E45814C-A9A8-4439-A078-EAA5C77EC2CC}">
      <dgm:prSet/>
      <dgm:spPr/>
      <dgm:t>
        <a:bodyPr/>
        <a:lstStyle/>
        <a:p>
          <a:endParaRPr lang="en-US"/>
        </a:p>
      </dgm:t>
    </dgm:pt>
    <dgm:pt modelId="{69AF02EC-5FA7-A045-9D03-97A9ADC82C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Utilisation de </a:t>
          </a:r>
          <a:r>
            <a:rPr lang="fr-FR" dirty="0" err="1"/>
            <a:t>Figma</a:t>
          </a:r>
          <a:r>
            <a:rPr lang="fr-FR" dirty="0"/>
            <a:t> pour le CSS</a:t>
          </a:r>
        </a:p>
      </dgm:t>
    </dgm:pt>
    <dgm:pt modelId="{23223CA6-4BE0-9145-9F84-45CEBCCE68FD}" type="parTrans" cxnId="{6C2DFC77-5D69-5C40-B535-C792C483959E}">
      <dgm:prSet/>
      <dgm:spPr/>
      <dgm:t>
        <a:bodyPr/>
        <a:lstStyle/>
        <a:p>
          <a:endParaRPr lang="fr-FR"/>
        </a:p>
      </dgm:t>
    </dgm:pt>
    <dgm:pt modelId="{FCF16414-4271-8F48-830F-638577DDB611}" type="sibTrans" cxnId="{6C2DFC77-5D69-5C40-B535-C792C483959E}">
      <dgm:prSet/>
      <dgm:spPr/>
      <dgm:t>
        <a:bodyPr/>
        <a:lstStyle/>
        <a:p>
          <a:endParaRPr lang="fr-FR"/>
        </a:p>
      </dgm:t>
    </dgm:pt>
    <dgm:pt modelId="{5D919D23-8722-7343-8355-00932760C4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Utilisation de </a:t>
          </a:r>
          <a:r>
            <a:rPr lang="fr-FR" dirty="0" err="1"/>
            <a:t>Github</a:t>
          </a:r>
          <a:endParaRPr lang="fr-FR" dirty="0"/>
        </a:p>
      </dgm:t>
    </dgm:pt>
    <dgm:pt modelId="{E9613A11-1905-8D40-B558-FD805FF9AED4}" type="parTrans" cxnId="{A7A6F2AA-D169-2C43-91F6-3487679C4C06}">
      <dgm:prSet/>
      <dgm:spPr/>
      <dgm:t>
        <a:bodyPr/>
        <a:lstStyle/>
        <a:p>
          <a:endParaRPr lang="fr-FR"/>
        </a:p>
      </dgm:t>
    </dgm:pt>
    <dgm:pt modelId="{63B5F450-29E2-8F45-8461-2C789C17338C}" type="sibTrans" cxnId="{A7A6F2AA-D169-2C43-91F6-3487679C4C06}">
      <dgm:prSet/>
      <dgm:spPr/>
      <dgm:t>
        <a:bodyPr/>
        <a:lstStyle/>
        <a:p>
          <a:endParaRPr lang="fr-FR"/>
        </a:p>
      </dgm:t>
    </dgm:pt>
    <dgm:pt modelId="{FA6BC394-6431-4CAB-82BE-71137D5081C1}" type="pres">
      <dgm:prSet presAssocID="{8DB02163-E9B1-4C6F-9F7B-3B3ED9C70704}" presName="root" presStyleCnt="0">
        <dgm:presLayoutVars>
          <dgm:dir/>
          <dgm:resizeHandles val="exact"/>
        </dgm:presLayoutVars>
      </dgm:prSet>
      <dgm:spPr/>
    </dgm:pt>
    <dgm:pt modelId="{2DBC423E-0950-477E-A51B-D01E9239DDBB}" type="pres">
      <dgm:prSet presAssocID="{CB4BED09-5E65-42D3-95C1-BC0D98B882B1}" presName="compNode" presStyleCnt="0"/>
      <dgm:spPr/>
    </dgm:pt>
    <dgm:pt modelId="{3ADFC7A4-ECA5-4C0F-8A89-D52278972C85}" type="pres">
      <dgm:prSet presAssocID="{CB4BED09-5E65-42D3-95C1-BC0D98B882B1}" presName="bgRect" presStyleLbl="bgShp" presStyleIdx="0" presStyleCnt="4"/>
      <dgm:spPr/>
    </dgm:pt>
    <dgm:pt modelId="{E9890324-0E9A-4E9A-BE0A-32C02647CC3A}" type="pres">
      <dgm:prSet presAssocID="{CB4BED09-5E65-42D3-95C1-BC0D98B882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0A3E8283-12D3-48E7-A9F5-6A2DF5ED3D44}" type="pres">
      <dgm:prSet presAssocID="{CB4BED09-5E65-42D3-95C1-BC0D98B882B1}" presName="spaceRect" presStyleCnt="0"/>
      <dgm:spPr/>
    </dgm:pt>
    <dgm:pt modelId="{6EF826AA-C67E-4648-A5D6-8D0C46975C59}" type="pres">
      <dgm:prSet presAssocID="{CB4BED09-5E65-42D3-95C1-BC0D98B882B1}" presName="parTx" presStyleLbl="revTx" presStyleIdx="0" presStyleCnt="4">
        <dgm:presLayoutVars>
          <dgm:chMax val="0"/>
          <dgm:chPref val="0"/>
        </dgm:presLayoutVars>
      </dgm:prSet>
      <dgm:spPr/>
    </dgm:pt>
    <dgm:pt modelId="{9C0B3042-68E6-4E7A-9588-9950624D7F61}" type="pres">
      <dgm:prSet presAssocID="{DFB6B419-D7B2-4245-B154-A90CC7D89BF9}" presName="sibTrans" presStyleCnt="0"/>
      <dgm:spPr/>
    </dgm:pt>
    <dgm:pt modelId="{57B9305D-0B7E-C44A-B100-434D00A30829}" type="pres">
      <dgm:prSet presAssocID="{5D919D23-8722-7343-8355-00932760C40E}" presName="compNode" presStyleCnt="0"/>
      <dgm:spPr/>
    </dgm:pt>
    <dgm:pt modelId="{0DA16C61-81D2-A948-B3EB-09475020E703}" type="pres">
      <dgm:prSet presAssocID="{5D919D23-8722-7343-8355-00932760C40E}" presName="bgRect" presStyleLbl="bgShp" presStyleIdx="1" presStyleCnt="4"/>
      <dgm:spPr/>
    </dgm:pt>
    <dgm:pt modelId="{BEEFCB4D-638F-3744-BEDA-E8C9D3311D38}" type="pres">
      <dgm:prSet presAssocID="{5D919D23-8722-7343-8355-00932760C40E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100209-6C57-414E-A95E-9765357C1565}" type="pres">
      <dgm:prSet presAssocID="{5D919D23-8722-7343-8355-00932760C40E}" presName="spaceRect" presStyleCnt="0"/>
      <dgm:spPr/>
    </dgm:pt>
    <dgm:pt modelId="{5238A9C0-C931-9741-9F18-3A8490A018FC}" type="pres">
      <dgm:prSet presAssocID="{5D919D23-8722-7343-8355-00932760C40E}" presName="parTx" presStyleLbl="revTx" presStyleIdx="1" presStyleCnt="4">
        <dgm:presLayoutVars>
          <dgm:chMax val="0"/>
          <dgm:chPref val="0"/>
        </dgm:presLayoutVars>
      </dgm:prSet>
      <dgm:spPr/>
    </dgm:pt>
    <dgm:pt modelId="{43673C74-D3C8-CF4B-AE08-F9CDD2D36913}" type="pres">
      <dgm:prSet presAssocID="{63B5F450-29E2-8F45-8461-2C789C17338C}" presName="sibTrans" presStyleCnt="0"/>
      <dgm:spPr/>
    </dgm:pt>
    <dgm:pt modelId="{499F59C3-8D9D-4CED-94FB-CCDB31B64C1A}" type="pres">
      <dgm:prSet presAssocID="{E488A7BA-BFA0-417E-BF74-0759D8DD7A5F}" presName="compNode" presStyleCnt="0"/>
      <dgm:spPr/>
    </dgm:pt>
    <dgm:pt modelId="{AE93A7A3-3F0B-4D09-9A00-A2A31E5E6522}" type="pres">
      <dgm:prSet presAssocID="{E488A7BA-BFA0-417E-BF74-0759D8DD7A5F}" presName="bgRect" presStyleLbl="bgShp" presStyleIdx="2" presStyleCnt="4"/>
      <dgm:spPr/>
    </dgm:pt>
    <dgm:pt modelId="{D589BA2A-761A-4FA2-8D2C-47D9113C8C52}" type="pres">
      <dgm:prSet presAssocID="{E488A7BA-BFA0-417E-BF74-0759D8DD7A5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166839C-3A53-4667-94C0-09F58F3A69F6}" type="pres">
      <dgm:prSet presAssocID="{E488A7BA-BFA0-417E-BF74-0759D8DD7A5F}" presName="spaceRect" presStyleCnt="0"/>
      <dgm:spPr/>
    </dgm:pt>
    <dgm:pt modelId="{7724A9CC-C1BF-48F6-9682-A323E203FF85}" type="pres">
      <dgm:prSet presAssocID="{E488A7BA-BFA0-417E-BF74-0759D8DD7A5F}" presName="parTx" presStyleLbl="revTx" presStyleIdx="2" presStyleCnt="4">
        <dgm:presLayoutVars>
          <dgm:chMax val="0"/>
          <dgm:chPref val="0"/>
        </dgm:presLayoutVars>
      </dgm:prSet>
      <dgm:spPr/>
    </dgm:pt>
    <dgm:pt modelId="{76480AF7-6335-5A4E-887D-97FDA0F37876}" type="pres">
      <dgm:prSet presAssocID="{9BDA2BD3-4FBF-4424-9B9C-C4ED854374D3}" presName="sibTrans" presStyleCnt="0"/>
      <dgm:spPr/>
    </dgm:pt>
    <dgm:pt modelId="{F46B753A-0311-7641-8A0D-16D3CE31814F}" type="pres">
      <dgm:prSet presAssocID="{69AF02EC-5FA7-A045-9D03-97A9ADC82CDA}" presName="compNode" presStyleCnt="0"/>
      <dgm:spPr/>
    </dgm:pt>
    <dgm:pt modelId="{7353D3A9-1A4E-6843-AE01-077B72DA5322}" type="pres">
      <dgm:prSet presAssocID="{69AF02EC-5FA7-A045-9D03-97A9ADC82CDA}" presName="bgRect" presStyleLbl="bgShp" presStyleIdx="3" presStyleCnt="4"/>
      <dgm:spPr/>
    </dgm:pt>
    <dgm:pt modelId="{D2017960-70A9-9645-8BD8-FD9882776CD1}" type="pres">
      <dgm:prSet presAssocID="{69AF02EC-5FA7-A045-9D03-97A9ADC82CD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93383E8C-D1ED-4D42-ABDB-0E9A7A9EEC79}" type="pres">
      <dgm:prSet presAssocID="{69AF02EC-5FA7-A045-9D03-97A9ADC82CDA}" presName="spaceRect" presStyleCnt="0"/>
      <dgm:spPr/>
    </dgm:pt>
    <dgm:pt modelId="{32285549-DD6E-2D47-8F15-CCB7552AD99B}" type="pres">
      <dgm:prSet presAssocID="{69AF02EC-5FA7-A045-9D03-97A9ADC82C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268000-B9E4-497E-8172-ECF77C11B462}" type="presOf" srcId="{CB4BED09-5E65-42D3-95C1-BC0D98B882B1}" destId="{6EF826AA-C67E-4648-A5D6-8D0C46975C59}" srcOrd="0" destOrd="0" presId="urn:microsoft.com/office/officeart/2018/2/layout/IconVerticalSolidList"/>
    <dgm:cxn modelId="{7E8F9102-BAF3-4226-94A1-C5E25B57178D}" type="presOf" srcId="{8DB02163-E9B1-4C6F-9F7B-3B3ED9C70704}" destId="{FA6BC394-6431-4CAB-82BE-71137D5081C1}" srcOrd="0" destOrd="0" presId="urn:microsoft.com/office/officeart/2018/2/layout/IconVerticalSolidList"/>
    <dgm:cxn modelId="{5781783F-7095-8C45-8E72-E7C75BD63A37}" type="presOf" srcId="{5D919D23-8722-7343-8355-00932760C40E}" destId="{5238A9C0-C931-9741-9F18-3A8490A018FC}" srcOrd="0" destOrd="0" presId="urn:microsoft.com/office/officeart/2018/2/layout/IconVerticalSolidList"/>
    <dgm:cxn modelId="{9E45814C-A9A8-4439-A078-EAA5C77EC2CC}" srcId="{8DB02163-E9B1-4C6F-9F7B-3B3ED9C70704}" destId="{E488A7BA-BFA0-417E-BF74-0759D8DD7A5F}" srcOrd="2" destOrd="0" parTransId="{E7CBB0FF-3557-471D-A388-3DE9B366D111}" sibTransId="{9BDA2BD3-4FBF-4424-9B9C-C4ED854374D3}"/>
    <dgm:cxn modelId="{8CF8FD6F-FD57-D547-B870-0980266DA88B}" type="presOf" srcId="{69AF02EC-5FA7-A045-9D03-97A9ADC82CDA}" destId="{32285549-DD6E-2D47-8F15-CCB7552AD99B}" srcOrd="0" destOrd="0" presId="urn:microsoft.com/office/officeart/2018/2/layout/IconVerticalSolidList"/>
    <dgm:cxn modelId="{6C2DFC77-5D69-5C40-B535-C792C483959E}" srcId="{8DB02163-E9B1-4C6F-9F7B-3B3ED9C70704}" destId="{69AF02EC-5FA7-A045-9D03-97A9ADC82CDA}" srcOrd="3" destOrd="0" parTransId="{23223CA6-4BE0-9145-9F84-45CEBCCE68FD}" sibTransId="{FCF16414-4271-8F48-830F-638577DDB611}"/>
    <dgm:cxn modelId="{05E39282-1343-4FC0-B6C3-B9A426496723}" srcId="{8DB02163-E9B1-4C6F-9F7B-3B3ED9C70704}" destId="{CB4BED09-5E65-42D3-95C1-BC0D98B882B1}" srcOrd="0" destOrd="0" parTransId="{D9370A50-BC4D-49D8-B540-A43BBFD7705D}" sibTransId="{DFB6B419-D7B2-4245-B154-A90CC7D89BF9}"/>
    <dgm:cxn modelId="{A7A6F2AA-D169-2C43-91F6-3487679C4C06}" srcId="{8DB02163-E9B1-4C6F-9F7B-3B3ED9C70704}" destId="{5D919D23-8722-7343-8355-00932760C40E}" srcOrd="1" destOrd="0" parTransId="{E9613A11-1905-8D40-B558-FD805FF9AED4}" sibTransId="{63B5F450-29E2-8F45-8461-2C789C17338C}"/>
    <dgm:cxn modelId="{29584DBA-F42B-4411-9ED3-B8D23A6385FC}" type="presOf" srcId="{E488A7BA-BFA0-417E-BF74-0759D8DD7A5F}" destId="{7724A9CC-C1BF-48F6-9682-A323E203FF85}" srcOrd="0" destOrd="0" presId="urn:microsoft.com/office/officeart/2018/2/layout/IconVerticalSolidList"/>
    <dgm:cxn modelId="{93A9A077-42D1-4D34-B0C3-575A3CC7C9AF}" type="presParOf" srcId="{FA6BC394-6431-4CAB-82BE-71137D5081C1}" destId="{2DBC423E-0950-477E-A51B-D01E9239DDBB}" srcOrd="0" destOrd="0" presId="urn:microsoft.com/office/officeart/2018/2/layout/IconVerticalSolidList"/>
    <dgm:cxn modelId="{8E16E2D4-306B-4B6D-A602-41620B8BD19B}" type="presParOf" srcId="{2DBC423E-0950-477E-A51B-D01E9239DDBB}" destId="{3ADFC7A4-ECA5-4C0F-8A89-D52278972C85}" srcOrd="0" destOrd="0" presId="urn:microsoft.com/office/officeart/2018/2/layout/IconVerticalSolidList"/>
    <dgm:cxn modelId="{39763C30-AC97-41BA-ABDB-D2969EEEE199}" type="presParOf" srcId="{2DBC423E-0950-477E-A51B-D01E9239DDBB}" destId="{E9890324-0E9A-4E9A-BE0A-32C02647CC3A}" srcOrd="1" destOrd="0" presId="urn:microsoft.com/office/officeart/2018/2/layout/IconVerticalSolidList"/>
    <dgm:cxn modelId="{0D2CD411-61A2-46EC-BEB9-1973D092D41C}" type="presParOf" srcId="{2DBC423E-0950-477E-A51B-D01E9239DDBB}" destId="{0A3E8283-12D3-48E7-A9F5-6A2DF5ED3D44}" srcOrd="2" destOrd="0" presId="urn:microsoft.com/office/officeart/2018/2/layout/IconVerticalSolidList"/>
    <dgm:cxn modelId="{1B884FE3-6C8D-4DAA-9102-F11B23B5343E}" type="presParOf" srcId="{2DBC423E-0950-477E-A51B-D01E9239DDBB}" destId="{6EF826AA-C67E-4648-A5D6-8D0C46975C59}" srcOrd="3" destOrd="0" presId="urn:microsoft.com/office/officeart/2018/2/layout/IconVerticalSolidList"/>
    <dgm:cxn modelId="{09258FFA-163B-40D7-A741-707600EC5692}" type="presParOf" srcId="{FA6BC394-6431-4CAB-82BE-71137D5081C1}" destId="{9C0B3042-68E6-4E7A-9588-9950624D7F61}" srcOrd="1" destOrd="0" presId="urn:microsoft.com/office/officeart/2018/2/layout/IconVerticalSolidList"/>
    <dgm:cxn modelId="{E632BF14-AD97-BF42-A33B-E5B15070AC8E}" type="presParOf" srcId="{FA6BC394-6431-4CAB-82BE-71137D5081C1}" destId="{57B9305D-0B7E-C44A-B100-434D00A30829}" srcOrd="2" destOrd="0" presId="urn:microsoft.com/office/officeart/2018/2/layout/IconVerticalSolidList"/>
    <dgm:cxn modelId="{19DF1B58-BD21-0544-97E9-5E568E6A8AA7}" type="presParOf" srcId="{57B9305D-0B7E-C44A-B100-434D00A30829}" destId="{0DA16C61-81D2-A948-B3EB-09475020E703}" srcOrd="0" destOrd="0" presId="urn:microsoft.com/office/officeart/2018/2/layout/IconVerticalSolidList"/>
    <dgm:cxn modelId="{934D33CF-7B3E-9E45-A43E-A5F423FD1F49}" type="presParOf" srcId="{57B9305D-0B7E-C44A-B100-434D00A30829}" destId="{BEEFCB4D-638F-3744-BEDA-E8C9D3311D38}" srcOrd="1" destOrd="0" presId="urn:microsoft.com/office/officeart/2018/2/layout/IconVerticalSolidList"/>
    <dgm:cxn modelId="{4893423C-656F-AD4F-AC4F-D908C6A2EC45}" type="presParOf" srcId="{57B9305D-0B7E-C44A-B100-434D00A30829}" destId="{12100209-6C57-414E-A95E-9765357C1565}" srcOrd="2" destOrd="0" presId="urn:microsoft.com/office/officeart/2018/2/layout/IconVerticalSolidList"/>
    <dgm:cxn modelId="{D1A8E165-1F89-804F-8BAB-E395755A7CE7}" type="presParOf" srcId="{57B9305D-0B7E-C44A-B100-434D00A30829}" destId="{5238A9C0-C931-9741-9F18-3A8490A018FC}" srcOrd="3" destOrd="0" presId="urn:microsoft.com/office/officeart/2018/2/layout/IconVerticalSolidList"/>
    <dgm:cxn modelId="{75B58865-66C0-E64F-938E-96CAA1BF4382}" type="presParOf" srcId="{FA6BC394-6431-4CAB-82BE-71137D5081C1}" destId="{43673C74-D3C8-CF4B-AE08-F9CDD2D36913}" srcOrd="3" destOrd="0" presId="urn:microsoft.com/office/officeart/2018/2/layout/IconVerticalSolidList"/>
    <dgm:cxn modelId="{C3266486-756D-45FC-AA94-F2B6B0C7884D}" type="presParOf" srcId="{FA6BC394-6431-4CAB-82BE-71137D5081C1}" destId="{499F59C3-8D9D-4CED-94FB-CCDB31B64C1A}" srcOrd="4" destOrd="0" presId="urn:microsoft.com/office/officeart/2018/2/layout/IconVerticalSolidList"/>
    <dgm:cxn modelId="{26821ACB-A132-4B53-80E4-BE215D15C5CC}" type="presParOf" srcId="{499F59C3-8D9D-4CED-94FB-CCDB31B64C1A}" destId="{AE93A7A3-3F0B-4D09-9A00-A2A31E5E6522}" srcOrd="0" destOrd="0" presId="urn:microsoft.com/office/officeart/2018/2/layout/IconVerticalSolidList"/>
    <dgm:cxn modelId="{DDA286BC-2495-4876-A6A2-063985C1C381}" type="presParOf" srcId="{499F59C3-8D9D-4CED-94FB-CCDB31B64C1A}" destId="{D589BA2A-761A-4FA2-8D2C-47D9113C8C52}" srcOrd="1" destOrd="0" presId="urn:microsoft.com/office/officeart/2018/2/layout/IconVerticalSolidList"/>
    <dgm:cxn modelId="{888082D5-39D7-42E0-B383-919B5B18F8BA}" type="presParOf" srcId="{499F59C3-8D9D-4CED-94FB-CCDB31B64C1A}" destId="{8166839C-3A53-4667-94C0-09F58F3A69F6}" srcOrd="2" destOrd="0" presId="urn:microsoft.com/office/officeart/2018/2/layout/IconVerticalSolidList"/>
    <dgm:cxn modelId="{8FDB2E68-4217-4651-93B9-94D8020A1945}" type="presParOf" srcId="{499F59C3-8D9D-4CED-94FB-CCDB31B64C1A}" destId="{7724A9CC-C1BF-48F6-9682-A323E203FF85}" srcOrd="3" destOrd="0" presId="urn:microsoft.com/office/officeart/2018/2/layout/IconVerticalSolidList"/>
    <dgm:cxn modelId="{B75AB0B1-2DAE-D34A-975F-3B6CB837659A}" type="presParOf" srcId="{FA6BC394-6431-4CAB-82BE-71137D5081C1}" destId="{76480AF7-6335-5A4E-887D-97FDA0F37876}" srcOrd="5" destOrd="0" presId="urn:microsoft.com/office/officeart/2018/2/layout/IconVerticalSolidList"/>
    <dgm:cxn modelId="{095C40D9-57D3-6544-BC5E-0BD750514E21}" type="presParOf" srcId="{FA6BC394-6431-4CAB-82BE-71137D5081C1}" destId="{F46B753A-0311-7641-8A0D-16D3CE31814F}" srcOrd="6" destOrd="0" presId="urn:microsoft.com/office/officeart/2018/2/layout/IconVerticalSolidList"/>
    <dgm:cxn modelId="{89927C71-B28A-814F-B023-C28E0B4502CB}" type="presParOf" srcId="{F46B753A-0311-7641-8A0D-16D3CE31814F}" destId="{7353D3A9-1A4E-6843-AE01-077B72DA5322}" srcOrd="0" destOrd="0" presId="urn:microsoft.com/office/officeart/2018/2/layout/IconVerticalSolidList"/>
    <dgm:cxn modelId="{B5C71417-1B64-E042-9ACA-7E26B97728AD}" type="presParOf" srcId="{F46B753A-0311-7641-8A0D-16D3CE31814F}" destId="{D2017960-70A9-9645-8BD8-FD9882776CD1}" srcOrd="1" destOrd="0" presId="urn:microsoft.com/office/officeart/2018/2/layout/IconVerticalSolidList"/>
    <dgm:cxn modelId="{DEE18F11-675F-EF48-9C61-83BE781D0C7C}" type="presParOf" srcId="{F46B753A-0311-7641-8A0D-16D3CE31814F}" destId="{93383E8C-D1ED-4D42-ABDB-0E9A7A9EEC79}" srcOrd="2" destOrd="0" presId="urn:microsoft.com/office/officeart/2018/2/layout/IconVerticalSolidList"/>
    <dgm:cxn modelId="{C746E4FA-C435-2D44-8423-53D27EA271B0}" type="presParOf" srcId="{F46B753A-0311-7641-8A0D-16D3CE31814F}" destId="{32285549-DD6E-2D47-8F15-CCB7552AD9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C1D54-D31D-7B46-83A7-FB2452D13E2E}">
      <dsp:nvSpPr>
        <dsp:cNvPr id="0" name=""/>
        <dsp:cNvSpPr/>
      </dsp:nvSpPr>
      <dsp:spPr>
        <a:xfrm>
          <a:off x="685" y="1045896"/>
          <a:ext cx="2450452" cy="1592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Enormément de perte de temps </a:t>
          </a:r>
          <a:endParaRPr lang="en-US" sz="2800" kern="1200" dirty="0"/>
        </a:p>
      </dsp:txBody>
      <dsp:txXfrm>
        <a:off x="78439" y="1123650"/>
        <a:ext cx="2294944" cy="1437286"/>
      </dsp:txXfrm>
    </dsp:sp>
    <dsp:sp modelId="{895630DC-1359-7843-9182-A85824F9B6A7}">
      <dsp:nvSpPr>
        <dsp:cNvPr id="0" name=""/>
        <dsp:cNvSpPr/>
      </dsp:nvSpPr>
      <dsp:spPr>
        <a:xfrm>
          <a:off x="1225912" y="489312"/>
          <a:ext cx="2705962" cy="2705962"/>
        </a:xfrm>
        <a:custGeom>
          <a:avLst/>
          <a:gdLst/>
          <a:ahLst/>
          <a:cxnLst/>
          <a:rect l="0" t="0" r="0" b="0"/>
          <a:pathLst>
            <a:path>
              <a:moveTo>
                <a:pt x="272240" y="539005"/>
              </a:moveTo>
              <a:arcTo wR="1352981" hR="1352981" stAng="13019147" swAng="636170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37D1B-B7A4-D540-B26F-E21255698332}">
      <dsp:nvSpPr>
        <dsp:cNvPr id="0" name=""/>
        <dsp:cNvSpPr/>
      </dsp:nvSpPr>
      <dsp:spPr>
        <a:xfrm>
          <a:off x="2706648" y="1045896"/>
          <a:ext cx="2450452" cy="1592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Compliqué de réserver un trajet </a:t>
          </a:r>
          <a:endParaRPr lang="en-US" sz="2800" kern="1200" dirty="0"/>
        </a:p>
      </dsp:txBody>
      <dsp:txXfrm>
        <a:off x="2784402" y="1123650"/>
        <a:ext cx="2294944" cy="1437286"/>
      </dsp:txXfrm>
    </dsp:sp>
    <dsp:sp modelId="{6589265E-FF30-4349-9346-2F1FC5CCCB29}">
      <dsp:nvSpPr>
        <dsp:cNvPr id="0" name=""/>
        <dsp:cNvSpPr/>
      </dsp:nvSpPr>
      <dsp:spPr>
        <a:xfrm>
          <a:off x="1225912" y="489312"/>
          <a:ext cx="2705962" cy="2705962"/>
        </a:xfrm>
        <a:custGeom>
          <a:avLst/>
          <a:gdLst/>
          <a:ahLst/>
          <a:cxnLst/>
          <a:rect l="0" t="0" r="0" b="0"/>
          <a:pathLst>
            <a:path>
              <a:moveTo>
                <a:pt x="2433722" y="2166957"/>
              </a:moveTo>
              <a:arcTo wR="1352981" hR="1352981" stAng="2219147" swAng="636170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EE3F-1CA2-445E-876C-563B8EEC2DC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A73C8-9B37-468B-92DA-555D2578EE0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4E173-89E8-4E49-B1C6-FE0E3CCC6BE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Quoi : Site permettant de réserver un trajet entre différents sites de UPPA</a:t>
          </a:r>
          <a:endParaRPr lang="en-US" sz="2300" kern="1200" dirty="0"/>
        </a:p>
      </dsp:txBody>
      <dsp:txXfrm>
        <a:off x="1435590" y="531"/>
        <a:ext cx="9080009" cy="1242935"/>
      </dsp:txXfrm>
    </dsp:sp>
    <dsp:sp modelId="{A3C55AAC-54F1-4A65-B5E4-C450D0BF964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8A952-FAF5-493F-AB77-E53E157B979A}">
      <dsp:nvSpPr>
        <dsp:cNvPr id="0" name=""/>
        <dsp:cNvSpPr/>
      </dsp:nvSpPr>
      <dsp:spPr>
        <a:xfrm>
          <a:off x="375988" y="1833861"/>
          <a:ext cx="683614" cy="683614"/>
        </a:xfrm>
        <a:prstGeom prst="can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D330F-0DD2-4654-AB71-9D27C89B592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Comment : Une base de données pour gérer les réservations 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3CAD1049-41FD-41FC-97D8-F98FA7E802D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7E59-81E5-4A4F-9A35-682B978CCEB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3FD7C-374F-48F6-B652-E8AC7F16544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Pourquoi : Pour limiter les déplacements en voitures (raison écologique et pratique). Ou pour ceux n’ayant pas de moyen de transport et qui doivent quand même naviguer d’un site à l’autre</a:t>
          </a:r>
          <a:endParaRPr lang="en-US" sz="23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AE821-15C8-4C73-A7FE-6CB45B5A308F}">
      <dsp:nvSpPr>
        <dsp:cNvPr id="0" name=""/>
        <dsp:cNvSpPr/>
      </dsp:nvSpPr>
      <dsp:spPr>
        <a:xfrm>
          <a:off x="100117" y="1800251"/>
          <a:ext cx="793697" cy="7936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F2533-67A0-4EBE-A729-B09A97661C50}">
      <dsp:nvSpPr>
        <dsp:cNvPr id="0" name=""/>
        <dsp:cNvSpPr/>
      </dsp:nvSpPr>
      <dsp:spPr>
        <a:xfrm>
          <a:off x="266794" y="1966927"/>
          <a:ext cx="460344" cy="460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D24E5-31AF-47D1-BD02-382A51A745C4}">
      <dsp:nvSpPr>
        <dsp:cNvPr id="0" name=""/>
        <dsp:cNvSpPr/>
      </dsp:nvSpPr>
      <dsp:spPr>
        <a:xfrm>
          <a:off x="1063893" y="1800251"/>
          <a:ext cx="1870859" cy="79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La mise en place d’une architecture MVC et des requêtes préparées</a:t>
          </a:r>
          <a:endParaRPr lang="en-US" sz="1400" kern="1200" dirty="0"/>
        </a:p>
      </dsp:txBody>
      <dsp:txXfrm>
        <a:off x="1063893" y="1800251"/>
        <a:ext cx="1870859" cy="793697"/>
      </dsp:txXfrm>
    </dsp:sp>
    <dsp:sp modelId="{2C2F84B4-4AF7-4E05-9A92-F06F2D934CF2}">
      <dsp:nvSpPr>
        <dsp:cNvPr id="0" name=""/>
        <dsp:cNvSpPr/>
      </dsp:nvSpPr>
      <dsp:spPr>
        <a:xfrm>
          <a:off x="3260735" y="1800251"/>
          <a:ext cx="793697" cy="793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C609B-6901-42FA-8D9A-B5CD2E54C6B3}">
      <dsp:nvSpPr>
        <dsp:cNvPr id="0" name=""/>
        <dsp:cNvSpPr/>
      </dsp:nvSpPr>
      <dsp:spPr>
        <a:xfrm>
          <a:off x="3427412" y="1966927"/>
          <a:ext cx="460344" cy="460344"/>
        </a:xfrm>
        <a:prstGeom prst="can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B1BA-1206-488B-9006-1A360383EDB6}">
      <dsp:nvSpPr>
        <dsp:cNvPr id="0" name=""/>
        <dsp:cNvSpPr/>
      </dsp:nvSpPr>
      <dsp:spPr>
        <a:xfrm>
          <a:off x="4224511" y="1800251"/>
          <a:ext cx="1870859" cy="79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La mise en place d’une base de données solide et sûre</a:t>
          </a:r>
          <a:endParaRPr lang="en-US" sz="1400" kern="1200" dirty="0"/>
        </a:p>
      </dsp:txBody>
      <dsp:txXfrm>
        <a:off x="4224511" y="1800251"/>
        <a:ext cx="1870859" cy="793697"/>
      </dsp:txXfrm>
    </dsp:sp>
    <dsp:sp modelId="{FFE3C251-B95B-4B3F-8E1C-D94FB092FF5B}">
      <dsp:nvSpPr>
        <dsp:cNvPr id="0" name=""/>
        <dsp:cNvSpPr/>
      </dsp:nvSpPr>
      <dsp:spPr>
        <a:xfrm>
          <a:off x="6421354" y="1800251"/>
          <a:ext cx="793697" cy="7936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18B38-C006-4F5A-AEDD-617DA455699B}">
      <dsp:nvSpPr>
        <dsp:cNvPr id="0" name=""/>
        <dsp:cNvSpPr/>
      </dsp:nvSpPr>
      <dsp:spPr>
        <a:xfrm>
          <a:off x="6588030" y="1966927"/>
          <a:ext cx="460344" cy="460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8DC08-2DC8-4FF8-AED5-64473C87303E}">
      <dsp:nvSpPr>
        <dsp:cNvPr id="0" name=""/>
        <dsp:cNvSpPr/>
      </dsp:nvSpPr>
      <dsp:spPr>
        <a:xfrm>
          <a:off x="7385129" y="1800251"/>
          <a:ext cx="1870859" cy="79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Permettre de télécharger le fichier Excel.</a:t>
          </a:r>
          <a:endParaRPr lang="en-US" sz="1400" kern="1200"/>
        </a:p>
      </dsp:txBody>
      <dsp:txXfrm>
        <a:off x="7385129" y="1800251"/>
        <a:ext cx="1870859" cy="793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FC7A4-ECA5-4C0F-8A89-D52278972C8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90324-0E9A-4E9A-BE0A-32C02647CC3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26AA-C67E-4648-A5D6-8D0C46975C5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discord </a:t>
          </a:r>
          <a:endParaRPr lang="en-US" sz="2200" kern="1200"/>
        </a:p>
      </dsp:txBody>
      <dsp:txXfrm>
        <a:off x="1057183" y="1805"/>
        <a:ext cx="9458416" cy="915310"/>
      </dsp:txXfrm>
    </dsp:sp>
    <dsp:sp modelId="{0DA16C61-81D2-A948-B3EB-09475020E70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FCB4D-638F-3744-BEDA-E8C9D3311D3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8A9C0-C931-9741-9F18-3A8490A018F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Utilisation de </a:t>
          </a:r>
          <a:r>
            <a:rPr lang="fr-FR" sz="2200" kern="1200" dirty="0" err="1"/>
            <a:t>Github</a:t>
          </a:r>
          <a:endParaRPr lang="fr-FR" sz="2200" kern="1200" dirty="0"/>
        </a:p>
      </dsp:txBody>
      <dsp:txXfrm>
        <a:off x="1057183" y="1145944"/>
        <a:ext cx="9458416" cy="915310"/>
      </dsp:txXfrm>
    </dsp:sp>
    <dsp:sp modelId="{AE93A7A3-3F0B-4D09-9A00-A2A31E5E652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BA2A-761A-4FA2-8D2C-47D9113C8C5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4A9CC-C1BF-48F6-9682-A323E203FF8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l’extension Visual Studio Code « Live Share » </a:t>
          </a:r>
          <a:endParaRPr lang="en-US" sz="2200" kern="1200"/>
        </a:p>
      </dsp:txBody>
      <dsp:txXfrm>
        <a:off x="1057183" y="2290082"/>
        <a:ext cx="9458416" cy="915310"/>
      </dsp:txXfrm>
    </dsp:sp>
    <dsp:sp modelId="{7353D3A9-1A4E-6843-AE01-077B72DA532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17960-70A9-9645-8BD8-FD9882776CD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85549-DD6E-2D47-8F15-CCB7552AD99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Utilisation de </a:t>
          </a:r>
          <a:r>
            <a:rPr lang="fr-FR" sz="2200" kern="1200" dirty="0" err="1"/>
            <a:t>Figma</a:t>
          </a:r>
          <a:r>
            <a:rPr lang="fr-FR" sz="2200" kern="1200" dirty="0"/>
            <a:t> pour le CSS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9BBEB-73BE-CF46-87A1-2E34F495ECA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38003-73F6-064A-8B5E-ABCC2A5DEB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4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38003-73F6-064A-8B5E-ABCC2A5DEB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318B8-031C-1683-0F4C-CAB536A6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05D51D-BDD3-50CD-CE67-BB2ED4201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87365-F3EF-33BB-FAE0-87E3767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F71A-15E6-194F-85C8-FECC8224A18A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3E36E-51C3-41A0-2C2D-47209615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2E9E0-6E49-002D-F12D-E01717D6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6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28798-25FF-FE61-FB72-0DFE3214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A870F2-3FAB-C02F-EC4A-71EE3933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77F6-F0BD-07DC-E9B1-2BA45810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FB4-F3BD-F642-A75D-88B76AC259EF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F4BB2-196E-2C72-E374-B3EDEB9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C24C7-1F6D-82C6-AF2B-FC2E48C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1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BF58F5-F01E-F75C-C42B-009DFB04A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6EEFE9-03EB-B473-D050-3C021A36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BDF07-F57A-C66C-05A1-1C7A122C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0327-2C7F-9847-ACCB-A334EE412207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C254A-5F24-BEA4-54E4-F98F993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5C2CB-564E-B910-285B-59A71AD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E90A2-BD11-D4D4-A8BF-1CE5A6E1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03897-7CB2-6F24-5029-3F9EF0A0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F78E3-076C-0B0A-8BD2-8EF95AC8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1AC3-250A-E44D-AE7D-3B0BB45E006E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4E314-1BDB-3906-04C3-E1D396D2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59326-B393-94EB-D592-0062058F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3902A-0F51-8380-F690-BCC22EA1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70F58-6240-16F6-63E8-6514560B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5BC54-8D9B-B383-4ACF-3092F2E6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0-C0C2-5044-BFFB-5633C5F370B7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E6BC8F-0FF1-10D2-6D5C-33190A13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C059E-76FD-48AE-D5FB-B5591CA5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6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97547-1F54-4348-3DBA-1C78AB6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C7C74-CBDA-10CA-B50D-D549AAB89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6A6F6-8239-41A9-5FCC-D532BE7A4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0E1D84-9716-6826-0DD3-F2CF7FAE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2039-0E83-3D42-8BBE-29B1D45D46CD}" type="datetime1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1ACD25-C912-2AA6-F5B1-D8E430B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E4D616-E8FF-8047-65BB-41D9107A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8E15F-C4C4-34C7-E8DB-EF60E5BB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0A4C3-BB98-4B50-3EF1-2D78AB62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66AD94-1B38-58E2-A0FC-767DEF9C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675EA3-CDBA-A345-B508-BBCF56C8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035B48-23AF-CA60-3601-7626C738B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E99EA-68C0-3D58-E982-5E4AEBD3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1CE-8C4A-8744-A26D-E5D8CD2356F3}" type="datetime1">
              <a:rPr lang="fr-FR" smtClean="0"/>
              <a:t>07/05/2024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D4582-3391-B3DA-8846-7A7B86B4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62808D-36EA-2F4D-E99D-5B6C36D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65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AE8D7-AC28-6DF4-36AA-DEF3E68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F0BE2-4405-FC42-41F5-13359BEE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05A-52FF-7341-8D09-454186897678}" type="datetime1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77458A-DBB7-A0B2-0D9A-308DF6FC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A8D6DE-3A25-51E3-E383-3DEBF12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56913C-DAC1-96D3-F072-2C636B00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7298-6E7E-B94D-A7F1-01C5CE082315}" type="datetime1">
              <a:rPr lang="fr-FR" smtClean="0"/>
              <a:t>07/05/2024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16550A-1FCE-9599-5A98-EC5686ED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4285E-4975-45C2-823A-CBC54C86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C5485-9415-28BC-4A66-6818DB07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F8AF00-94DE-EFD4-1732-1E7ED7AA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6DA8B5-4C77-25D6-250E-687E4065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77579-8D91-1989-BD79-ECA8812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C04-BBFE-8F45-9445-F548BD63832C}" type="datetime1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E152F4-6E5A-5A9E-62C5-ECDD4C50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C8B0E-65DF-1188-0BD9-803E11A9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7D721-20E6-42AE-D67E-7CEBBE5B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6D4976-F569-D8FE-AA34-89950B8CE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C173C4-8FDF-FF49-81A8-C2AF92BD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7670C-A789-301B-CFCF-3F4D73DE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E63-BD55-3C4E-99A9-23FB0AD8FEF3}" type="datetime1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C3CCFA-9E2E-DEE4-1230-4B19A8B7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BCE34A-EB76-EF21-EF96-AD682822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8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EA5DB3-359D-9B76-BB41-0BFC533A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B0853-5426-0FD5-A94E-3B4FCFBF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41914-33DA-A59E-C658-E8E0018F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F8E1E-6870-8A47-BC4F-30382507C530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2C60-2527-E7E6-CA99-267D7580E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E460A-E355-9D64-76F1-AE22749D3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5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C3738F-C22E-1A7E-FA54-D18F8ED62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fr-FR" sz="5400" dirty="0" err="1"/>
              <a:t>NavConnect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A848FF-9EC6-2437-5ED4-42C74D900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 err="1"/>
              <a:t>Piciura</a:t>
            </a:r>
            <a:r>
              <a:rPr lang="fr-FR" sz="2000" dirty="0"/>
              <a:t> </a:t>
            </a:r>
            <a:r>
              <a:rPr lang="fr-FR" sz="2000" dirty="0" err="1"/>
              <a:t>Ander</a:t>
            </a:r>
            <a:r>
              <a:rPr lang="fr-FR" sz="2000" dirty="0"/>
              <a:t>, David Thomas, Peyre Arthur, </a:t>
            </a:r>
            <a:r>
              <a:rPr lang="fr-FR" sz="2000" dirty="0" err="1"/>
              <a:t>Sambarrey</a:t>
            </a:r>
            <a:r>
              <a:rPr lang="fr-FR" sz="2000" dirty="0"/>
              <a:t> Adrien L2 NEC 2023-2024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E1DFBB1C-1BC4-8C92-7CFA-62DB3749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83" y="471748"/>
            <a:ext cx="2552007" cy="255200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45D0F10F-FFAE-3CAD-3F4A-94DCFE31C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62" y="4444250"/>
            <a:ext cx="4324849" cy="10159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22B8CF9-7971-D990-50D2-5F730A51F1FA}"/>
              </a:ext>
            </a:extLst>
          </p:cNvPr>
          <p:cNvSpPr txBox="1"/>
          <p:nvPr/>
        </p:nvSpPr>
        <p:spPr>
          <a:xfrm>
            <a:off x="11993526" y="552893"/>
            <a:ext cx="184731" cy="3693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15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25E24D-D72C-5190-A76D-26363550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Architecture</a:t>
            </a:r>
          </a:p>
        </p:txBody>
      </p:sp>
      <p:pic>
        <p:nvPicPr>
          <p:cNvPr id="7" name="Espace réservé du contenu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38B0188-3B1D-1004-E868-5CD56936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7" y="869632"/>
            <a:ext cx="6375773" cy="3283521"/>
          </a:xfrm>
          <a:prstGeom prst="rect">
            <a:avLst/>
          </a:prstGeom>
        </p:spPr>
      </p:pic>
      <p:pic>
        <p:nvPicPr>
          <p:cNvPr id="9" name="Espace réservé du contenu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2CA716A6-1A94-4994-BF20-8641BA63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3080" y="694132"/>
            <a:ext cx="4296920" cy="345902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B5ECB4-1E75-CFDD-A5F6-56FAB862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8651F-BE32-3BCD-272F-7B2C3B9A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61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CBB769-F9C9-F135-2279-005AAB04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97CFB3-2FAA-B023-D0C8-8B11658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0D3AF-F159-9E7A-067E-A8F92F55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91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809C-4682-BA05-DBF6-C80A2F3A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Organisation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11A7AC-F51E-B7C5-2C9D-6EEAB01E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Nav Connect L2 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A3D70-233A-B352-B0D3-11824818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graphicFrame>
        <p:nvGraphicFramePr>
          <p:cNvPr id="31" name="Espace réservé du contenu 4">
            <a:extLst>
              <a:ext uri="{FF2B5EF4-FFF2-40B4-BE49-F238E27FC236}">
                <a16:creationId xmlns:a16="http://schemas.microsoft.com/office/drawing/2014/main" id="{FF530183-729D-796F-4B0C-3A296523B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48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3458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776A49-1457-36ED-8A2C-AE518A1C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Bilan</a:t>
            </a:r>
          </a:p>
        </p:txBody>
      </p:sp>
      <p:sp>
        <p:nvSpPr>
          <p:cNvPr id="23" name="Espace réservé du contenu 4">
            <a:extLst>
              <a:ext uri="{FF2B5EF4-FFF2-40B4-BE49-F238E27FC236}">
                <a16:creationId xmlns:a16="http://schemas.microsoft.com/office/drawing/2014/main" id="{7BB53427-60AA-B498-D61B-2BFFC751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dirty="0"/>
              <a:t>Complétude du projet  95%</a:t>
            </a:r>
          </a:p>
          <a:p>
            <a:endParaRPr lang="fr-FR" sz="2400" dirty="0"/>
          </a:p>
          <a:p>
            <a:r>
              <a:rPr lang="fr-FR" sz="2400" dirty="0"/>
              <a:t>Problème : Changement d’architecture </a:t>
            </a:r>
          </a:p>
          <a:p>
            <a:endParaRPr lang="fr-FR" sz="2400" dirty="0"/>
          </a:p>
          <a:p>
            <a:r>
              <a:rPr lang="fr-FR" sz="2400" dirty="0"/>
              <a:t>Amélioration du fichier Excel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CCAF49-6C23-47D1-B0D0-8F2ECA3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Nav Connect L2 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B94CA0-F1D6-CAF2-3BB6-1308F37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68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EBE09B-EDED-D919-31B8-C56F2A2C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Sommaire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88ABB-11C0-1D2C-C9CD-71D37FFE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fr-FR" sz="2400" dirty="0"/>
              <a:t>Contexte</a:t>
            </a:r>
          </a:p>
          <a:p>
            <a:r>
              <a:rPr lang="fr-FR" sz="2400" dirty="0"/>
              <a:t>L’équipe</a:t>
            </a:r>
          </a:p>
          <a:p>
            <a:r>
              <a:rPr lang="fr-FR" sz="2400" dirty="0"/>
              <a:t>Mission et objectif</a:t>
            </a:r>
          </a:p>
          <a:p>
            <a:r>
              <a:rPr lang="fr-FR" sz="2400" dirty="0"/>
              <a:t>Cas d’utilisation</a:t>
            </a:r>
          </a:p>
          <a:p>
            <a:r>
              <a:rPr lang="fr-FR" sz="2400" dirty="0"/>
              <a:t>Modèle</a:t>
            </a:r>
          </a:p>
          <a:p>
            <a:r>
              <a:rPr lang="fr-FR" sz="2400" dirty="0"/>
              <a:t>Architecture</a:t>
            </a:r>
          </a:p>
          <a:p>
            <a:r>
              <a:rPr lang="fr-FR" sz="2400" dirty="0"/>
              <a:t>Démonstration</a:t>
            </a:r>
          </a:p>
          <a:p>
            <a:r>
              <a:rPr lang="fr-FR" sz="2400" dirty="0"/>
              <a:t>Organisation</a:t>
            </a:r>
          </a:p>
          <a:p>
            <a:r>
              <a:rPr lang="fr-FR" sz="2400" dirty="0"/>
              <a:t>Bilan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384A79-A7E8-F554-A723-819A7341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178" y="6425057"/>
            <a:ext cx="4114800" cy="365125"/>
          </a:xfrm>
        </p:spPr>
        <p:txBody>
          <a:bodyPr/>
          <a:lstStyle/>
          <a:p>
            <a:r>
              <a:rPr lang="fr-FR" dirty="0"/>
              <a:t>Nav </a:t>
            </a:r>
            <a:r>
              <a:rPr lang="fr-FR" dirty="0" err="1"/>
              <a:t>Connect</a:t>
            </a:r>
            <a:r>
              <a:rPr lang="fr-FR" dirty="0"/>
              <a:t>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DAB974-DAC6-1E02-2CBB-3628CBB1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238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D8600A-C99F-4817-4220-B30772BF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/>
              <a:t>Contexte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F8509B-DD41-28E2-2421-41835CA1A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/>
              <a:t>Introduction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887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67ED5-6A36-2171-A76E-09B31A72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200" dirty="0"/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CCB4A-9064-8A39-19AE-133E2327D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/>
              <a:t>Problématique :</a:t>
            </a:r>
          </a:p>
          <a:p>
            <a:endParaRPr lang="fr-FR" dirty="0"/>
          </a:p>
        </p:txBody>
      </p:sp>
      <p:graphicFrame>
        <p:nvGraphicFramePr>
          <p:cNvPr id="14" name="Espace réservé du contenu 7">
            <a:extLst>
              <a:ext uri="{FF2B5EF4-FFF2-40B4-BE49-F238E27FC236}">
                <a16:creationId xmlns:a16="http://schemas.microsoft.com/office/drawing/2014/main" id="{FFE7B158-E62F-D0EB-6B1C-0C13CC44F3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55692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B45F47-1049-FA49-0FC4-ECF517159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400" dirty="0"/>
              <a:t>Solution :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71BF9E-958A-73DD-0ADD-BEDE46D128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ym typeface="Wingdings" pitchFamily="2" charset="2"/>
              </a:rPr>
              <a:t>Proposer un site web simple et fonctionnel </a:t>
            </a:r>
            <a:endParaRPr lang="fr-FR" sz="200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EDFFD90-6EB9-3630-A85D-AE8444FF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Nav Connect L2 Nec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FB59334-467B-1DD2-EE03-53339519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2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 de salle de conférence">
            <a:extLst>
              <a:ext uri="{FF2B5EF4-FFF2-40B4-BE49-F238E27FC236}">
                <a16:creationId xmlns:a16="http://schemas.microsoft.com/office/drawing/2014/main" id="{B466A101-E71D-D966-80EB-D36166515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BCBA30-3368-780D-7DA9-E3A70EEA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fr-FR" sz="4000"/>
              <a:t>L’équipe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03057AA-85BE-CF32-A3F8-078E0C7A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Peyre Arthur : CSS, partie admin, architecture MVC</a:t>
            </a:r>
          </a:p>
          <a:p>
            <a:pPr marL="0" indent="0">
              <a:buNone/>
            </a:pPr>
            <a:endParaRPr lang="fr-FR" sz="17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</a:t>
            </a:r>
            <a:r>
              <a:rPr lang="fr-FR" sz="1700" dirty="0" err="1">
                <a:sym typeface="Wingdings" pitchFamily="2" charset="2"/>
              </a:rPr>
              <a:t>Piciura</a:t>
            </a:r>
            <a:r>
              <a:rPr lang="fr-FR" sz="1700" dirty="0">
                <a:sym typeface="Wingdings" pitchFamily="2" charset="2"/>
              </a:rPr>
              <a:t> </a:t>
            </a:r>
            <a:r>
              <a:rPr lang="fr-FR" sz="1700" dirty="0" err="1">
                <a:sym typeface="Wingdings" pitchFamily="2" charset="2"/>
              </a:rPr>
              <a:t>Ander</a:t>
            </a:r>
            <a:r>
              <a:rPr lang="fr-FR" sz="1700" dirty="0">
                <a:sym typeface="Wingdings" pitchFamily="2" charset="2"/>
              </a:rPr>
              <a:t> : bouton Excel, classe DAO, avant-projet, rapport</a:t>
            </a:r>
          </a:p>
          <a:p>
            <a:pPr marL="0" indent="0">
              <a:buNone/>
            </a:pPr>
            <a:endParaRPr lang="fr-FR" sz="17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David Thomas : classe DAO, avant-projet, rapport, méthodes</a:t>
            </a:r>
          </a:p>
          <a:p>
            <a:pPr marL="0" indent="0">
              <a:buNone/>
            </a:pPr>
            <a:endParaRPr lang="fr-FR" sz="17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</a:t>
            </a:r>
            <a:r>
              <a:rPr lang="fr-FR" sz="1700" dirty="0" err="1">
                <a:sym typeface="Wingdings" pitchFamily="2" charset="2"/>
              </a:rPr>
              <a:t>Sambarrey</a:t>
            </a:r>
            <a:r>
              <a:rPr lang="fr-FR" sz="1700" dirty="0">
                <a:sym typeface="Wingdings" pitchFamily="2" charset="2"/>
              </a:rPr>
              <a:t> Adrien : partie admin, architecture MVC, rapport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395A9-FB8E-DD15-17F3-1A462AEB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5024" y="6356350"/>
            <a:ext cx="432383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D20E-CA64-E881-57D7-A4DECF51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823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469D39-2376-A4AF-16CA-B5B5170066CF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E52D55-60D1-6E55-C9B3-57135CC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C5FB7B-A24F-A04D-8BE3-A9C77770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3" name="Espace réservé du contenu 5">
            <a:extLst>
              <a:ext uri="{FF2B5EF4-FFF2-40B4-BE49-F238E27FC236}">
                <a16:creationId xmlns:a16="http://schemas.microsoft.com/office/drawing/2014/main" id="{E6C4D90E-FF25-B89E-D867-0017E72599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97204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7566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8305C8-6E7B-7268-A910-9199743A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fr-FR" sz="8000" dirty="0"/>
              <a:t>Objectifs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CC50E-1BB5-15F5-AD83-84881356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>
                    <a:alpha val="60000"/>
                  </a:schemeClr>
                </a:solidFill>
              </a:rPr>
              <a:t>Nav Connect L2 Nec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E63EB-8C23-EA32-C6D8-87FE4CE4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C263C813-C7E1-4702-58C9-5D72BDD68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684386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DCF6824C-B19C-B5E1-C798-AE3E13F56F9C}"/>
              </a:ext>
            </a:extLst>
          </p:cNvPr>
          <p:cNvSpPr txBox="1"/>
          <p:nvPr/>
        </p:nvSpPr>
        <p:spPr>
          <a:xfrm>
            <a:off x="11464119" y="832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6629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0D6467-3571-EA74-7A5A-73C157E5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latin typeface="+mj-lt"/>
                <a:ea typeface="+mj-ea"/>
                <a:cs typeface="+mj-cs"/>
              </a:rPr>
              <a:t>Diagramme de cas d’utilisation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F0764BB5-A08A-174C-6FD7-F3BB1389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grpSp>
        <p:nvGrpSpPr>
          <p:cNvPr id="4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12BCF9CD-B64A-47E4-B468-FF7CB8DE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660441"/>
            <a:ext cx="5608830" cy="542654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D744F3-6584-9E73-FBF3-46D317A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C2E4D-FF98-E07B-6CF5-90F647BE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2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3F2294-D62E-BC44-30DB-229E9247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CC190F-7149-C8C7-75E1-C80D8AD3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1EFB49-F93D-532A-77C1-D7D7D864A3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90746" y="5813046"/>
            <a:ext cx="1810508" cy="5433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Espace réservé du contenu 6" descr="Une image contenant texte, capture d’écran, conception, reçu&#10;&#10;Description générée automatiquement">
            <a:extLst>
              <a:ext uri="{FF2B5EF4-FFF2-40B4-BE49-F238E27FC236}">
                <a16:creationId xmlns:a16="http://schemas.microsoft.com/office/drawing/2014/main" id="{E78AB964-A3DA-56A9-FC83-BCF7F844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2" y="280181"/>
            <a:ext cx="10493295" cy="55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81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287</Words>
  <Application>Microsoft Office PowerPoint</Application>
  <PresentationFormat>Grand écran</PresentationFormat>
  <Paragraphs>74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Thème Office</vt:lpstr>
      <vt:lpstr>NavConnect</vt:lpstr>
      <vt:lpstr>Sommaire</vt:lpstr>
      <vt:lpstr>Contexte </vt:lpstr>
      <vt:lpstr>Contexte</vt:lpstr>
      <vt:lpstr>L’équipe </vt:lpstr>
      <vt:lpstr>Présentation PowerPoint</vt:lpstr>
      <vt:lpstr>Objectifs</vt:lpstr>
      <vt:lpstr>Diagramme de cas d’utilisation</vt:lpstr>
      <vt:lpstr>Modèle </vt:lpstr>
      <vt:lpstr>Architecture</vt:lpstr>
      <vt:lpstr>Démonstration</vt:lpstr>
      <vt:lpstr>Organisation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m57298</dc:creator>
  <cp:lastModifiedBy>Thomas David</cp:lastModifiedBy>
  <cp:revision>31</cp:revision>
  <dcterms:created xsi:type="dcterms:W3CDTF">2024-05-06T09:50:27Z</dcterms:created>
  <dcterms:modified xsi:type="dcterms:W3CDTF">2024-05-07T11:23:59Z</dcterms:modified>
</cp:coreProperties>
</file>