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6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2FE45-7264-4A45-8A22-49DDA82E6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9D5AC-7B66-493C-A07B-DC228DB2E7F6}">
      <dgm:prSet/>
      <dgm:spPr/>
      <dgm:t>
        <a:bodyPr/>
        <a:lstStyle/>
        <a:p>
          <a:r>
            <a:rPr lang="fr-FR" dirty="0"/>
            <a:t>I. C’est quoi </a:t>
          </a:r>
          <a:r>
            <a:rPr lang="fr-FR" dirty="0" err="1"/>
            <a:t>NavConnect</a:t>
          </a:r>
          <a:r>
            <a:rPr lang="fr-FR" dirty="0"/>
            <a:t> ?</a:t>
          </a:r>
          <a:endParaRPr lang="en-US" dirty="0"/>
        </a:p>
      </dgm:t>
    </dgm:pt>
    <dgm:pt modelId="{0033A369-CBD6-45C2-8187-A8420BFE557F}" type="parTrans" cxnId="{59284D9B-9A49-44C4-9294-DB4D66A0BD66}">
      <dgm:prSet/>
      <dgm:spPr/>
      <dgm:t>
        <a:bodyPr/>
        <a:lstStyle/>
        <a:p>
          <a:endParaRPr lang="en-US"/>
        </a:p>
      </dgm:t>
    </dgm:pt>
    <dgm:pt modelId="{B7A58403-F91D-474C-B1ED-A5FC073CE814}" type="sibTrans" cxnId="{59284D9B-9A49-44C4-9294-DB4D66A0BD66}">
      <dgm:prSet/>
      <dgm:spPr/>
      <dgm:t>
        <a:bodyPr/>
        <a:lstStyle/>
        <a:p>
          <a:endParaRPr lang="en-US"/>
        </a:p>
      </dgm:t>
    </dgm:pt>
    <dgm:pt modelId="{0F7A9DBE-E7A8-408A-8F62-BA1D1B423D96}">
      <dgm:prSet/>
      <dgm:spPr/>
      <dgm:t>
        <a:bodyPr/>
        <a:lstStyle/>
        <a:p>
          <a:r>
            <a:rPr lang="fr-FR" dirty="0"/>
            <a:t>II. Présentation du QUINTILIEN</a:t>
          </a:r>
          <a:endParaRPr lang="en-US" dirty="0"/>
        </a:p>
      </dgm:t>
    </dgm:pt>
    <dgm:pt modelId="{171F5BF0-9958-4879-8FD5-66F402E8C399}" type="parTrans" cxnId="{42FEDC4A-05C8-4903-A552-75DC472CF087}">
      <dgm:prSet/>
      <dgm:spPr/>
      <dgm:t>
        <a:bodyPr/>
        <a:lstStyle/>
        <a:p>
          <a:endParaRPr lang="en-US"/>
        </a:p>
      </dgm:t>
    </dgm:pt>
    <dgm:pt modelId="{70CA4F6A-E727-4733-A468-F9E322EBFEA6}" type="sibTrans" cxnId="{42FEDC4A-05C8-4903-A552-75DC472CF087}">
      <dgm:prSet/>
      <dgm:spPr/>
      <dgm:t>
        <a:bodyPr/>
        <a:lstStyle/>
        <a:p>
          <a:endParaRPr lang="en-US"/>
        </a:p>
      </dgm:t>
    </dgm:pt>
    <dgm:pt modelId="{37C79047-7960-4F14-8429-1A6351003642}">
      <dgm:prSet/>
      <dgm:spPr/>
      <dgm:t>
        <a:bodyPr/>
        <a:lstStyle/>
        <a:p>
          <a:r>
            <a:rPr lang="fr-FR" dirty="0"/>
            <a:t>III. Présentation du SMART</a:t>
          </a:r>
          <a:endParaRPr lang="en-US" dirty="0"/>
        </a:p>
      </dgm:t>
    </dgm:pt>
    <dgm:pt modelId="{9FA10A9E-A6E0-487F-B082-6ED8774C88C6}" type="parTrans" cxnId="{2B0EBC0E-05CD-4135-BBF0-1DAA358781FF}">
      <dgm:prSet/>
      <dgm:spPr/>
      <dgm:t>
        <a:bodyPr/>
        <a:lstStyle/>
        <a:p>
          <a:endParaRPr lang="en-US"/>
        </a:p>
      </dgm:t>
    </dgm:pt>
    <dgm:pt modelId="{61DCD53D-B298-4928-98A0-DA93E8DD4F90}" type="sibTrans" cxnId="{2B0EBC0E-05CD-4135-BBF0-1DAA358781FF}">
      <dgm:prSet/>
      <dgm:spPr/>
      <dgm:t>
        <a:bodyPr/>
        <a:lstStyle/>
        <a:p>
          <a:endParaRPr lang="en-US"/>
        </a:p>
      </dgm:t>
    </dgm:pt>
    <dgm:pt modelId="{15C36091-1AB2-452F-8947-A1219372CAF1}">
      <dgm:prSet/>
      <dgm:spPr/>
      <dgm:t>
        <a:bodyPr/>
        <a:lstStyle/>
        <a:p>
          <a:r>
            <a:rPr lang="fr-FR" dirty="0"/>
            <a:t>IV. Présentation du SWOT</a:t>
          </a:r>
          <a:endParaRPr lang="en-US" dirty="0"/>
        </a:p>
      </dgm:t>
    </dgm:pt>
    <dgm:pt modelId="{66B7747F-1588-4086-8009-9D56CD175D4E}" type="parTrans" cxnId="{DC543C7A-23DA-4DB7-B8BF-5CAE7F1E3503}">
      <dgm:prSet/>
      <dgm:spPr/>
      <dgm:t>
        <a:bodyPr/>
        <a:lstStyle/>
        <a:p>
          <a:endParaRPr lang="en-US"/>
        </a:p>
      </dgm:t>
    </dgm:pt>
    <dgm:pt modelId="{1366DDFD-37AC-4025-85B1-0F2144E40DC0}" type="sibTrans" cxnId="{DC543C7A-23DA-4DB7-B8BF-5CAE7F1E3503}">
      <dgm:prSet/>
      <dgm:spPr/>
      <dgm:t>
        <a:bodyPr/>
        <a:lstStyle/>
        <a:p>
          <a:endParaRPr lang="en-US"/>
        </a:p>
      </dgm:t>
    </dgm:pt>
    <dgm:pt modelId="{B414E46A-080F-2146-9FAD-C7241BAC1B9C}" type="pres">
      <dgm:prSet presAssocID="{B1F2FE45-7264-4A45-8A22-49DDA82E6C40}" presName="linear" presStyleCnt="0">
        <dgm:presLayoutVars>
          <dgm:animLvl val="lvl"/>
          <dgm:resizeHandles val="exact"/>
        </dgm:presLayoutVars>
      </dgm:prSet>
      <dgm:spPr/>
    </dgm:pt>
    <dgm:pt modelId="{EA1A3945-51F7-354D-A4E6-42A7DB224CDE}" type="pres">
      <dgm:prSet presAssocID="{E489D5AC-7B66-493C-A07B-DC228DB2E7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E494D1-3111-D14B-B05F-7B9AA902BA38}" type="pres">
      <dgm:prSet presAssocID="{B7A58403-F91D-474C-B1ED-A5FC073CE814}" presName="spacer" presStyleCnt="0"/>
      <dgm:spPr/>
    </dgm:pt>
    <dgm:pt modelId="{E33C7529-B317-CF4A-9A67-1178073A9479}" type="pres">
      <dgm:prSet presAssocID="{0F7A9DBE-E7A8-408A-8F62-BA1D1B423D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DFA5B0-531F-EF49-9A18-2AE8812FDD37}" type="pres">
      <dgm:prSet presAssocID="{70CA4F6A-E727-4733-A468-F9E322EBFEA6}" presName="spacer" presStyleCnt="0"/>
      <dgm:spPr/>
    </dgm:pt>
    <dgm:pt modelId="{AF472B5C-0849-2C4D-B789-7C443E74A1A5}" type="pres">
      <dgm:prSet presAssocID="{37C79047-7960-4F14-8429-1A63510036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956D69-E24A-A74E-B96F-533D6503BDA1}" type="pres">
      <dgm:prSet presAssocID="{61DCD53D-B298-4928-98A0-DA93E8DD4F90}" presName="spacer" presStyleCnt="0"/>
      <dgm:spPr/>
    </dgm:pt>
    <dgm:pt modelId="{584D5366-2E09-DD4C-B3D9-D2FFBBB4D0C4}" type="pres">
      <dgm:prSet presAssocID="{15C36091-1AB2-452F-8947-A1219372CAF1}" presName="parentText" presStyleLbl="node1" presStyleIdx="3" presStyleCnt="4" custLinFactNeighborX="-2705" custLinFactNeighborY="8819">
        <dgm:presLayoutVars>
          <dgm:chMax val="0"/>
          <dgm:bulletEnabled val="1"/>
        </dgm:presLayoutVars>
      </dgm:prSet>
      <dgm:spPr/>
    </dgm:pt>
  </dgm:ptLst>
  <dgm:cxnLst>
    <dgm:cxn modelId="{2B0EBC0E-05CD-4135-BBF0-1DAA358781FF}" srcId="{B1F2FE45-7264-4A45-8A22-49DDA82E6C40}" destId="{37C79047-7960-4F14-8429-1A6351003642}" srcOrd="2" destOrd="0" parTransId="{9FA10A9E-A6E0-487F-B082-6ED8774C88C6}" sibTransId="{61DCD53D-B298-4928-98A0-DA93E8DD4F90}"/>
    <dgm:cxn modelId="{42FEDC4A-05C8-4903-A552-75DC472CF087}" srcId="{B1F2FE45-7264-4A45-8A22-49DDA82E6C40}" destId="{0F7A9DBE-E7A8-408A-8F62-BA1D1B423D96}" srcOrd="1" destOrd="0" parTransId="{171F5BF0-9958-4879-8FD5-66F402E8C399}" sibTransId="{70CA4F6A-E727-4733-A468-F9E322EBFEA6}"/>
    <dgm:cxn modelId="{DC543C7A-23DA-4DB7-B8BF-5CAE7F1E3503}" srcId="{B1F2FE45-7264-4A45-8A22-49DDA82E6C40}" destId="{15C36091-1AB2-452F-8947-A1219372CAF1}" srcOrd="3" destOrd="0" parTransId="{66B7747F-1588-4086-8009-9D56CD175D4E}" sibTransId="{1366DDFD-37AC-4025-85B1-0F2144E40DC0}"/>
    <dgm:cxn modelId="{A170478E-84C2-2347-B68A-50C2BB2F1DDE}" type="presOf" srcId="{37C79047-7960-4F14-8429-1A6351003642}" destId="{AF472B5C-0849-2C4D-B789-7C443E74A1A5}" srcOrd="0" destOrd="0" presId="urn:microsoft.com/office/officeart/2005/8/layout/vList2"/>
    <dgm:cxn modelId="{59284D9B-9A49-44C4-9294-DB4D66A0BD66}" srcId="{B1F2FE45-7264-4A45-8A22-49DDA82E6C40}" destId="{E489D5AC-7B66-493C-A07B-DC228DB2E7F6}" srcOrd="0" destOrd="0" parTransId="{0033A369-CBD6-45C2-8187-A8420BFE557F}" sibTransId="{B7A58403-F91D-474C-B1ED-A5FC073CE814}"/>
    <dgm:cxn modelId="{BCD031CF-055F-5B41-A254-6EF1C59EBBC0}" type="presOf" srcId="{15C36091-1AB2-452F-8947-A1219372CAF1}" destId="{584D5366-2E09-DD4C-B3D9-D2FFBBB4D0C4}" srcOrd="0" destOrd="0" presId="urn:microsoft.com/office/officeart/2005/8/layout/vList2"/>
    <dgm:cxn modelId="{3BE28AE6-6C2C-BD4B-B981-19D2E84678AA}" type="presOf" srcId="{E489D5AC-7B66-493C-A07B-DC228DB2E7F6}" destId="{EA1A3945-51F7-354D-A4E6-42A7DB224CDE}" srcOrd="0" destOrd="0" presId="urn:microsoft.com/office/officeart/2005/8/layout/vList2"/>
    <dgm:cxn modelId="{85AECFF6-4E2D-D247-B91C-6E70164B6EF6}" type="presOf" srcId="{0F7A9DBE-E7A8-408A-8F62-BA1D1B423D96}" destId="{E33C7529-B317-CF4A-9A67-1178073A9479}" srcOrd="0" destOrd="0" presId="urn:microsoft.com/office/officeart/2005/8/layout/vList2"/>
    <dgm:cxn modelId="{9D1527F7-32D6-DE49-9DD0-245071F7939B}" type="presOf" srcId="{B1F2FE45-7264-4A45-8A22-49DDA82E6C40}" destId="{B414E46A-080F-2146-9FAD-C7241BAC1B9C}" srcOrd="0" destOrd="0" presId="urn:microsoft.com/office/officeart/2005/8/layout/vList2"/>
    <dgm:cxn modelId="{D5918D4F-813D-0C49-8344-66B43D3D9300}" type="presParOf" srcId="{B414E46A-080F-2146-9FAD-C7241BAC1B9C}" destId="{EA1A3945-51F7-354D-A4E6-42A7DB224CDE}" srcOrd="0" destOrd="0" presId="urn:microsoft.com/office/officeart/2005/8/layout/vList2"/>
    <dgm:cxn modelId="{AE84A580-B152-4B49-812C-8F236D424B51}" type="presParOf" srcId="{B414E46A-080F-2146-9FAD-C7241BAC1B9C}" destId="{92E494D1-3111-D14B-B05F-7B9AA902BA38}" srcOrd="1" destOrd="0" presId="urn:microsoft.com/office/officeart/2005/8/layout/vList2"/>
    <dgm:cxn modelId="{F3011384-939F-5F4E-BF14-E3EB9F54C91D}" type="presParOf" srcId="{B414E46A-080F-2146-9FAD-C7241BAC1B9C}" destId="{E33C7529-B317-CF4A-9A67-1178073A9479}" srcOrd="2" destOrd="0" presId="urn:microsoft.com/office/officeart/2005/8/layout/vList2"/>
    <dgm:cxn modelId="{45DEFF46-AC40-EE4E-844A-C91C360ED6C5}" type="presParOf" srcId="{B414E46A-080F-2146-9FAD-C7241BAC1B9C}" destId="{CADFA5B0-531F-EF49-9A18-2AE8812FDD37}" srcOrd="3" destOrd="0" presId="urn:microsoft.com/office/officeart/2005/8/layout/vList2"/>
    <dgm:cxn modelId="{7F4D1808-55B4-8646-BF3C-2FEDA9A37739}" type="presParOf" srcId="{B414E46A-080F-2146-9FAD-C7241BAC1B9C}" destId="{AF472B5C-0849-2C4D-B789-7C443E74A1A5}" srcOrd="4" destOrd="0" presId="urn:microsoft.com/office/officeart/2005/8/layout/vList2"/>
    <dgm:cxn modelId="{D8FCCA6A-5156-8849-BDE5-FB923363245B}" type="presParOf" srcId="{B414E46A-080F-2146-9FAD-C7241BAC1B9C}" destId="{0E956D69-E24A-A74E-B96F-533D6503BDA1}" srcOrd="5" destOrd="0" presId="urn:microsoft.com/office/officeart/2005/8/layout/vList2"/>
    <dgm:cxn modelId="{A2854C4C-9076-0547-BF72-4C1074AF7C62}" type="presParOf" srcId="{B414E46A-080F-2146-9FAD-C7241BAC1B9C}" destId="{584D5366-2E09-DD4C-B3D9-D2FFBBB4D0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3945-51F7-354D-A4E6-42A7DB224CDE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I. C’est quoi </a:t>
          </a:r>
          <a:r>
            <a:rPr lang="fr-FR" sz="4000" kern="1200" dirty="0" err="1"/>
            <a:t>NavConnect</a:t>
          </a:r>
          <a:r>
            <a:rPr lang="fr-FR" sz="4000" kern="1200" dirty="0"/>
            <a:t> ?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E33C7529-B317-CF4A-9A67-1178073A9479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II. Présentation du QUINTILIEN</a:t>
          </a:r>
          <a:endParaRPr lang="en-US" sz="4000" kern="1200" dirty="0"/>
        </a:p>
      </dsp:txBody>
      <dsp:txXfrm>
        <a:off x="47976" y="1183245"/>
        <a:ext cx="10419648" cy="886848"/>
      </dsp:txXfrm>
    </dsp:sp>
    <dsp:sp modelId="{AF472B5C-0849-2C4D-B789-7C443E74A1A5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III. Présentation du SMART</a:t>
          </a:r>
          <a:endParaRPr lang="en-US" sz="4000" kern="1200" dirty="0"/>
        </a:p>
      </dsp:txBody>
      <dsp:txXfrm>
        <a:off x="47976" y="2281245"/>
        <a:ext cx="10419648" cy="886848"/>
      </dsp:txXfrm>
    </dsp:sp>
    <dsp:sp modelId="{584D5366-2E09-DD4C-B3D9-D2FFBBB4D0C4}">
      <dsp:nvSpPr>
        <dsp:cNvPr id="0" name=""/>
        <dsp:cNvSpPr/>
      </dsp:nvSpPr>
      <dsp:spPr>
        <a:xfrm>
          <a:off x="0" y="334142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IV. Présentation du SWOT</a:t>
          </a:r>
          <a:endParaRPr lang="en-US" sz="4000" kern="1200" dirty="0"/>
        </a:p>
      </dsp:txBody>
      <dsp:txXfrm>
        <a:off x="47976" y="3389404"/>
        <a:ext cx="10419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32D2-A960-8D41-B4D4-34EE00E0565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D4CA-1774-AD4D-B8BE-A6D9AC294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FD4CA-1774-AD4D-B8BE-A6D9AC294D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7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50404-B3D2-C3C7-8F46-5D479733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74459-C166-2314-ED03-E11AD3B5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02B54-3609-9DB6-8BEE-D11F585F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B925-0357-7C42-BC19-92EA8206C694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E0680-2E92-DE06-F391-C2D35B4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E1082-5D6A-E848-696F-33781F7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9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9FC2F-E99D-DEB3-A71E-DFFD09A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F0DAD6-922E-60CD-BB81-C3BD74F1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5FB9-CE4D-EA32-BDB4-0AB995C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193A-1F38-8649-9FC0-E0C761FCA719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4ADB-1349-4375-3023-39F14B8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1BED2-4EB5-024B-9B25-4B1D76D2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752E2-F741-C761-88DF-6C2806CB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34D79-0F32-574F-6EB0-736B3A01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5EA92-A57A-2919-11B4-67D9A69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4A2-50D2-FA4D-99C1-6CA6B3AAFE85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C7B53-38DE-DECE-1381-FC77BBE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9528-C9A1-9E1B-8160-3EA17184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EECB-0410-105B-B5F6-9D44A15B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E0FB1-19BB-7556-1FE1-1C14EAC5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4E0A3-36D3-1764-94A4-DA9DADA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2A5-9581-684F-A9B5-0849972E2F0B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16BA-3486-C47D-2931-590D8A5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17899-726F-0267-B5D9-AC6E118D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D1F70-3C79-4023-A3D8-CEDF5C7E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8D4EA-84FA-5148-4217-6C9CB8A9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7CB34-9AED-EAEC-B86D-C9B5EAA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DD57-D154-5443-B083-C5E90EDAF09A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44A5-F10B-A81C-4A05-5075B8B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32A0C-8A98-CEA9-1CFC-7E010C91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E10C4-79C0-48CE-C724-071AA9B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F4F99-A4FE-3EA5-48A9-F27A06D3E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D2FB6-AAD3-FD23-DB04-AD0B2240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ED5DA-8B40-1FE0-D33C-900B7893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7442-F5B9-6F49-B900-C95FDBD58208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E6DC8-C43E-CB82-6A50-B61D6B58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41771-CDBA-5EB6-AA5E-13BED80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6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97668-3396-AF95-0F1A-F2352D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637DA-4123-4BF5-E103-6EF7DAD1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A51F1-0997-0DA7-338A-52D06514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84DA0-F011-1D3B-DE83-D26ED3591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A1ED5E-85C5-C363-1E06-DE2E6384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AA70C6-CC8A-29E0-F824-1A1C536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EE9-0153-0244-A982-12E5E0968490}" type="datetime1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8399E-C23D-FD6A-3708-D09C06B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F8F41-FC72-FC4A-2CAB-5540BEF2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C8B-2B08-B13A-0A01-EA04924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AC0E0B-E7AD-3944-89F7-2B93AC0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55AA-9D30-FB4F-9B9C-54245ED12204}" type="datetime1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2CFF1F-C120-19B1-BDF9-8B2AA82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5DF0C-610A-C2FD-27E7-4F6BE7E1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BC737C-5CE7-DF0D-5BDB-5307855E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CCA-8988-524B-BCF7-2335CC0A01FF}" type="datetime1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4B9CAA-0310-0123-E622-97191D8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BC657-5327-DDB2-BBF6-D16B04E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B4AC-7A14-E54A-F7A7-4FED3D0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B413B-BD2B-AEF5-F06C-FA99BDAB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C5C32-FDCD-8255-2C46-07831625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65EF8-CD84-937B-065E-4BA79D3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BCCF-DCFD-7843-A324-7573BAB161B6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F4AA-4871-4F01-1900-DF37D0AD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9A61E-3EE4-887F-8C72-449A8949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B11F-D9EA-C87A-F2E0-1E79F5BC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29E63E-0B4D-2C8B-EF4B-43940971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0E2B4-AD5A-86C6-34A5-9B239220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28A177-CF3F-99BA-AC50-FE482B6E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5440-EA86-EE41-B0F2-C6FB46256D29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A8859-EAE5-63C9-DA9E-2040F27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C31D7C-3FF0-2C69-7770-38E56078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3A7E-436D-2BF7-3AE5-F99BC2A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F014C-9930-4CA7-B4B1-DF7823C0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49B36-F882-4D01-FB25-2D021E4DC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950A-CB6D-5C41-8D80-8037A3573A8E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5E1BC-253F-13ED-42E7-BAC81B5C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EABFF-EA27-F91F-64ED-B0357D02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B1555D-4120-FAAF-38EC-38672D7F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/>
              <a:t>NavConnect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E6EBE-58AD-2781-4483-731C5FCB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fr-FR" dirty="0"/>
              <a:t>Réalisé par : PICIURA </a:t>
            </a:r>
            <a:r>
              <a:rPr lang="fr-FR" dirty="0" err="1"/>
              <a:t>Ander</a:t>
            </a:r>
            <a:r>
              <a:rPr lang="fr-FR" dirty="0"/>
              <a:t>, PEYRE Arthur, SAMBARREY Adrien et DAVID Thomas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9BBB6-1245-9B3F-0202-B3E34F4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C6068-59E6-34B7-6C71-3DF334D1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9D92BF-8ABC-148B-3137-594BEE72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" y="752711"/>
            <a:ext cx="2622113" cy="117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0FCB6-140F-546E-680F-5E510FB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95AFFFF-3301-342D-D37E-793026756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3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B084C-A383-4C37-B8E6-2B634B7F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45807-379B-D33A-3C84-F677A9C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36303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DB798-068B-2B08-B5CE-BCB40389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I.</a:t>
            </a:r>
            <a:r>
              <a:rPr lang="fr-FR" sz="4000" dirty="0"/>
              <a:t> C’est quoi </a:t>
            </a:r>
            <a:r>
              <a:rPr lang="fr-FR" sz="4000" dirty="0" err="1"/>
              <a:t>NavConnect</a:t>
            </a:r>
            <a:r>
              <a:rPr lang="fr-FR" sz="4000" dirty="0"/>
              <a:t> ?</a:t>
            </a:r>
            <a:endParaRPr lang="en-US" sz="5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F0C69D46-D4A6-9B19-5102-61F1FFE5FF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BDA553-55FD-C465-B476-7ECA4A2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NavConnect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est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application web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permettant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la reservation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trajets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entre les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différentes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sites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principaux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l’UPPA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26FE5F-CB05-1436-57E0-D4F8132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3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4D9F32C-6348-8C02-F055-4F7BE8E4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5253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F988E-03ED-203D-A2B1-E6D0277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QUINTILIEN</a:t>
            </a:r>
          </a:p>
        </p:txBody>
      </p:sp>
      <p:pic>
        <p:nvPicPr>
          <p:cNvPr id="11" name="Espace réservé du contenu 10" descr="Une image contenant texte, cercle, Police, capture d’écran&#10;&#10;Description générée automatiquement">
            <a:extLst>
              <a:ext uri="{FF2B5EF4-FFF2-40B4-BE49-F238E27FC236}">
                <a16:creationId xmlns:a16="http://schemas.microsoft.com/office/drawing/2014/main" id="{602121B6-C221-9E27-EB1D-7ED7C4988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856" y="136525"/>
            <a:ext cx="6980944" cy="625513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08748-EAFA-6705-763E-67505F0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Intégrateur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E1A56-6DD0-E48E-D864-2167282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5BF9B4-2D6F-7943-B02D-01F59FFE0C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D9C59-70AD-E690-EF96-60E22365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III. Présentation du SWOT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131F4-2543-86FE-AFA5-17D1323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6C1E1-34DC-4318-F259-B482859D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1471FD8-0204-A0EE-7902-4D66C0A8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34161"/>
              </p:ext>
            </p:extLst>
          </p:nvPr>
        </p:nvGraphicFramePr>
        <p:xfrm>
          <a:off x="2016369" y="1909237"/>
          <a:ext cx="8159261" cy="3433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149">
                  <a:extLst>
                    <a:ext uri="{9D8B030D-6E8A-4147-A177-3AD203B41FA5}">
                      <a16:colId xmlns:a16="http://schemas.microsoft.com/office/drawing/2014/main" val="1401251220"/>
                    </a:ext>
                  </a:extLst>
                </a:gridCol>
                <a:gridCol w="2720056">
                  <a:extLst>
                    <a:ext uri="{9D8B030D-6E8A-4147-A177-3AD203B41FA5}">
                      <a16:colId xmlns:a16="http://schemas.microsoft.com/office/drawing/2014/main" val="4181370447"/>
                    </a:ext>
                  </a:extLst>
                </a:gridCol>
                <a:gridCol w="2720056">
                  <a:extLst>
                    <a:ext uri="{9D8B030D-6E8A-4147-A177-3AD203B41FA5}">
                      <a16:colId xmlns:a16="http://schemas.microsoft.com/office/drawing/2014/main" val="4263578601"/>
                    </a:ext>
                  </a:extLst>
                </a:gridCol>
              </a:tblGrid>
              <a:tr h="6408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kern="100" dirty="0">
                          <a:effectLst/>
                        </a:rPr>
                        <a:t> 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Positif</a:t>
                      </a: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Négatif</a:t>
                      </a:r>
                    </a:p>
                  </a:txBody>
                  <a:tcPr marL="60054" marR="60054" marT="30027" marB="30027"/>
                </a:tc>
                <a:extLst>
                  <a:ext uri="{0D108BD9-81ED-4DB2-BD59-A6C34878D82A}">
                    <a16:rowId xmlns:a16="http://schemas.microsoft.com/office/drawing/2014/main" val="2046048471"/>
                  </a:ext>
                </a:extLst>
              </a:tr>
              <a:tr h="11646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 dirty="0">
                          <a:effectLst/>
                        </a:rPr>
                        <a:t>Origine interne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Conscience des fonctionnalités nécessaires du site 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Fonctionnalités compliquées à mettre en place.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 de contact direct avec le client.</a:t>
                      </a: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532254931"/>
                  </a:ext>
                </a:extLst>
              </a:tr>
              <a:tr h="12340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>
                          <a:effectLst/>
                        </a:rPr>
                        <a:t>Origine externe</a:t>
                      </a:r>
                      <a:endParaRPr lang="fr-F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Utilité concrète et besoin immédiat d’un site.</a:t>
                      </a: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Repose sur l’UPPA, si le projet est annulé, plus d’utilité pour notre site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0051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3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8D31B-8A2B-484A-B671-74CEC737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IV. Présentation du SMART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304DF-C98E-3D7E-99B5-6A84E91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26264-7068-28E1-8571-4089DEE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FCEAEBF-B9AE-DCA1-1638-3D0F52AA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9679"/>
              </p:ext>
            </p:extLst>
          </p:nvPr>
        </p:nvGraphicFramePr>
        <p:xfrm>
          <a:off x="2054860" y="1889760"/>
          <a:ext cx="8082280" cy="386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9841">
                  <a:extLst>
                    <a:ext uri="{9D8B030D-6E8A-4147-A177-3AD203B41FA5}">
                      <a16:colId xmlns:a16="http://schemas.microsoft.com/office/drawing/2014/main" val="3073079697"/>
                    </a:ext>
                  </a:extLst>
                </a:gridCol>
                <a:gridCol w="5012439">
                  <a:extLst>
                    <a:ext uri="{9D8B030D-6E8A-4147-A177-3AD203B41FA5}">
                      <a16:colId xmlns:a16="http://schemas.microsoft.com/office/drawing/2014/main" val="2834109006"/>
                    </a:ext>
                  </a:extLst>
                </a:gridCol>
              </a:tblGrid>
              <a:tr h="1547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S-pecifique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créer un site qui permettrai à des utilisateurs de l’</a:t>
                      </a:r>
                      <a:r>
                        <a:rPr lang="fr-FR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uppa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 de réserver des trajets de navette (Anglet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Pau) simplement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Il faut que les réservations persistent, soient annulables, modifiables, consultables</a:t>
                      </a:r>
                      <a:endParaRPr lang="fr-FR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02567"/>
                  </a:ext>
                </a:extLst>
              </a:tr>
              <a:tr h="568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M-esurable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Récolte de données en tout genre, comme le nombre de réservations moyen, etc…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05002"/>
                  </a:ext>
                </a:extLst>
              </a:tr>
              <a:tr h="568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A-tteignable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Avoir un site qui fonctionne et permet de faire des réservations, de les afficher, et de remplir un BD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9712"/>
                  </a:ext>
                </a:extLst>
              </a:tr>
              <a:tr h="279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R-éalisable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 de difficulté évidente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66348"/>
                  </a:ext>
                </a:extLst>
              </a:tr>
              <a:tr h="857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T-emporellement</a:t>
                      </a:r>
                      <a:endParaRPr lang="fr-F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Une bonne ébauche pour le 18 mars (?) pour le présenter et motiver l’administration à garder la navette et finir projet pour le 7 mai (dernier cours)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8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3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65D80E0-8FA2-B725-C6F2-2E15B6B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écoute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5C086-9474-4B3C-AC29-35C3C31B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7F1B7-1A64-259C-EE63-E9FBD21B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5BF9B4-2D6F-7943-B02D-01F59FFE0C5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0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270</Words>
  <Application>Microsoft Office PowerPoint</Application>
  <PresentationFormat>Grand écran</PresentationFormat>
  <Paragraphs>49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Wingdings</vt:lpstr>
      <vt:lpstr>Thème Office</vt:lpstr>
      <vt:lpstr>NavConnect</vt:lpstr>
      <vt:lpstr>Sommaire</vt:lpstr>
      <vt:lpstr>I. C’est quoi NavConnect ?</vt:lpstr>
      <vt:lpstr>II. Présentation du QUINTILIEN</vt:lpstr>
      <vt:lpstr>III. Présentation du SWOT</vt:lpstr>
      <vt:lpstr>IV. Présentation du SMART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NavConnect</dc:title>
  <dc:creator>Ander Piciura</dc:creator>
  <cp:lastModifiedBy>Thomas David</cp:lastModifiedBy>
  <cp:revision>17</cp:revision>
  <dcterms:created xsi:type="dcterms:W3CDTF">2024-03-12T12:54:33Z</dcterms:created>
  <dcterms:modified xsi:type="dcterms:W3CDTF">2024-03-12T15:17:22Z</dcterms:modified>
</cp:coreProperties>
</file>