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SWOT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QUINTILIEN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9FEDCD68-38F6-A043-A977-CD3F0EECE56B}">
      <dgm:prSet/>
      <dgm:spPr/>
      <dgm:t>
        <a:bodyPr/>
        <a:lstStyle/>
        <a:p>
          <a:r>
            <a:rPr lang="fr-FR" dirty="0"/>
            <a:t>V. Présentation DCU</a:t>
          </a:r>
        </a:p>
      </dgm:t>
    </dgm:pt>
    <dgm:pt modelId="{5FA2D729-20B9-0342-927A-8B94C16F14C8}" type="parTrans" cxnId="{50E2A181-ACFB-4941-B5B7-0A09B77BF149}">
      <dgm:prSet/>
      <dgm:spPr/>
    </dgm:pt>
    <dgm:pt modelId="{8A587A74-DF9E-2F41-B392-D3BAABA06D59}" type="sibTrans" cxnId="{50E2A181-ACFB-4941-B5B7-0A09B77BF149}">
      <dgm:prSet/>
      <dgm:spPr/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CE6919-C0ED-804B-A875-9B95478093C7}" type="pres">
      <dgm:prSet presAssocID="{1366DDFD-37AC-4025-85B1-0F2144E40DC0}" presName="spacer" presStyleCnt="0"/>
      <dgm:spPr/>
    </dgm:pt>
    <dgm:pt modelId="{02EE7E10-53F9-ED4B-AA82-06FA500DD9E3}" type="pres">
      <dgm:prSet presAssocID="{9FEDCD68-38F6-A043-A977-CD3F0EECE5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50E2A181-ACFB-4941-B5B7-0A09B77BF149}" srcId="{B1F2FE45-7264-4A45-8A22-49DDA82E6C40}" destId="{9FEDCD68-38F6-A043-A977-CD3F0EECE56B}" srcOrd="4" destOrd="0" parTransId="{5FA2D729-20B9-0342-927A-8B94C16F14C8}" sibTransId="{8A587A74-DF9E-2F41-B392-D3BAABA06D59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82972CE4-3858-C745-B1A5-DA5AAADCA8B2}" type="presOf" srcId="{9FEDCD68-38F6-A043-A977-CD3F0EECE56B}" destId="{02EE7E10-53F9-ED4B-AA82-06FA500DD9E3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  <dgm:cxn modelId="{E6B3B239-E062-4B4A-AE68-6AEF2E24D8AA}" type="presParOf" srcId="{B414E46A-080F-2146-9FAD-C7241BAC1B9C}" destId="{C6CE6919-C0ED-804B-A875-9B95478093C7}" srcOrd="7" destOrd="0" presId="urn:microsoft.com/office/officeart/2005/8/layout/vList2"/>
    <dgm:cxn modelId="{3F801D62-9FDB-E243-B287-52871B7581B0}" type="presParOf" srcId="{B414E46A-080F-2146-9FAD-C7241BAC1B9C}" destId="{02EE7E10-53F9-ED4B-AA82-06FA500DD9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I. C’est quoi </a:t>
          </a:r>
          <a:r>
            <a:rPr lang="fr-FR" sz="3200" kern="1200" dirty="0" err="1"/>
            <a:t>NavConnect</a:t>
          </a:r>
          <a:r>
            <a:rPr lang="fr-FR" sz="3200" kern="1200" dirty="0"/>
            <a:t> ?</a:t>
          </a:r>
          <a:endParaRPr lang="en-US" sz="3200" kern="1200" dirty="0"/>
        </a:p>
      </dsp:txBody>
      <dsp:txXfrm>
        <a:off x="38381" y="64129"/>
        <a:ext cx="10438838" cy="709478"/>
      </dsp:txXfrm>
    </dsp:sp>
    <dsp:sp modelId="{E33C7529-B317-CF4A-9A67-1178073A9479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II. Présentation du SWOT</a:t>
          </a:r>
          <a:endParaRPr lang="en-US" sz="3200" kern="1200" dirty="0"/>
        </a:p>
      </dsp:txBody>
      <dsp:txXfrm>
        <a:off x="38381" y="942529"/>
        <a:ext cx="10438838" cy="709478"/>
      </dsp:txXfrm>
    </dsp:sp>
    <dsp:sp modelId="{AF472B5C-0849-2C4D-B789-7C443E74A1A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III. Présentation du SMART</a:t>
          </a:r>
          <a:endParaRPr lang="en-US" sz="3200" kern="1200" dirty="0"/>
        </a:p>
      </dsp:txBody>
      <dsp:txXfrm>
        <a:off x="38381" y="1820930"/>
        <a:ext cx="10438838" cy="709478"/>
      </dsp:txXfrm>
    </dsp:sp>
    <dsp:sp modelId="{584D5366-2E09-DD4C-B3D9-D2FFBBB4D0C4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IV. Présentation du QUINTILIEN</a:t>
          </a:r>
          <a:endParaRPr lang="en-US" sz="3200" kern="1200" dirty="0"/>
        </a:p>
      </dsp:txBody>
      <dsp:txXfrm>
        <a:off x="38381" y="2699330"/>
        <a:ext cx="10438838" cy="709478"/>
      </dsp:txXfrm>
    </dsp:sp>
    <dsp:sp modelId="{02EE7E10-53F9-ED4B-AA82-06FA500DD9E3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V. Présentation DCU</a:t>
          </a:r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82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Une application web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la reservation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trajets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entre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différentes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sites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principaux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l’UPPA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II. Présentation du SWOT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1471FD8-0204-A0EE-7902-4D66C0A8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86856"/>
              </p:ext>
            </p:extLst>
          </p:nvPr>
        </p:nvGraphicFramePr>
        <p:xfrm>
          <a:off x="2016369" y="1909237"/>
          <a:ext cx="8159261" cy="3039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49">
                  <a:extLst>
                    <a:ext uri="{9D8B030D-6E8A-4147-A177-3AD203B41FA5}">
                      <a16:colId xmlns:a16="http://schemas.microsoft.com/office/drawing/2014/main" val="1401251220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181370447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263578601"/>
                    </a:ext>
                  </a:extLst>
                </a:gridCol>
              </a:tblGrid>
              <a:tr h="6408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kern="100" dirty="0">
                          <a:effectLst/>
                        </a:rPr>
                        <a:t> 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Positif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Négatif</a:t>
                      </a:r>
                    </a:p>
                  </a:txBody>
                  <a:tcPr marL="60054" marR="60054" marT="30027" marB="30027"/>
                </a:tc>
                <a:extLst>
                  <a:ext uri="{0D108BD9-81ED-4DB2-BD59-A6C34878D82A}">
                    <a16:rowId xmlns:a16="http://schemas.microsoft.com/office/drawing/2014/main" val="2046048471"/>
                  </a:ext>
                </a:extLst>
              </a:tr>
              <a:tr h="11646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0" dirty="0">
                          <a:effectLst/>
                        </a:rPr>
                        <a:t>Origine interne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Conscience des fonctionnalités nécessaires du site 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Fonctionnalités compliquées à mettre en place 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532254931"/>
                  </a:ext>
                </a:extLst>
              </a:tr>
              <a:tr h="12340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0">
                          <a:effectLst/>
                        </a:rPr>
                        <a:t>Origine externe</a:t>
                      </a:r>
                      <a:endParaRPr lang="fr-F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Utilité concrète et besoin immédiat d’un site 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Repose sur l’UPPA, si le projet est annulé, plus d’utilité pour notre site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0051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SMART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CEAEBF-B9AE-DCA1-1638-3D0F52AA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37740"/>
              </p:ext>
            </p:extLst>
          </p:nvPr>
        </p:nvGraphicFramePr>
        <p:xfrm>
          <a:off x="2590800" y="1680395"/>
          <a:ext cx="7010400" cy="413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730796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109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 err="1">
                          <a:effectLst/>
                        </a:rPr>
                        <a:t>S-pecifique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</a:rPr>
                        <a:t>créer un site qui permettrai à des utilisateurs de l’</a:t>
                      </a:r>
                      <a:r>
                        <a:rPr lang="fr-FR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uppa</a:t>
                      </a: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</a:rPr>
                        <a:t> de réserver des trajets de navette (Anglet</a:t>
                      </a: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</a:rPr>
                        <a:t>Pau) simplement </a:t>
                      </a:r>
                      <a:endParaRPr lang="fr-FR" sz="16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02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 err="1">
                          <a:effectLst/>
                        </a:rPr>
                        <a:t>M-esurable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Il faut que les réservations persistent, soient annulables, modifiables, consultables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0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 err="1">
                          <a:effectLst/>
                        </a:rPr>
                        <a:t>A-tteignable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Avoir un site qui fonctionne et permet de faire des réservations, de les afficher, et de remplir un BD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R-elevant</a:t>
                      </a:r>
                      <a:endParaRPr lang="fr-F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 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6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T-emporellement</a:t>
                      </a:r>
                      <a:endParaRPr lang="fr-F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Une bonne ébauche pour le 18 mars (?) pour le présenter et motiver l’administration à garder la navette et finir projet pour le 7 mai (dernier cours)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8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IV. Présentation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225" y="318382"/>
            <a:ext cx="6738575" cy="603796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 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DCU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Image 3" descr="Une image contenant texte, croquis, Parallèle, diagramme&#10;&#10;Description générée automatiquement">
            <a:extLst>
              <a:ext uri="{FF2B5EF4-FFF2-40B4-BE49-F238E27FC236}">
                <a16:creationId xmlns:a16="http://schemas.microsoft.com/office/drawing/2014/main" id="{A90258FB-11D0-19A0-4E20-A80182B2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68" y="99030"/>
            <a:ext cx="6269622" cy="66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251</Words>
  <Application>Microsoft Office PowerPoint</Application>
  <PresentationFormat>Grand écran</PresentationFormat>
  <Paragraphs>51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Thème Office</vt:lpstr>
      <vt:lpstr>NavConnect</vt:lpstr>
      <vt:lpstr>Sommaire</vt:lpstr>
      <vt:lpstr>I. C’est quoi NavConnect ?</vt:lpstr>
      <vt:lpstr>II. Présentation du SWOT</vt:lpstr>
      <vt:lpstr>III. Présentation du SMART</vt:lpstr>
      <vt:lpstr>IV. Présentation du QUINTILIEN</vt:lpstr>
      <vt:lpstr>V. Présentation du DCU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arth.peyre@gmail.com</cp:lastModifiedBy>
  <cp:revision>11</cp:revision>
  <dcterms:created xsi:type="dcterms:W3CDTF">2024-03-12T12:54:33Z</dcterms:created>
  <dcterms:modified xsi:type="dcterms:W3CDTF">2024-03-12T13:59:21Z</dcterms:modified>
</cp:coreProperties>
</file>