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86"/>
  </p:normalViewPr>
  <p:slideViewPr>
    <p:cSldViewPr snapToGrid="0">
      <p:cViewPr varScale="1">
        <p:scale>
          <a:sx n="90" d="100"/>
          <a:sy n="90" d="100"/>
        </p:scale>
        <p:origin x="23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F2FE45-7264-4A45-8A22-49DDA82E6C4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89D5AC-7B66-493C-A07B-DC228DB2E7F6}">
      <dgm:prSet/>
      <dgm:spPr/>
      <dgm:t>
        <a:bodyPr/>
        <a:lstStyle/>
        <a:p>
          <a:r>
            <a:rPr lang="fr-FR" dirty="0"/>
            <a:t>I. C’est quoi </a:t>
          </a:r>
          <a:r>
            <a:rPr lang="fr-FR" dirty="0" err="1"/>
            <a:t>NavConnect</a:t>
          </a:r>
          <a:r>
            <a:rPr lang="fr-FR" dirty="0"/>
            <a:t> ?</a:t>
          </a:r>
          <a:endParaRPr lang="en-US" dirty="0"/>
        </a:p>
      </dgm:t>
    </dgm:pt>
    <dgm:pt modelId="{0033A369-CBD6-45C2-8187-A8420BFE557F}" type="parTrans" cxnId="{59284D9B-9A49-44C4-9294-DB4D66A0BD66}">
      <dgm:prSet/>
      <dgm:spPr/>
      <dgm:t>
        <a:bodyPr/>
        <a:lstStyle/>
        <a:p>
          <a:endParaRPr lang="en-US"/>
        </a:p>
      </dgm:t>
    </dgm:pt>
    <dgm:pt modelId="{B7A58403-F91D-474C-B1ED-A5FC073CE814}" type="sibTrans" cxnId="{59284D9B-9A49-44C4-9294-DB4D66A0BD66}">
      <dgm:prSet/>
      <dgm:spPr/>
      <dgm:t>
        <a:bodyPr/>
        <a:lstStyle/>
        <a:p>
          <a:endParaRPr lang="en-US"/>
        </a:p>
      </dgm:t>
    </dgm:pt>
    <dgm:pt modelId="{0F7A9DBE-E7A8-408A-8F62-BA1D1B423D96}">
      <dgm:prSet/>
      <dgm:spPr/>
      <dgm:t>
        <a:bodyPr/>
        <a:lstStyle/>
        <a:p>
          <a:r>
            <a:rPr lang="fr-FR" dirty="0"/>
            <a:t>II. Présentation du SWOT</a:t>
          </a:r>
          <a:endParaRPr lang="en-US" dirty="0"/>
        </a:p>
      </dgm:t>
    </dgm:pt>
    <dgm:pt modelId="{171F5BF0-9958-4879-8FD5-66F402E8C399}" type="parTrans" cxnId="{42FEDC4A-05C8-4903-A552-75DC472CF087}">
      <dgm:prSet/>
      <dgm:spPr/>
      <dgm:t>
        <a:bodyPr/>
        <a:lstStyle/>
        <a:p>
          <a:endParaRPr lang="en-US"/>
        </a:p>
      </dgm:t>
    </dgm:pt>
    <dgm:pt modelId="{70CA4F6A-E727-4733-A468-F9E322EBFEA6}" type="sibTrans" cxnId="{42FEDC4A-05C8-4903-A552-75DC472CF087}">
      <dgm:prSet/>
      <dgm:spPr/>
      <dgm:t>
        <a:bodyPr/>
        <a:lstStyle/>
        <a:p>
          <a:endParaRPr lang="en-US"/>
        </a:p>
      </dgm:t>
    </dgm:pt>
    <dgm:pt modelId="{37C79047-7960-4F14-8429-1A6351003642}">
      <dgm:prSet/>
      <dgm:spPr/>
      <dgm:t>
        <a:bodyPr/>
        <a:lstStyle/>
        <a:p>
          <a:r>
            <a:rPr lang="fr-FR" dirty="0"/>
            <a:t>III. Présentation du SMART</a:t>
          </a:r>
          <a:endParaRPr lang="en-US" dirty="0"/>
        </a:p>
      </dgm:t>
    </dgm:pt>
    <dgm:pt modelId="{9FA10A9E-A6E0-487F-B082-6ED8774C88C6}" type="parTrans" cxnId="{2B0EBC0E-05CD-4135-BBF0-1DAA358781FF}">
      <dgm:prSet/>
      <dgm:spPr/>
      <dgm:t>
        <a:bodyPr/>
        <a:lstStyle/>
        <a:p>
          <a:endParaRPr lang="en-US"/>
        </a:p>
      </dgm:t>
    </dgm:pt>
    <dgm:pt modelId="{61DCD53D-B298-4928-98A0-DA93E8DD4F90}" type="sibTrans" cxnId="{2B0EBC0E-05CD-4135-BBF0-1DAA358781FF}">
      <dgm:prSet/>
      <dgm:spPr/>
      <dgm:t>
        <a:bodyPr/>
        <a:lstStyle/>
        <a:p>
          <a:endParaRPr lang="en-US"/>
        </a:p>
      </dgm:t>
    </dgm:pt>
    <dgm:pt modelId="{15C36091-1AB2-452F-8947-A1219372CAF1}">
      <dgm:prSet/>
      <dgm:spPr/>
      <dgm:t>
        <a:bodyPr/>
        <a:lstStyle/>
        <a:p>
          <a:r>
            <a:rPr lang="fr-FR" dirty="0"/>
            <a:t>IV. Présentation du QUINTILIEN</a:t>
          </a:r>
          <a:endParaRPr lang="en-US" dirty="0"/>
        </a:p>
      </dgm:t>
    </dgm:pt>
    <dgm:pt modelId="{66B7747F-1588-4086-8009-9D56CD175D4E}" type="parTrans" cxnId="{DC543C7A-23DA-4DB7-B8BF-5CAE7F1E3503}">
      <dgm:prSet/>
      <dgm:spPr/>
      <dgm:t>
        <a:bodyPr/>
        <a:lstStyle/>
        <a:p>
          <a:endParaRPr lang="en-US"/>
        </a:p>
      </dgm:t>
    </dgm:pt>
    <dgm:pt modelId="{1366DDFD-37AC-4025-85B1-0F2144E40DC0}" type="sibTrans" cxnId="{DC543C7A-23DA-4DB7-B8BF-5CAE7F1E3503}">
      <dgm:prSet/>
      <dgm:spPr/>
      <dgm:t>
        <a:bodyPr/>
        <a:lstStyle/>
        <a:p>
          <a:endParaRPr lang="en-US"/>
        </a:p>
      </dgm:t>
    </dgm:pt>
    <dgm:pt modelId="{9FEDCD68-38F6-A043-A977-CD3F0EECE56B}">
      <dgm:prSet/>
      <dgm:spPr/>
      <dgm:t>
        <a:bodyPr/>
        <a:lstStyle/>
        <a:p>
          <a:r>
            <a:rPr lang="fr-FR" dirty="0"/>
            <a:t>V. Présentation DCU</a:t>
          </a:r>
        </a:p>
      </dgm:t>
    </dgm:pt>
    <dgm:pt modelId="{5FA2D729-20B9-0342-927A-8B94C16F14C8}" type="parTrans" cxnId="{50E2A181-ACFB-4941-B5B7-0A09B77BF149}">
      <dgm:prSet/>
      <dgm:spPr/>
    </dgm:pt>
    <dgm:pt modelId="{8A587A74-DF9E-2F41-B392-D3BAABA06D59}" type="sibTrans" cxnId="{50E2A181-ACFB-4941-B5B7-0A09B77BF149}">
      <dgm:prSet/>
      <dgm:spPr/>
    </dgm:pt>
    <dgm:pt modelId="{B414E46A-080F-2146-9FAD-C7241BAC1B9C}" type="pres">
      <dgm:prSet presAssocID="{B1F2FE45-7264-4A45-8A22-49DDA82E6C40}" presName="linear" presStyleCnt="0">
        <dgm:presLayoutVars>
          <dgm:animLvl val="lvl"/>
          <dgm:resizeHandles val="exact"/>
        </dgm:presLayoutVars>
      </dgm:prSet>
      <dgm:spPr/>
    </dgm:pt>
    <dgm:pt modelId="{EA1A3945-51F7-354D-A4E6-42A7DB224CDE}" type="pres">
      <dgm:prSet presAssocID="{E489D5AC-7B66-493C-A07B-DC228DB2E7F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2E494D1-3111-D14B-B05F-7B9AA902BA38}" type="pres">
      <dgm:prSet presAssocID="{B7A58403-F91D-474C-B1ED-A5FC073CE814}" presName="spacer" presStyleCnt="0"/>
      <dgm:spPr/>
    </dgm:pt>
    <dgm:pt modelId="{E33C7529-B317-CF4A-9A67-1178073A9479}" type="pres">
      <dgm:prSet presAssocID="{0F7A9DBE-E7A8-408A-8F62-BA1D1B423D9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ADFA5B0-531F-EF49-9A18-2AE8812FDD37}" type="pres">
      <dgm:prSet presAssocID="{70CA4F6A-E727-4733-A468-F9E322EBFEA6}" presName="spacer" presStyleCnt="0"/>
      <dgm:spPr/>
    </dgm:pt>
    <dgm:pt modelId="{AF472B5C-0849-2C4D-B789-7C443E74A1A5}" type="pres">
      <dgm:prSet presAssocID="{37C79047-7960-4F14-8429-1A635100364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E956D69-E24A-A74E-B96F-533D6503BDA1}" type="pres">
      <dgm:prSet presAssocID="{61DCD53D-B298-4928-98A0-DA93E8DD4F90}" presName="spacer" presStyleCnt="0"/>
      <dgm:spPr/>
    </dgm:pt>
    <dgm:pt modelId="{584D5366-2E09-DD4C-B3D9-D2FFBBB4D0C4}" type="pres">
      <dgm:prSet presAssocID="{15C36091-1AB2-452F-8947-A1219372CAF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6CE6919-C0ED-804B-A875-9B95478093C7}" type="pres">
      <dgm:prSet presAssocID="{1366DDFD-37AC-4025-85B1-0F2144E40DC0}" presName="spacer" presStyleCnt="0"/>
      <dgm:spPr/>
    </dgm:pt>
    <dgm:pt modelId="{02EE7E10-53F9-ED4B-AA82-06FA500DD9E3}" type="pres">
      <dgm:prSet presAssocID="{9FEDCD68-38F6-A043-A977-CD3F0EECE56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B0EBC0E-05CD-4135-BBF0-1DAA358781FF}" srcId="{B1F2FE45-7264-4A45-8A22-49DDA82E6C40}" destId="{37C79047-7960-4F14-8429-1A6351003642}" srcOrd="2" destOrd="0" parTransId="{9FA10A9E-A6E0-487F-B082-6ED8774C88C6}" sibTransId="{61DCD53D-B298-4928-98A0-DA93E8DD4F90}"/>
    <dgm:cxn modelId="{42FEDC4A-05C8-4903-A552-75DC472CF087}" srcId="{B1F2FE45-7264-4A45-8A22-49DDA82E6C40}" destId="{0F7A9DBE-E7A8-408A-8F62-BA1D1B423D96}" srcOrd="1" destOrd="0" parTransId="{171F5BF0-9958-4879-8FD5-66F402E8C399}" sibTransId="{70CA4F6A-E727-4733-A468-F9E322EBFEA6}"/>
    <dgm:cxn modelId="{DC543C7A-23DA-4DB7-B8BF-5CAE7F1E3503}" srcId="{B1F2FE45-7264-4A45-8A22-49DDA82E6C40}" destId="{15C36091-1AB2-452F-8947-A1219372CAF1}" srcOrd="3" destOrd="0" parTransId="{66B7747F-1588-4086-8009-9D56CD175D4E}" sibTransId="{1366DDFD-37AC-4025-85B1-0F2144E40DC0}"/>
    <dgm:cxn modelId="{50E2A181-ACFB-4941-B5B7-0A09B77BF149}" srcId="{B1F2FE45-7264-4A45-8A22-49DDA82E6C40}" destId="{9FEDCD68-38F6-A043-A977-CD3F0EECE56B}" srcOrd="4" destOrd="0" parTransId="{5FA2D729-20B9-0342-927A-8B94C16F14C8}" sibTransId="{8A587A74-DF9E-2F41-B392-D3BAABA06D59}"/>
    <dgm:cxn modelId="{A170478E-84C2-2347-B68A-50C2BB2F1DDE}" type="presOf" srcId="{37C79047-7960-4F14-8429-1A6351003642}" destId="{AF472B5C-0849-2C4D-B789-7C443E74A1A5}" srcOrd="0" destOrd="0" presId="urn:microsoft.com/office/officeart/2005/8/layout/vList2"/>
    <dgm:cxn modelId="{59284D9B-9A49-44C4-9294-DB4D66A0BD66}" srcId="{B1F2FE45-7264-4A45-8A22-49DDA82E6C40}" destId="{E489D5AC-7B66-493C-A07B-DC228DB2E7F6}" srcOrd="0" destOrd="0" parTransId="{0033A369-CBD6-45C2-8187-A8420BFE557F}" sibTransId="{B7A58403-F91D-474C-B1ED-A5FC073CE814}"/>
    <dgm:cxn modelId="{BCD031CF-055F-5B41-A254-6EF1C59EBBC0}" type="presOf" srcId="{15C36091-1AB2-452F-8947-A1219372CAF1}" destId="{584D5366-2E09-DD4C-B3D9-D2FFBBB4D0C4}" srcOrd="0" destOrd="0" presId="urn:microsoft.com/office/officeart/2005/8/layout/vList2"/>
    <dgm:cxn modelId="{82972CE4-3858-C745-B1A5-DA5AAADCA8B2}" type="presOf" srcId="{9FEDCD68-38F6-A043-A977-CD3F0EECE56B}" destId="{02EE7E10-53F9-ED4B-AA82-06FA500DD9E3}" srcOrd="0" destOrd="0" presId="urn:microsoft.com/office/officeart/2005/8/layout/vList2"/>
    <dgm:cxn modelId="{3BE28AE6-6C2C-BD4B-B981-19D2E84678AA}" type="presOf" srcId="{E489D5AC-7B66-493C-A07B-DC228DB2E7F6}" destId="{EA1A3945-51F7-354D-A4E6-42A7DB224CDE}" srcOrd="0" destOrd="0" presId="urn:microsoft.com/office/officeart/2005/8/layout/vList2"/>
    <dgm:cxn modelId="{85AECFF6-4E2D-D247-B91C-6E70164B6EF6}" type="presOf" srcId="{0F7A9DBE-E7A8-408A-8F62-BA1D1B423D96}" destId="{E33C7529-B317-CF4A-9A67-1178073A9479}" srcOrd="0" destOrd="0" presId="urn:microsoft.com/office/officeart/2005/8/layout/vList2"/>
    <dgm:cxn modelId="{9D1527F7-32D6-DE49-9DD0-245071F7939B}" type="presOf" srcId="{B1F2FE45-7264-4A45-8A22-49DDA82E6C40}" destId="{B414E46A-080F-2146-9FAD-C7241BAC1B9C}" srcOrd="0" destOrd="0" presId="urn:microsoft.com/office/officeart/2005/8/layout/vList2"/>
    <dgm:cxn modelId="{D5918D4F-813D-0C49-8344-66B43D3D9300}" type="presParOf" srcId="{B414E46A-080F-2146-9FAD-C7241BAC1B9C}" destId="{EA1A3945-51F7-354D-A4E6-42A7DB224CDE}" srcOrd="0" destOrd="0" presId="urn:microsoft.com/office/officeart/2005/8/layout/vList2"/>
    <dgm:cxn modelId="{AE84A580-B152-4B49-812C-8F236D424B51}" type="presParOf" srcId="{B414E46A-080F-2146-9FAD-C7241BAC1B9C}" destId="{92E494D1-3111-D14B-B05F-7B9AA902BA38}" srcOrd="1" destOrd="0" presId="urn:microsoft.com/office/officeart/2005/8/layout/vList2"/>
    <dgm:cxn modelId="{F3011384-939F-5F4E-BF14-E3EB9F54C91D}" type="presParOf" srcId="{B414E46A-080F-2146-9FAD-C7241BAC1B9C}" destId="{E33C7529-B317-CF4A-9A67-1178073A9479}" srcOrd="2" destOrd="0" presId="urn:microsoft.com/office/officeart/2005/8/layout/vList2"/>
    <dgm:cxn modelId="{45DEFF46-AC40-EE4E-844A-C91C360ED6C5}" type="presParOf" srcId="{B414E46A-080F-2146-9FAD-C7241BAC1B9C}" destId="{CADFA5B0-531F-EF49-9A18-2AE8812FDD37}" srcOrd="3" destOrd="0" presId="urn:microsoft.com/office/officeart/2005/8/layout/vList2"/>
    <dgm:cxn modelId="{7F4D1808-55B4-8646-BF3C-2FEDA9A37739}" type="presParOf" srcId="{B414E46A-080F-2146-9FAD-C7241BAC1B9C}" destId="{AF472B5C-0849-2C4D-B789-7C443E74A1A5}" srcOrd="4" destOrd="0" presId="urn:microsoft.com/office/officeart/2005/8/layout/vList2"/>
    <dgm:cxn modelId="{D8FCCA6A-5156-8849-BDE5-FB923363245B}" type="presParOf" srcId="{B414E46A-080F-2146-9FAD-C7241BAC1B9C}" destId="{0E956D69-E24A-A74E-B96F-533D6503BDA1}" srcOrd="5" destOrd="0" presId="urn:microsoft.com/office/officeart/2005/8/layout/vList2"/>
    <dgm:cxn modelId="{A2854C4C-9076-0547-BF72-4C1074AF7C62}" type="presParOf" srcId="{B414E46A-080F-2146-9FAD-C7241BAC1B9C}" destId="{584D5366-2E09-DD4C-B3D9-D2FFBBB4D0C4}" srcOrd="6" destOrd="0" presId="urn:microsoft.com/office/officeart/2005/8/layout/vList2"/>
    <dgm:cxn modelId="{E6B3B239-E062-4B4A-AE68-6AEF2E24D8AA}" type="presParOf" srcId="{B414E46A-080F-2146-9FAD-C7241BAC1B9C}" destId="{C6CE6919-C0ED-804B-A875-9B95478093C7}" srcOrd="7" destOrd="0" presId="urn:microsoft.com/office/officeart/2005/8/layout/vList2"/>
    <dgm:cxn modelId="{3F801D62-9FDB-E243-B287-52871B7581B0}" type="presParOf" srcId="{B414E46A-080F-2146-9FAD-C7241BAC1B9C}" destId="{02EE7E10-53F9-ED4B-AA82-06FA500DD9E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1A3945-51F7-354D-A4E6-42A7DB224CDE}">
      <dsp:nvSpPr>
        <dsp:cNvPr id="0" name=""/>
        <dsp:cNvSpPr/>
      </dsp:nvSpPr>
      <dsp:spPr>
        <a:xfrm>
          <a:off x="0" y="25748"/>
          <a:ext cx="10515600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/>
            <a:t>I. C’est quoi </a:t>
          </a:r>
          <a:r>
            <a:rPr lang="fr-FR" sz="3200" kern="1200" dirty="0" err="1"/>
            <a:t>NavConnect</a:t>
          </a:r>
          <a:r>
            <a:rPr lang="fr-FR" sz="3200" kern="1200" dirty="0"/>
            <a:t> ?</a:t>
          </a:r>
          <a:endParaRPr lang="en-US" sz="3200" kern="1200" dirty="0"/>
        </a:p>
      </dsp:txBody>
      <dsp:txXfrm>
        <a:off x="38381" y="64129"/>
        <a:ext cx="10438838" cy="709478"/>
      </dsp:txXfrm>
    </dsp:sp>
    <dsp:sp modelId="{E33C7529-B317-CF4A-9A67-1178073A9479}">
      <dsp:nvSpPr>
        <dsp:cNvPr id="0" name=""/>
        <dsp:cNvSpPr/>
      </dsp:nvSpPr>
      <dsp:spPr>
        <a:xfrm>
          <a:off x="0" y="904148"/>
          <a:ext cx="10515600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/>
            <a:t>II. Présentation du SWOT</a:t>
          </a:r>
          <a:endParaRPr lang="en-US" sz="3200" kern="1200" dirty="0"/>
        </a:p>
      </dsp:txBody>
      <dsp:txXfrm>
        <a:off x="38381" y="942529"/>
        <a:ext cx="10438838" cy="709478"/>
      </dsp:txXfrm>
    </dsp:sp>
    <dsp:sp modelId="{AF472B5C-0849-2C4D-B789-7C443E74A1A5}">
      <dsp:nvSpPr>
        <dsp:cNvPr id="0" name=""/>
        <dsp:cNvSpPr/>
      </dsp:nvSpPr>
      <dsp:spPr>
        <a:xfrm>
          <a:off x="0" y="1782549"/>
          <a:ext cx="10515600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/>
            <a:t>III. Présentation du SMART</a:t>
          </a:r>
          <a:endParaRPr lang="en-US" sz="3200" kern="1200" dirty="0"/>
        </a:p>
      </dsp:txBody>
      <dsp:txXfrm>
        <a:off x="38381" y="1820930"/>
        <a:ext cx="10438838" cy="709478"/>
      </dsp:txXfrm>
    </dsp:sp>
    <dsp:sp modelId="{584D5366-2E09-DD4C-B3D9-D2FFBBB4D0C4}">
      <dsp:nvSpPr>
        <dsp:cNvPr id="0" name=""/>
        <dsp:cNvSpPr/>
      </dsp:nvSpPr>
      <dsp:spPr>
        <a:xfrm>
          <a:off x="0" y="2660949"/>
          <a:ext cx="10515600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/>
            <a:t>IV. Présentation du QUINTILIEN</a:t>
          </a:r>
          <a:endParaRPr lang="en-US" sz="3200" kern="1200" dirty="0"/>
        </a:p>
      </dsp:txBody>
      <dsp:txXfrm>
        <a:off x="38381" y="2699330"/>
        <a:ext cx="10438838" cy="709478"/>
      </dsp:txXfrm>
    </dsp:sp>
    <dsp:sp modelId="{02EE7E10-53F9-ED4B-AA82-06FA500DD9E3}">
      <dsp:nvSpPr>
        <dsp:cNvPr id="0" name=""/>
        <dsp:cNvSpPr/>
      </dsp:nvSpPr>
      <dsp:spPr>
        <a:xfrm>
          <a:off x="0" y="3539349"/>
          <a:ext cx="10515600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/>
            <a:t>V. Présentation DCU</a:t>
          </a:r>
        </a:p>
      </dsp:txBody>
      <dsp:txXfrm>
        <a:off x="38381" y="3577730"/>
        <a:ext cx="10438838" cy="7094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732D2-A960-8D41-B4D4-34EE00E05655}" type="datetimeFigureOut">
              <a:rPr lang="fr-FR" smtClean="0"/>
              <a:t>12/03/2024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8FD4CA-1774-AD4D-B8BE-A6D9AC294D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0747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8FD4CA-1774-AD4D-B8BE-A6D9AC294D8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0971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650404-B3D2-C3C7-8F46-5D479733B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174459-C166-2314-ED03-E11AD3B512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D02B54-3609-9DB6-8BEE-D11F585F9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B925-0357-7C42-BC19-92EA8206C694}" type="datetime1">
              <a:rPr lang="fr-FR" smtClean="0"/>
              <a:t>12/03/2024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7E0680-2E92-DE06-F391-C2D35B444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Intégrateur L2NEC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FE1082-5D6A-E848-696F-33781F725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F9B4-2D6F-7943-B02D-01F59FFE0C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7199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29FC2F-E99D-DEB3-A71E-DFFD09A7C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BF0DAD6-922E-60CD-BB81-C3BD74F1D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505FB9-CE4D-EA32-BDB4-0AB995CD5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E193A-1F38-8649-9FC0-E0C761FCA719}" type="datetime1">
              <a:rPr lang="fr-FR" smtClean="0"/>
              <a:t>12/03/2024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814ADB-1349-4375-3023-39F14B8B8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Intégrateur L2NEC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51BED2-4EB5-024B-9B25-4B1D76D27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F9B4-2D6F-7943-B02D-01F59FFE0C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4871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BE752E2-F741-C761-88DF-6C2806CB45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5334D79-0F32-574F-6EB0-736B3A01A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E5EA92-A57A-2919-11B4-67D9A6901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184A2-50D2-FA4D-99C1-6CA6B3AAFE85}" type="datetime1">
              <a:rPr lang="fr-FR" smtClean="0"/>
              <a:t>12/03/2024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4C7B53-38DE-DECE-1381-FC77BBE03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Intégrateur L2NEC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6D9528-C9A1-9E1B-8160-3EA171841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F9B4-2D6F-7943-B02D-01F59FFE0C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2052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FBEECB-0410-105B-B5F6-9D44A15B0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FE0FB1-19BB-7556-1FE1-1C14EAC5F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34E0A3-36D3-1764-94A4-DA9DADAB3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32A5-9581-684F-A9B5-0849972E2F0B}" type="datetime1">
              <a:rPr lang="fr-FR" smtClean="0"/>
              <a:t>12/03/2024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6C16BA-3486-C47D-2931-590D8A5E7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Intégrateur L2NEC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917899-726F-0267-B5D9-AC6E118DA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F9B4-2D6F-7943-B02D-01F59FFE0C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347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8D1F70-3C79-4023-A3D8-CEDF5C7E2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128D4EA-84FA-5148-4217-6C9CB8A98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E7CB34-9AED-EAEC-B86D-C9B5EAA11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3DD57-D154-5443-B083-C5E90EDAF09A}" type="datetime1">
              <a:rPr lang="fr-FR" smtClean="0"/>
              <a:t>12/03/2024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5844A5-F10B-A81C-4A05-5075B8B84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Intégrateur L2NEC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A32A0C-8A98-CEA9-1CFC-7E010C912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F9B4-2D6F-7943-B02D-01F59FFE0C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4368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2E10C4-79C0-48CE-C724-071AA9B53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0F4F99-A4FE-3EA5-48A9-F27A06D3EE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BFD2FB6-AAD3-FD23-DB04-AD0B2240C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FCED5DA-8B40-1FE0-D33C-900B78938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7442-F5B9-6F49-B900-C95FDBD58208}" type="datetime1">
              <a:rPr lang="fr-FR" smtClean="0"/>
              <a:t>12/03/2024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07E6DC8-C43E-CB82-6A50-B61D6B584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Intégrateur L2NEC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D41771-CDBA-5EB6-AA5E-13BED8046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F9B4-2D6F-7943-B02D-01F59FFE0C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1364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F97668-3396-AF95-0F1A-F2352DA54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7637DA-4123-4BF5-E103-6EF7DAD1B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DA51F1-0997-0DA7-338A-52D065147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FF84DA0-F011-1D3B-DE83-D26ED35911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4A1ED5E-85C5-C363-1E06-DE2E6384A0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5AA70C6-CC8A-29E0-F824-1A1C5364A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6EE9-0153-0244-A982-12E5E0968490}" type="datetime1">
              <a:rPr lang="fr-FR" smtClean="0"/>
              <a:t>12/03/2024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608399E-C23D-FD6A-3708-D09C06B8D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Intégrateur L2NEC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22F8F41-FC72-FC4A-2CAB-5540BEF2B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F9B4-2D6F-7943-B02D-01F59FFE0C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1858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5A9C8B-2B08-B13A-0A01-EA0492439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EAC0E0B-E7AD-3944-89F7-2B93AC038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55AA-9D30-FB4F-9B9C-54245ED12204}" type="datetime1">
              <a:rPr lang="fr-FR" smtClean="0"/>
              <a:t>12/03/2024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F2CFF1F-C120-19B1-BDF9-8B2AA8278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Intégrateur L2NEC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C75DF0C-610A-C2FD-27E7-4F6BE7E1D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F9B4-2D6F-7943-B02D-01F59FFE0C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2315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8BC737C-5CE7-DF0D-5BDB-5307855EA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3CCA-8988-524B-BCF7-2335CC0A01FF}" type="datetime1">
              <a:rPr lang="fr-FR" smtClean="0"/>
              <a:t>12/03/2024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E4B9CAA-0310-0123-E622-97191D865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Intégrateur L2NEC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4CBC657-5327-DDB2-BBF6-D16B04E95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F9B4-2D6F-7943-B02D-01F59FFE0C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75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06B4AC-7A14-E54A-F7A7-4FED3D0AB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DB413B-BD2B-AEF5-F06C-FA99BDAB2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5C5C32-FDCD-8255-2C46-078316250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F65EF8-CD84-937B-065E-4BA79D3DF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BCCF-DCFD-7843-A324-7573BAB161B6}" type="datetime1">
              <a:rPr lang="fr-FR" smtClean="0"/>
              <a:t>12/03/2024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B67F4AA-4871-4F01-1900-DF37D0AD7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Intégrateur L2NEC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39A61E-3EE4-887F-8C72-449A8949D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F9B4-2D6F-7943-B02D-01F59FFE0C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4236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48B11F-D9EA-C87A-F2E0-1E79F5BCC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629E63E-0B4D-2C8B-EF4B-4394097176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730E2B4-AD5A-86C6-34A5-9B239220F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E28A177-CF3F-99BA-AC50-FE482B6EF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5440-EA86-EE41-B0F2-C6FB46256D29}" type="datetime1">
              <a:rPr lang="fr-FR" smtClean="0"/>
              <a:t>12/03/2024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33A8859-EAE5-63C9-DA9E-2040F27B8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Intégrateur L2NEC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2C31D7C-3FF0-2C69-7770-38E56078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F9B4-2D6F-7943-B02D-01F59FFE0C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529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D9D3A7E-436D-2BF7-3AE5-F99BC2A84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4F014C-9930-4CA7-B4B1-DF7823C0A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849B36-F882-4D01-FB25-2D021E4DC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32950A-CB6D-5C41-8D80-8037A3573A8E}" type="datetime1">
              <a:rPr lang="fr-FR" smtClean="0"/>
              <a:t>12/03/2024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15E1BC-253F-13ED-42E7-BAC81B5C49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fr-FR"/>
              <a:t>Projet Intégrateur L2NEC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4EABFF-EA27-F91F-64ED-B0357D02E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5BF9B4-2D6F-7943-B02D-01F59FFE0C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3480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5B339F4-93B9-4E04-9721-143AD6782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9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0"/>
            <a:ext cx="7147352" cy="5777808"/>
            <a:chOff x="329184" y="1"/>
            <a:chExt cx="524256" cy="5777808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FB1555D-4120-FAAF-38EC-38672D7F9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31961"/>
            <a:ext cx="9144000" cy="2387600"/>
          </a:xfrm>
        </p:spPr>
        <p:txBody>
          <a:bodyPr>
            <a:normAutofit/>
          </a:bodyPr>
          <a:lstStyle/>
          <a:p>
            <a:r>
              <a:rPr lang="fr-FR" dirty="0" err="1"/>
              <a:t>NavConnect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26E6EBE-58AD-2781-4483-731C5FCBFF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03712"/>
            <a:ext cx="9144000" cy="1563686"/>
          </a:xfrm>
        </p:spPr>
        <p:txBody>
          <a:bodyPr>
            <a:normAutofit/>
          </a:bodyPr>
          <a:lstStyle/>
          <a:p>
            <a:r>
              <a:rPr lang="fr-FR" dirty="0"/>
              <a:t>Réalisé par : PICIURA </a:t>
            </a:r>
            <a:r>
              <a:rPr lang="fr-FR" dirty="0" err="1"/>
              <a:t>Ander</a:t>
            </a:r>
            <a:r>
              <a:rPr lang="fr-FR" dirty="0"/>
              <a:t>, PEYRE Arthur, SAMBARREY Adrien et DAVID Thomas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79BBB6-1245-9B3F-0202-B3E34F45E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F9B4-2D6F-7943-B02D-01F59FFE0C5F}" type="slidenum">
              <a:rPr lang="fr-FR" smtClean="0"/>
              <a:t>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4C6068-59E6-34B7-6C71-3DF334D14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Intégrateur L2NEC</a:t>
            </a:r>
          </a:p>
        </p:txBody>
      </p:sp>
    </p:spTree>
    <p:extLst>
      <p:ext uri="{BB962C8B-B14F-4D97-AF65-F5344CB8AC3E}">
        <p14:creationId xmlns:p14="http://schemas.microsoft.com/office/powerpoint/2010/main" val="101513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90FCB6-140F-546E-680F-5E510FBE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F95AFFFF-3301-342D-D37E-7930267564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558241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9DB084C-A383-4C37-B8E6-2B634B7FE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F9B4-2D6F-7943-B02D-01F59FFE0C5F}" type="slidenum">
              <a:rPr lang="fr-FR" smtClean="0"/>
              <a:t>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F045807-379B-D33A-3C84-F677A9C8F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Intégrateur L2NEC</a:t>
            </a:r>
          </a:p>
        </p:txBody>
      </p:sp>
    </p:spTree>
    <p:extLst>
      <p:ext uri="{BB962C8B-B14F-4D97-AF65-F5344CB8AC3E}">
        <p14:creationId xmlns:p14="http://schemas.microsoft.com/office/powerpoint/2010/main" val="3630368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C6DB798-068B-2B08-B5CE-BCB403893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I.</a:t>
            </a:r>
            <a:r>
              <a:rPr lang="fr-FR" sz="4000" dirty="0"/>
              <a:t> C’est quoi </a:t>
            </a:r>
            <a:r>
              <a:rPr lang="fr-FR" sz="4000" dirty="0" err="1"/>
              <a:t>NavConnect</a:t>
            </a:r>
            <a:r>
              <a:rPr lang="fr-FR" sz="4000" dirty="0"/>
              <a:t> ?</a:t>
            </a:r>
            <a:endParaRPr lang="en-US" sz="56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Espace réservé du contenu 6" descr="Une image contenant logo, Graphique, Police, symbole&#10;&#10;Description générée automatiquement">
            <a:extLst>
              <a:ext uri="{FF2B5EF4-FFF2-40B4-BE49-F238E27FC236}">
                <a16:creationId xmlns:a16="http://schemas.microsoft.com/office/drawing/2014/main" id="{F0C69D46-D4A6-9B19-5102-61F1FFE5FF1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r="-3" b="-3"/>
          <a:stretch/>
        </p:blipFill>
        <p:spPr>
          <a:xfrm>
            <a:off x="505418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  <p:sp>
        <p:nvSpPr>
          <p:cNvPr id="16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7BDA553-55FD-C465-B476-7ECA4A25F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57715" y="2990818"/>
            <a:ext cx="4195673" cy="291387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20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2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526FE5F-CB05-1436-57E0-D4F8132F4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F9B4-2D6F-7943-B02D-01F59FFE0C5F}" type="slidenum">
              <a:rPr lang="fr-FR" smtClean="0"/>
              <a:t>3</a:t>
            </a:fld>
            <a:endParaRPr lang="fr-FR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64D9F32C-6348-8C02-F055-4F7BE8E43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Intégrateur L2NEC</a:t>
            </a:r>
          </a:p>
        </p:txBody>
      </p:sp>
    </p:spTree>
    <p:extLst>
      <p:ext uri="{BB962C8B-B14F-4D97-AF65-F5344CB8AC3E}">
        <p14:creationId xmlns:p14="http://schemas.microsoft.com/office/powerpoint/2010/main" val="525352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0D9C59-70AD-E690-EF96-60E22365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dirty="0"/>
              <a:t>II. Présentation du SWOT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51A646-CBF6-7C2F-129A-2D78A954C0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CC7F8AF-7F4C-8231-8F6F-EBA019F9F5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0131F4-2543-86FE-AFA5-17D1323C3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Intégrateur L2NEC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B6C1E1-34DC-4318-F259-B482859DC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F9B4-2D6F-7943-B02D-01F59FFE0C5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5535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98D31B-8A2B-484A-B671-74CEC7375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dirty="0"/>
              <a:t>III. Présentation du SMART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CC2CF2-F62F-E695-5F52-C92C05F736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2F96B8B-D3AC-418E-4550-2B022787B8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9304DF-C98E-3D7E-99B5-6A84E9113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Intégrateur L2NEC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726264-7068-28E1-8571-4089DEE7E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F9B4-2D6F-7943-B02D-01F59FFE0C5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7430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AEF988E-03ED-203D-A2B1-E6D0277BC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IV. Présentation du QUINTILIEN</a:t>
            </a:r>
          </a:p>
        </p:txBody>
      </p:sp>
      <p:pic>
        <p:nvPicPr>
          <p:cNvPr id="11" name="Espace réservé du contenu 10" descr="Une image contenant texte, cercle, Police, capture d’écran&#10;&#10;Description générée automatiquement">
            <a:extLst>
              <a:ext uri="{FF2B5EF4-FFF2-40B4-BE49-F238E27FC236}">
                <a16:creationId xmlns:a16="http://schemas.microsoft.com/office/drawing/2014/main" id="{602121B6-C221-9E27-EB1D-7ED7C49888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5225" y="318382"/>
            <a:ext cx="6738575" cy="6037968"/>
          </a:xfrm>
          <a:prstGeom prst="rect">
            <a:avLst/>
          </a:prstGeom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908748-EAFA-6705-763E-67505F094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5960951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Projet Intégrateur L2NEC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2E1A56-6DD0-E48E-D864-2167282DC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6476" y="6356350"/>
            <a:ext cx="625443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915BF9B4-2D6F-7943-B02D-01F59FFE0C5F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 algn="l">
                <a:spcAft>
                  <a:spcPts val="600"/>
                </a:spcAft>
              </a:pPr>
              <a:t>6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676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lowchart: Document 2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AEF988E-03ED-203D-A2B1-E6D0277BC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V. </a:t>
            </a:r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Présentation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du DCU</a:t>
            </a:r>
          </a:p>
        </p:txBody>
      </p:sp>
      <p:pic>
        <p:nvPicPr>
          <p:cNvPr id="8" name="Espace réservé du contenu 7" descr="Une image contenant diagramme, cercle, ligne, motif&#10;&#10;Description générée automatiquement">
            <a:extLst>
              <a:ext uri="{FF2B5EF4-FFF2-40B4-BE49-F238E27FC236}">
                <a16:creationId xmlns:a16="http://schemas.microsoft.com/office/drawing/2014/main" id="{7697465E-19D4-6012-C146-C868EB958A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738452"/>
            <a:ext cx="7347537" cy="5382071"/>
          </a:xfrm>
          <a:prstGeom prst="rect">
            <a:avLst/>
          </a:prstGeom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908748-EAFA-6705-763E-67505F094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5960951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Projet Intégrateur L2NEC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2E1A56-6DD0-E48E-D864-2167282DC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6476" y="6356350"/>
            <a:ext cx="625443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915BF9B4-2D6F-7943-B02D-01F59FFE0C5F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 algn="l"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596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D65D80E0-8FA2-B725-C6F2-2E15B6BBC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Merci pour votre écoute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95C086-9474-4B3C-AC29-35C3C31BC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Projet Intégrateur L2NEC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A7F1B7-1A64-259C-EE63-E9FBD21B0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15BF9B4-2D6F-7943-B02D-01F59FFE0C5F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0302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104</Words>
  <Application>Microsoft Macintosh PowerPoint</Application>
  <PresentationFormat>Grand écran</PresentationFormat>
  <Paragraphs>31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Thème Office</vt:lpstr>
      <vt:lpstr>NavConnect</vt:lpstr>
      <vt:lpstr>Sommaire</vt:lpstr>
      <vt:lpstr>I. C’est quoi NavConnect ?</vt:lpstr>
      <vt:lpstr>II. Présentation du SWOT</vt:lpstr>
      <vt:lpstr>III. Présentation du SMART</vt:lpstr>
      <vt:lpstr>IV. Présentation du QUINTILIEN</vt:lpstr>
      <vt:lpstr>V. Présentation du DCU</vt:lpstr>
      <vt:lpstr>Merci pour votre écoute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NavConnect</dc:title>
  <dc:creator>Ander Piciura</dc:creator>
  <cp:lastModifiedBy>Ander Piciura</cp:lastModifiedBy>
  <cp:revision>10</cp:revision>
  <dcterms:created xsi:type="dcterms:W3CDTF">2024-03-12T12:54:33Z</dcterms:created>
  <dcterms:modified xsi:type="dcterms:W3CDTF">2024-03-12T13:37:05Z</dcterms:modified>
</cp:coreProperties>
</file>