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2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5311-7A59-4C49-A420-8963A2D41B35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MMQD1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FACE - Faculdade de Economia, Administração 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Contabilidade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ADM/UnB - Departamento de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Administração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MMQD1 - Métodos e Modelos Quantitativos de Decisão (181102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Professor: Gustavo Basso</a:t>
            </a:r>
          </a:p>
        </p:txBody>
      </p:sp>
    </p:spTree>
    <p:extLst>
      <p:ext uri="{BB962C8B-B14F-4D97-AF65-F5344CB8AC3E}">
        <p14:creationId xmlns:p14="http://schemas.microsoft.com/office/powerpoint/2010/main" val="6673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Sensibilidade (2 tipos)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Sensibilidade da solução ótima às variações na disponibilidade dos recursos (lado direito das restrições</a:t>
            </a:r>
            <a:r>
              <a:rPr lang="pt-BR" dirty="0" smtClean="0"/>
              <a:t>) :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PREÇO DUAL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Sensibilidade da solução ótima às variações no "lucro unitário" ou "custo unitário" (coeficientes da função objetivo</a:t>
            </a:r>
            <a:r>
              <a:rPr lang="pt-BR" dirty="0" smtClean="0"/>
              <a:t>) :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Coeficientes da F. O.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</a:t>
            </a:r>
            <a:r>
              <a:rPr lang="pt-BR" dirty="0" err="1" smtClean="0"/>
              <a:t>Jobco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 err="1"/>
              <a:t>Jobco</a:t>
            </a:r>
            <a:r>
              <a:rPr lang="pt-BR" dirty="0"/>
              <a:t> produz dois produtos em duas máquinas. Uma unidade do produto 1 requer duas horas na máquina 1 e uma hora na máquina 2. Para o produto 2, uma unidade requer uma hora na máquina 1 e três horas na máquina 2. As receitas por unidade dos produtos 1 e 2 são R$ 30,00 e R$ 20,00, respectivamente. O tempo de processamento diário disponível para cada máquina é de oito horas.</a:t>
            </a:r>
          </a:p>
        </p:txBody>
      </p:sp>
    </p:spTree>
    <p:extLst>
      <p:ext uri="{BB962C8B-B14F-4D97-AF65-F5344CB8AC3E}">
        <p14:creationId xmlns:p14="http://schemas.microsoft.com/office/powerpoint/2010/main" val="228960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 </a:t>
            </a:r>
            <a:r>
              <a:rPr lang="pt-BR" dirty="0" err="1" smtClean="0"/>
              <a:t>Sensib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PREÇO DUAL</a:t>
            </a:r>
            <a:b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/>
              <a:t>Resumo do Passo-a-Passo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Resolver o problema de programação linear (otimização)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Para cada restrição (resolver uma de cada vez):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Alterar o valor da direita </a:t>
            </a:r>
            <a:r>
              <a:rPr lang="pt-BR" dirty="0"/>
              <a:t>(limite da </a:t>
            </a:r>
            <a:r>
              <a:rPr lang="pt-BR" dirty="0" smtClean="0"/>
              <a:t>restrição) em 1 unidade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Traçar a nova reta da nova restrição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Achar o novo ponto de </a:t>
            </a:r>
            <a:r>
              <a:rPr lang="pt-BR" dirty="0" smtClean="0"/>
              <a:t>interseção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Achar o novo Z ótimo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Calcular a taxa de variação (Preço Dual)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Calcular a Faixa de Viabilidade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01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 </a:t>
            </a:r>
            <a:r>
              <a:rPr lang="pt-BR" dirty="0" err="1" smtClean="0"/>
              <a:t>Sensib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PREÇO DUAL</a:t>
            </a:r>
            <a:b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/>
              <a:t>Utilidade (tomada de decisão)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989368" cy="468846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 a </a:t>
            </a:r>
            <a:r>
              <a:rPr lang="pt-BR" dirty="0" err="1" smtClean="0"/>
              <a:t>Jobco</a:t>
            </a:r>
            <a:r>
              <a:rPr lang="pt-BR" dirty="0" smtClean="0"/>
              <a:t> puder aumentar a capacidade de ambas as máquinas, qual delas deve receber maior prioridade?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dada uma sugestão para aumentar as capacidades das máquinas 1 e 2 ao custo adicional de $ 10/hora. Isso é aconselhável?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 a capacidade de máquina 1 for aumentada das 8 horas para 13 horas, qual será o impacto desse aumento na receita ótima?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Supondo que a capacidade da máquina 1 seja aumentada para 20 horas, qual será o impacto desse aumento sobre a receita ótima?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Sabemos que a variação no valor ótimo da função objetivo é igual a (Preço dual x Variação do recurso) contanto que a variação do recurso esteja dentro da faixa e viabilidade. O que dizer dos valores ótimos das variáveis?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9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 </a:t>
            </a:r>
            <a:r>
              <a:rPr lang="pt-BR" dirty="0" err="1" smtClean="0"/>
              <a:t>Sensib</a:t>
            </a:r>
            <a:r>
              <a:rPr lang="pt-BR" dirty="0" smtClean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Coeficientes da F. O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/>
              <a:t>Resumo do Passo-a-Passo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b="1" dirty="0" smtClean="0"/>
                  <a:t>Resolver o problema de programação linear (otimização)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Imagine a reta Z “girando”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t-BR" dirty="0" smtClean="0"/>
                  <a:t>O “giro” está contido entre quais restrições?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Calcule a relação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 das restrições que “cercam” a reta Z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 faixa de </a:t>
                </a:r>
                <a:r>
                  <a:rPr lang="pt-BR" dirty="0" err="1" smtClean="0"/>
                  <a:t>otimalidade</a:t>
                </a:r>
                <a:r>
                  <a:rPr lang="pt-BR" dirty="0" smtClean="0"/>
                  <a:t> dos coeficientes da F.O. estarão entre os coeficientes das restrições que “cercam” a F.O.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 r="-1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1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 </a:t>
            </a:r>
            <a:r>
              <a:rPr lang="pt-BR" dirty="0" err="1" smtClean="0"/>
              <a:t>Sensib</a:t>
            </a:r>
            <a:r>
              <a:rPr lang="pt-BR" dirty="0" smtClean="0"/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Coeficientes da F. O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/>
              <a:t>Utilidade (tomada de decisão)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989368" cy="468846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Suponha que as receitas unitárias para os produtos 1 e 2 sejam alteradas para $ 35 e $ 25, respectivamente. A solução ótima atual permanecerá a mesma?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Suponha que a receita unitária do produto 2 seja fixada em um valor atual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=$ 20</m:t>
                    </m:r>
                  </m:oMath>
                </a14:m>
                <a:r>
                  <a:rPr lang="pt-BR" dirty="0"/>
                  <a:t>. Qual é a faixa de variação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a receita unitária do produto 1, que manterá a solução ótima inalterada?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989368" cy="4688464"/>
              </a:xfrm>
              <a:blipFill rotWithShape="0">
                <a:blip r:embed="rId2"/>
                <a:stretch>
                  <a:fillRect l="-1602" t="-2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7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 Pinta Como Eu Pinto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70" y="1655690"/>
            <a:ext cx="9063860" cy="261690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Pinta Como Eu Pinto produz tintas para interiores e exteriores com base em duas matérias primas: M1 e M2. (ver tabela)</a:t>
            </a:r>
          </a:p>
          <a:p>
            <a:pPr marL="0" indent="0" algn="just">
              <a:buNone/>
            </a:pPr>
            <a:r>
              <a:rPr lang="pt-BR" dirty="0" smtClean="0"/>
              <a:t>	Uma </a:t>
            </a:r>
            <a:r>
              <a:rPr lang="pt-BR" dirty="0"/>
              <a:t>pesquisa de mercado indica que a demanda diária de tintas para interiores não pode ultrapassar a de tintas para exteriores por mais de 1 tonelada. Além disso, a demanda máxima diária de tinta para interiores é de 2 toneladas.</a:t>
            </a:r>
          </a:p>
          <a:p>
            <a:pPr marL="0" indent="0" algn="just">
              <a:buNone/>
            </a:pPr>
            <a:r>
              <a:rPr lang="pt-BR" dirty="0" smtClean="0"/>
              <a:t>	Qual </a:t>
            </a:r>
            <a:r>
              <a:rPr lang="pt-BR" dirty="0"/>
              <a:t>é o </a:t>
            </a:r>
            <a:r>
              <a:rPr lang="pt-BR" dirty="0" err="1"/>
              <a:t>mix</a:t>
            </a:r>
            <a:r>
              <a:rPr lang="pt-BR" dirty="0"/>
              <a:t> ótimo (melhor) de produtos de tintas para interiores e exteriores que a Pinta Como Eu Pinto deve produzir para maximizar o lucro total diário.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54559"/>
              </p:ext>
            </p:extLst>
          </p:nvPr>
        </p:nvGraphicFramePr>
        <p:xfrm>
          <a:off x="179512" y="4287232"/>
          <a:ext cx="8856984" cy="2392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Toneladas de matéria-prima por tonelada 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Matérias-primas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Tinta para exteriores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Tinta para interiores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Disponibilidade máxima diária (</a:t>
                      </a:r>
                      <a:r>
                        <a:rPr lang="pt-BR" dirty="0" err="1" smtClean="0"/>
                        <a:t>ton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M1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M2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Lucro por tonelada (R$ 1.000,00)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08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430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MMQD1</vt:lpstr>
      <vt:lpstr>Análise de Sensibilidade (2 tipos)</vt:lpstr>
      <vt:lpstr>Questão Jobco</vt:lpstr>
      <vt:lpstr>Anal Sensib: PREÇO DUAL Resumo do Passo-a-Passo </vt:lpstr>
      <vt:lpstr>Anal Sensib: PREÇO DUAL Utilidade (tomada de decisão)</vt:lpstr>
      <vt:lpstr>Anal Sensib: Coeficientes da F. O. Resumo do Passo-a-Passo </vt:lpstr>
      <vt:lpstr>Anal Sensib: Coeficientes da F. O. Utilidade (tomada de decisão)</vt:lpstr>
      <vt:lpstr>Questão Pinta Como Eu Pinto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Linear Método Gráfico</dc:title>
  <dc:creator>Gustavo Basso</dc:creator>
  <cp:lastModifiedBy>Gustavo Basso</cp:lastModifiedBy>
  <cp:revision>16</cp:revision>
  <dcterms:created xsi:type="dcterms:W3CDTF">2013-09-03T02:05:43Z</dcterms:created>
  <dcterms:modified xsi:type="dcterms:W3CDTF">2014-03-17T20:21:50Z</dcterms:modified>
</cp:coreProperties>
</file>