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9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Websites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  <a:endParaRPr kumimoji="0" lang="en-CA" sz="18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/>
          </p:nvPr>
        </p:nvSpPr>
        <p:spPr>
          <a:xfrm>
            <a:off x="145548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/>
          </p:nvPr>
        </p:nvSpPr>
        <p:spPr>
          <a:xfrm>
            <a:off x="29029680" y="22003201"/>
            <a:ext cx="12273120" cy="67539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1725900" y="1423759"/>
            <a:ext cx="2975994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Web Hosting on Raspberry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4">
            <a:extLst>
              <a:ext uri="{FF2B5EF4-FFF2-40B4-BE49-F238E27FC236}">
                <a16:creationId xmlns:a16="http://schemas.microsoft.com/office/drawing/2014/main" id="{D735AC18-A77F-7740-5C5D-D6E6FC881983}"/>
              </a:ext>
            </a:extLst>
          </p:cNvPr>
          <p:cNvSpPr txBox="1">
            <a:spLocks/>
          </p:cNvSpPr>
          <p:nvPr/>
        </p:nvSpPr>
        <p:spPr>
          <a:xfrm>
            <a:off x="29029680" y="14522040"/>
            <a:ext cx="12273120" cy="601020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5321" y="2625819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5321" y="2625819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681" y="263952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629610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4720" y="27536172"/>
            <a:ext cx="1227312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106" y="14629610"/>
            <a:ext cx="7880134" cy="4059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170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154</cp:revision>
  <dcterms:created xsi:type="dcterms:W3CDTF">2018-02-16T17:07:17Z</dcterms:created>
  <dcterms:modified xsi:type="dcterms:W3CDTF">2024-11-26T05:06:44Z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