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34" d="100"/>
          <a:sy n="34" d="100"/>
        </p:scale>
        <p:origin x="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  <a:endParaRPr kumimoji="0" lang="en-CA" sz="18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/>
          </p:nvPr>
        </p:nvSpPr>
        <p:spPr>
          <a:xfrm>
            <a:off x="1455480" y="22206600"/>
            <a:ext cx="12273120" cy="655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/>
          </p:nvPr>
        </p:nvSpPr>
        <p:spPr>
          <a:xfrm>
            <a:off x="29029680" y="22003201"/>
            <a:ext cx="12273120" cy="6753959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6723960" y="1348961"/>
            <a:ext cx="2531808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4">
            <a:extLst>
              <a:ext uri="{FF2B5EF4-FFF2-40B4-BE49-F238E27FC236}">
                <a16:creationId xmlns:a16="http://schemas.microsoft.com/office/drawing/2014/main" id="{D735AC18-A77F-7740-5C5D-D6E6FC881983}"/>
              </a:ext>
            </a:extLst>
          </p:cNvPr>
          <p:cNvSpPr txBox="1">
            <a:spLocks/>
          </p:cNvSpPr>
          <p:nvPr/>
        </p:nvSpPr>
        <p:spPr>
          <a:xfrm>
            <a:off x="36602121" y="10300839"/>
            <a:ext cx="2411215" cy="1216859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5321" y="2625819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5321" y="2625819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681" y="2639522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629610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4720" y="27536172"/>
            <a:ext cx="1227312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C4539-2129-4545-D0F7-AF167B713EE3}"/>
              </a:ext>
            </a:extLst>
          </p:cNvPr>
          <p:cNvSpPr txBox="1"/>
          <p:nvPr/>
        </p:nvSpPr>
        <p:spPr>
          <a:xfrm>
            <a:off x="31073271" y="18986373"/>
            <a:ext cx="87959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1-No additional expense except a single RPi board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2-Deploy it and Forget it !</a:t>
            </a:r>
          </a:p>
        </p:txBody>
      </p:sp>
      <p:pic>
        <p:nvPicPr>
          <p:cNvPr id="1028" name="Picture 4" descr="MonitorPi: How to use a Raspberry Pi to monitor hardware — Daycast">
            <a:extLst>
              <a:ext uri="{FF2B5EF4-FFF2-40B4-BE49-F238E27FC236}">
                <a16:creationId xmlns:a16="http://schemas.microsoft.com/office/drawing/2014/main" id="{089E132E-944C-1842-42FD-8EDA179A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60" y="14866445"/>
            <a:ext cx="6219419" cy="34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 Awesome Raspberry Pi Accessories to Buy in 2023">
            <a:extLst>
              <a:ext uri="{FF2B5EF4-FFF2-40B4-BE49-F238E27FC236}">
                <a16:creationId xmlns:a16="http://schemas.microsoft.com/office/drawing/2014/main" id="{E3173DB9-B3E3-8550-2B2E-66C868D73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424953" y="355336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235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Arthur Li</cp:lastModifiedBy>
  <cp:revision>174</cp:revision>
  <dcterms:created xsi:type="dcterms:W3CDTF">2018-02-16T17:07:17Z</dcterms:created>
  <dcterms:modified xsi:type="dcterms:W3CDTF">2024-11-26T05:45:18Z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