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42803763" cy="3027521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57"/>
    <a:srgbClr val="FFF7DD"/>
    <a:srgbClr val="FFEEB7"/>
    <a:srgbClr val="FFEAA7"/>
    <a:srgbClr val="FFE07D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" d="100"/>
          <a:sy n="20" d="100"/>
        </p:scale>
        <p:origin x="1709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6FA0A82-6E46-4FF2-B5F1-51B95974A7B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3852288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2139840" y="16255440"/>
            <a:ext cx="3852288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8AD74F4-EB86-432E-9FB8-06E0811EC6C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213984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2187900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629F1C4-77E2-489B-94B6-BF6E9745296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15164640" y="708408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28189440" y="708408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2139840" y="1625544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15164640" y="1625544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28189440" y="16255440"/>
            <a:ext cx="1240416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097C1DE-CC76-473B-95D4-B3A994C0CFB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2139840" y="7084080"/>
            <a:ext cx="3852288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871F75A-31E3-40EE-B4BC-837200AAD04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3852288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840939B-3693-48A9-A967-C6A8F275F17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F0165E3-DAF0-4008-BA29-DA01A2CC849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D21CBC5-3BE4-4905-906A-688C821CC8D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139840" y="1207800"/>
            <a:ext cx="38522880" cy="2343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8970165-8A0F-44EF-A753-06403F67E39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213984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971F96C-8082-4921-9AD7-DBD8833780A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1755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21879000" y="1625544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7116CA7-C13C-4F35-8496-1819267B560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139840" y="1207800"/>
            <a:ext cx="38522880" cy="505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213984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21879000" y="7084080"/>
            <a:ext cx="1879884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2139840" y="16255440"/>
            <a:ext cx="38522880" cy="83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D8CE769-C9AE-4CA4-8430-14AFFA611EF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0000" y="360000"/>
            <a:ext cx="42082920" cy="4514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41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0000" y="3849120"/>
            <a:ext cx="42082920" cy="10252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41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cxnSp>
        <p:nvCxnSpPr>
          <p:cNvPr id="2" name="Straight Connector 8"/>
          <p:cNvCxnSpPr/>
          <p:nvPr/>
        </p:nvCxnSpPr>
        <p:spPr>
          <a:xfrm flipV="1">
            <a:off x="0" y="5029200"/>
            <a:ext cx="42787080" cy="25560"/>
          </a:xfrm>
          <a:prstGeom prst="straightConnector1">
            <a:avLst/>
          </a:prstGeom>
          <a:ln w="114300">
            <a:solidFill>
              <a:srgbClr val="C00000"/>
            </a:solidFill>
            <a:round/>
          </a:ln>
        </p:spPr>
      </p:cxnSp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32145840" y="144360"/>
            <a:ext cx="10621800" cy="4247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ftr" idx="1"/>
          </p:nvPr>
        </p:nvSpPr>
        <p:spPr>
          <a:xfrm>
            <a:off x="10924920" y="29194200"/>
            <a:ext cx="20953080" cy="40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CA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CA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sldNum" idx="2"/>
          </p:nvPr>
        </p:nvSpPr>
        <p:spPr>
          <a:xfrm>
            <a:off x="31878720" y="29194200"/>
            <a:ext cx="9467640" cy="40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330" b="0" strike="noStrike" spc="-1">
                <a:solidFill>
                  <a:srgbClr val="8B8B8B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3878093-B1AC-46FC-B5E0-32E123E5C570}" type="slidenum">
              <a:rPr lang="en-US" sz="330" b="0" strike="noStrike" spc="-1">
                <a:solidFill>
                  <a:srgbClr val="8B8B8B"/>
                </a:solidFill>
                <a:latin typeface="Arial"/>
              </a:rPr>
              <a:t>‹#›</a:t>
            </a:fld>
            <a:endParaRPr lang="en-CA" sz="33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3"/>
          </p:nvPr>
        </p:nvSpPr>
        <p:spPr>
          <a:xfrm>
            <a:off x="1455480" y="29194200"/>
            <a:ext cx="9467640" cy="40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CA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CA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1455480" y="5450040"/>
            <a:ext cx="12273120" cy="114840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1455480" y="6747120"/>
            <a:ext cx="12273120" cy="2452680"/>
          </a:xfrm>
          <a:prstGeom prst="rect">
            <a:avLst/>
          </a:prstGeom>
          <a:noFill/>
          <a:ln w="0">
            <a:noFill/>
          </a:ln>
        </p:spPr>
        <p:txBody>
          <a:bodyPr lIns="365760" tIns="45000" rIns="36576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1455480" y="9785160"/>
            <a:ext cx="12273120" cy="114840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1455480" y="11016360"/>
            <a:ext cx="12273120" cy="2519640"/>
          </a:xfrm>
          <a:prstGeom prst="rect">
            <a:avLst/>
          </a:prstGeom>
          <a:noFill/>
          <a:ln w="0">
            <a:noFill/>
          </a:ln>
        </p:spPr>
        <p:txBody>
          <a:bodyPr lIns="365760" tIns="182880" rIns="90000" bIns="45000" anchor="t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1455480" y="1378332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8"/>
          <p:cNvSpPr>
            <a:spLocks noGrp="1"/>
          </p:cNvSpPr>
          <p:nvPr>
            <p:ph/>
          </p:nvPr>
        </p:nvSpPr>
        <p:spPr>
          <a:xfrm>
            <a:off x="1455480" y="15121440"/>
            <a:ext cx="12273120" cy="5410800"/>
          </a:xfrm>
          <a:prstGeom prst="rect">
            <a:avLst/>
          </a:prstGeom>
          <a:noFill/>
          <a:ln w="0">
            <a:noFill/>
          </a:ln>
        </p:spPr>
        <p:txBody>
          <a:bodyPr lIns="365760" tIns="182880" rIns="90000" bIns="45000" anchor="t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9"/>
          <p:cNvSpPr>
            <a:spLocks noGrp="1"/>
          </p:cNvSpPr>
          <p:nvPr>
            <p:ph/>
          </p:nvPr>
        </p:nvSpPr>
        <p:spPr>
          <a:xfrm>
            <a:off x="1455480" y="2090952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10"/>
          <p:cNvSpPr>
            <a:spLocks noGrp="1"/>
          </p:cNvSpPr>
          <p:nvPr>
            <p:ph/>
          </p:nvPr>
        </p:nvSpPr>
        <p:spPr>
          <a:xfrm>
            <a:off x="1455480" y="22206600"/>
            <a:ext cx="12273120" cy="6550560"/>
          </a:xfrm>
          <a:prstGeom prst="rect">
            <a:avLst/>
          </a:prstGeom>
          <a:noFill/>
          <a:ln w="0">
            <a:noFill/>
          </a:ln>
        </p:spPr>
        <p:txBody>
          <a:bodyPr lIns="365760" tIns="182880" rIns="90000" bIns="45000" anchor="t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11"/>
          <p:cNvSpPr>
            <a:spLocks noGrp="1"/>
          </p:cNvSpPr>
          <p:nvPr>
            <p:ph/>
          </p:nvPr>
        </p:nvSpPr>
        <p:spPr>
          <a:xfrm>
            <a:off x="15264720" y="545004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2"/>
          <p:cNvSpPr>
            <a:spLocks noGrp="1"/>
          </p:cNvSpPr>
          <p:nvPr>
            <p:ph/>
          </p:nvPr>
        </p:nvSpPr>
        <p:spPr>
          <a:xfrm>
            <a:off x="15264720" y="6747120"/>
            <a:ext cx="12273120" cy="6100560"/>
          </a:xfrm>
          <a:prstGeom prst="rect">
            <a:avLst/>
          </a:prstGeom>
          <a:noFill/>
          <a:ln w="0">
            <a:noFill/>
          </a:ln>
        </p:spPr>
        <p:txBody>
          <a:bodyPr lIns="365760" tIns="182880" rIns="90000" bIns="45000" anchor="t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13"/>
          <p:cNvSpPr>
            <a:spLocks noGrp="1"/>
          </p:cNvSpPr>
          <p:nvPr>
            <p:ph/>
          </p:nvPr>
        </p:nvSpPr>
        <p:spPr>
          <a:xfrm>
            <a:off x="15264720" y="1322496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14"/>
          <p:cNvSpPr>
            <a:spLocks noGrp="1"/>
          </p:cNvSpPr>
          <p:nvPr>
            <p:ph/>
          </p:nvPr>
        </p:nvSpPr>
        <p:spPr>
          <a:xfrm>
            <a:off x="15264720" y="14522040"/>
            <a:ext cx="12273120" cy="6010200"/>
          </a:xfrm>
          <a:prstGeom prst="rect">
            <a:avLst/>
          </a:prstGeom>
          <a:noFill/>
          <a:ln w="0">
            <a:noFill/>
          </a:ln>
        </p:spPr>
        <p:txBody>
          <a:bodyPr lIns="365760" tIns="182880" rIns="90000" bIns="45000" anchor="t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15"/>
          <p:cNvSpPr>
            <a:spLocks noGrp="1"/>
          </p:cNvSpPr>
          <p:nvPr>
            <p:ph/>
          </p:nvPr>
        </p:nvSpPr>
        <p:spPr>
          <a:xfrm>
            <a:off x="15264720" y="2090952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16"/>
          <p:cNvSpPr>
            <a:spLocks noGrp="1"/>
          </p:cNvSpPr>
          <p:nvPr>
            <p:ph/>
          </p:nvPr>
        </p:nvSpPr>
        <p:spPr>
          <a:xfrm>
            <a:off x="15264720" y="22206600"/>
            <a:ext cx="12273120" cy="6550560"/>
          </a:xfrm>
          <a:prstGeom prst="rect">
            <a:avLst/>
          </a:prstGeom>
          <a:noFill/>
          <a:ln w="0">
            <a:noFill/>
          </a:ln>
        </p:spPr>
        <p:txBody>
          <a:bodyPr lIns="365760" tIns="182880" rIns="90000" bIns="45000" anchor="t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17"/>
          <p:cNvSpPr>
            <a:spLocks noGrp="1"/>
          </p:cNvSpPr>
          <p:nvPr>
            <p:ph/>
          </p:nvPr>
        </p:nvSpPr>
        <p:spPr>
          <a:xfrm>
            <a:off x="29029680" y="545004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18"/>
          <p:cNvSpPr>
            <a:spLocks noGrp="1"/>
          </p:cNvSpPr>
          <p:nvPr>
            <p:ph/>
          </p:nvPr>
        </p:nvSpPr>
        <p:spPr>
          <a:xfrm>
            <a:off x="29029680" y="6747120"/>
            <a:ext cx="12273120" cy="6100560"/>
          </a:xfrm>
          <a:prstGeom prst="rect">
            <a:avLst/>
          </a:prstGeom>
          <a:noFill/>
          <a:ln w="0">
            <a:noFill/>
          </a:ln>
        </p:spPr>
        <p:txBody>
          <a:bodyPr lIns="365760" tIns="182880" rIns="90000" bIns="45000" anchor="t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19"/>
          <p:cNvSpPr>
            <a:spLocks noGrp="1"/>
          </p:cNvSpPr>
          <p:nvPr>
            <p:ph/>
          </p:nvPr>
        </p:nvSpPr>
        <p:spPr>
          <a:xfrm>
            <a:off x="29029680" y="14491080"/>
            <a:ext cx="12273120" cy="3333960"/>
          </a:xfrm>
          <a:prstGeom prst="rect">
            <a:avLst/>
          </a:prstGeom>
          <a:noFill/>
          <a:ln w="0">
            <a:noFill/>
          </a:ln>
        </p:spPr>
        <p:txBody>
          <a:bodyPr lIns="365760" tIns="182880" rIns="90000" bIns="45000" anchor="t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0"/>
          <p:cNvSpPr>
            <a:spLocks noGrp="1"/>
          </p:cNvSpPr>
          <p:nvPr>
            <p:ph/>
          </p:nvPr>
        </p:nvSpPr>
        <p:spPr>
          <a:xfrm>
            <a:off x="29029680" y="1810836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1"/>
          <p:cNvSpPr>
            <a:spLocks noGrp="1"/>
          </p:cNvSpPr>
          <p:nvPr>
            <p:ph/>
          </p:nvPr>
        </p:nvSpPr>
        <p:spPr>
          <a:xfrm>
            <a:off x="29029680" y="19405440"/>
            <a:ext cx="12273120" cy="3899880"/>
          </a:xfrm>
          <a:prstGeom prst="rect">
            <a:avLst/>
          </a:prstGeom>
          <a:noFill/>
          <a:ln w="0">
            <a:noFill/>
          </a:ln>
        </p:spPr>
        <p:txBody>
          <a:bodyPr lIns="365760" tIns="182880" rIns="90000" bIns="45000" anchor="t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2"/>
          <p:cNvSpPr>
            <a:spLocks noGrp="1"/>
          </p:cNvSpPr>
          <p:nvPr>
            <p:ph/>
          </p:nvPr>
        </p:nvSpPr>
        <p:spPr>
          <a:xfrm>
            <a:off x="29029680" y="23454720"/>
            <a:ext cx="12273120" cy="10936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3"/>
          <p:cNvSpPr>
            <a:spLocks noGrp="1"/>
          </p:cNvSpPr>
          <p:nvPr>
            <p:ph/>
          </p:nvPr>
        </p:nvSpPr>
        <p:spPr>
          <a:xfrm>
            <a:off x="29029680" y="24751800"/>
            <a:ext cx="12273120" cy="4005360"/>
          </a:xfrm>
          <a:prstGeom prst="rect">
            <a:avLst/>
          </a:prstGeom>
          <a:noFill/>
          <a:ln w="0">
            <a:noFill/>
          </a:ln>
        </p:spPr>
        <p:txBody>
          <a:bodyPr lIns="365760" tIns="182880" rIns="90000" bIns="45000" anchor="t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4"/>
          <p:cNvSpPr>
            <a:spLocks noGrp="1"/>
          </p:cNvSpPr>
          <p:nvPr>
            <p:ph/>
          </p:nvPr>
        </p:nvSpPr>
        <p:spPr>
          <a:xfrm>
            <a:off x="29029680" y="13275000"/>
            <a:ext cx="12273120" cy="1036080"/>
          </a:xfrm>
          <a:prstGeom prst="rect">
            <a:avLst/>
          </a:prstGeom>
          <a:solidFill>
            <a:srgbClr val="FF5757"/>
          </a:solidFill>
          <a:ln w="0">
            <a:noFill/>
          </a:ln>
        </p:spPr>
        <p:txBody>
          <a:bodyPr lIns="365760" tIns="45000" rIns="90000" bIns="4500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CA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81BEED-47FB-14CD-9763-A386A10037E9}"/>
              </a:ext>
            </a:extLst>
          </p:cNvPr>
          <p:cNvSpPr txBox="1"/>
          <p:nvPr/>
        </p:nvSpPr>
        <p:spPr>
          <a:xfrm>
            <a:off x="1725900" y="1423759"/>
            <a:ext cx="29759940" cy="1347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Reliable Web Hosting on Raspberry Pi: A Self-Adaptive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AF4D2E-81C7-E6F3-D7F5-86957FB84582}"/>
              </a:ext>
            </a:extLst>
          </p:cNvPr>
          <p:cNvSpPr txBox="1"/>
          <p:nvPr/>
        </p:nvSpPr>
        <p:spPr>
          <a:xfrm>
            <a:off x="1725900" y="4017023"/>
            <a:ext cx="3081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strike="noStrike" spc="-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ESASS 2024 Project Poster by Arthur Li &amp; Daniel Almeida (Professor: Dr. </a:t>
            </a:r>
            <a:r>
              <a:rPr lang="en-CA" sz="3600" strike="noStrike" spc="-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Ladan</a:t>
            </a:r>
            <a:r>
              <a:rPr lang="en-CA" sz="3600" strike="noStrike" spc="-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600" strike="noStrike" spc="-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Tahvildari</a:t>
            </a:r>
            <a:r>
              <a:rPr lang="en-CA" sz="3600" strike="noStrike" spc="-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Department of Electrical and Computer Engineering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B483CA-1586-2941-1362-71152F9E74BF}"/>
              </a:ext>
            </a:extLst>
          </p:cNvPr>
          <p:cNvSpPr/>
          <p:nvPr/>
        </p:nvSpPr>
        <p:spPr>
          <a:xfrm>
            <a:off x="1455480" y="5450039"/>
            <a:ext cx="12273120" cy="98791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EE6ADA-1050-9457-86D5-6BB27D17CA75}"/>
              </a:ext>
            </a:extLst>
          </p:cNvPr>
          <p:cNvSpPr/>
          <p:nvPr/>
        </p:nvSpPr>
        <p:spPr>
          <a:xfrm>
            <a:off x="15264720" y="5450039"/>
            <a:ext cx="12273120" cy="926469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63F7D-CAF7-86EF-1A94-683B883C30AF}"/>
              </a:ext>
            </a:extLst>
          </p:cNvPr>
          <p:cNvSpPr/>
          <p:nvPr/>
        </p:nvSpPr>
        <p:spPr>
          <a:xfrm>
            <a:off x="1455480" y="9785160"/>
            <a:ext cx="12273120" cy="98388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62B166-6932-A770-D04B-71D68742D0F6}"/>
              </a:ext>
            </a:extLst>
          </p:cNvPr>
          <p:cNvSpPr/>
          <p:nvPr/>
        </p:nvSpPr>
        <p:spPr>
          <a:xfrm>
            <a:off x="1455480" y="13786200"/>
            <a:ext cx="12273120" cy="920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A52E04-4E5A-C376-B658-7C1F8C570C27}"/>
              </a:ext>
            </a:extLst>
          </p:cNvPr>
          <p:cNvSpPr/>
          <p:nvPr/>
        </p:nvSpPr>
        <p:spPr>
          <a:xfrm>
            <a:off x="29029680" y="5456709"/>
            <a:ext cx="12273120" cy="9198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9D936B-BE14-75BD-CF20-50C833150C81}"/>
              </a:ext>
            </a:extLst>
          </p:cNvPr>
          <p:cNvSpPr/>
          <p:nvPr/>
        </p:nvSpPr>
        <p:spPr>
          <a:xfrm>
            <a:off x="-1" y="4971798"/>
            <a:ext cx="42803763" cy="164082"/>
          </a:xfrm>
          <a:prstGeom prst="rect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53593C-A0A1-BD71-4BDF-80181B68DBE0}"/>
              </a:ext>
            </a:extLst>
          </p:cNvPr>
          <p:cNvSpPr/>
          <p:nvPr/>
        </p:nvSpPr>
        <p:spPr>
          <a:xfrm>
            <a:off x="29029680" y="13275000"/>
            <a:ext cx="12273120" cy="86976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E78ADC-5B04-D58F-8136-3E496E9E2025}"/>
              </a:ext>
            </a:extLst>
          </p:cNvPr>
          <p:cNvSpPr/>
          <p:nvPr/>
        </p:nvSpPr>
        <p:spPr>
          <a:xfrm>
            <a:off x="15264720" y="13224960"/>
            <a:ext cx="12273120" cy="9198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C4ED14-87EE-8CFC-C270-EF37262C5B00}"/>
              </a:ext>
            </a:extLst>
          </p:cNvPr>
          <p:cNvSpPr/>
          <p:nvPr/>
        </p:nvSpPr>
        <p:spPr>
          <a:xfrm>
            <a:off x="1455480" y="20919210"/>
            <a:ext cx="12273120" cy="920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E39BE6-CD54-2E37-9DF3-B1D89E0C9D98}"/>
              </a:ext>
            </a:extLst>
          </p:cNvPr>
          <p:cNvSpPr/>
          <p:nvPr/>
        </p:nvSpPr>
        <p:spPr>
          <a:xfrm>
            <a:off x="15264720" y="20909520"/>
            <a:ext cx="12273120" cy="920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EC21D5-5A6D-E63D-7B1F-48831411B394}"/>
              </a:ext>
            </a:extLst>
          </p:cNvPr>
          <p:cNvSpPr/>
          <p:nvPr/>
        </p:nvSpPr>
        <p:spPr>
          <a:xfrm>
            <a:off x="29029680" y="18108360"/>
            <a:ext cx="12273120" cy="920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506F2C-D035-6B4A-42F1-DD3096413198}"/>
              </a:ext>
            </a:extLst>
          </p:cNvPr>
          <p:cNvSpPr/>
          <p:nvPr/>
        </p:nvSpPr>
        <p:spPr>
          <a:xfrm>
            <a:off x="29029680" y="23454720"/>
            <a:ext cx="12273120" cy="920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89A257-2B7B-AB39-AEB7-8F3B74D28E4E}"/>
              </a:ext>
            </a:extLst>
          </p:cNvPr>
          <p:cNvSpPr txBox="1"/>
          <p:nvPr/>
        </p:nvSpPr>
        <p:spPr>
          <a:xfrm>
            <a:off x="4467840" y="5620828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4AAACB-9920-6117-78E2-E14CA7AAF371}"/>
              </a:ext>
            </a:extLst>
          </p:cNvPr>
          <p:cNvSpPr txBox="1"/>
          <p:nvPr/>
        </p:nvSpPr>
        <p:spPr>
          <a:xfrm>
            <a:off x="18277080" y="5596045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7DB4E6-8DBE-4980-053B-04CD4970F407}"/>
              </a:ext>
            </a:extLst>
          </p:cNvPr>
          <p:cNvSpPr txBox="1"/>
          <p:nvPr/>
        </p:nvSpPr>
        <p:spPr>
          <a:xfrm>
            <a:off x="4467840" y="995393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D85028-A175-46DC-E15D-CE3C60C0EC7F}"/>
              </a:ext>
            </a:extLst>
          </p:cNvPr>
          <p:cNvSpPr txBox="1"/>
          <p:nvPr/>
        </p:nvSpPr>
        <p:spPr>
          <a:xfrm>
            <a:off x="18277080" y="1336390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FF5BE7-6BC9-127E-4BAB-DE2098BFACAA}"/>
              </a:ext>
            </a:extLst>
          </p:cNvPr>
          <p:cNvSpPr txBox="1"/>
          <p:nvPr/>
        </p:nvSpPr>
        <p:spPr>
          <a:xfrm>
            <a:off x="32087523" y="5586385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3DAA02-DDB4-C002-F42E-15C20B7EB10E}"/>
              </a:ext>
            </a:extLst>
          </p:cNvPr>
          <p:cNvSpPr txBox="1"/>
          <p:nvPr/>
        </p:nvSpPr>
        <p:spPr>
          <a:xfrm>
            <a:off x="4467840" y="1391942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701C71-EB35-84FC-4D0B-06F53FC135B6}"/>
              </a:ext>
            </a:extLst>
          </p:cNvPr>
          <p:cNvSpPr txBox="1"/>
          <p:nvPr/>
        </p:nvSpPr>
        <p:spPr>
          <a:xfrm>
            <a:off x="4467840" y="2105624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0F3729-213D-583C-3D24-4F494730B982}"/>
              </a:ext>
            </a:extLst>
          </p:cNvPr>
          <p:cNvSpPr txBox="1"/>
          <p:nvPr/>
        </p:nvSpPr>
        <p:spPr>
          <a:xfrm>
            <a:off x="18277080" y="2104655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A186A-B39E-4CA1-8647-5C2E5F28D30F}"/>
              </a:ext>
            </a:extLst>
          </p:cNvPr>
          <p:cNvSpPr txBox="1"/>
          <p:nvPr/>
        </p:nvSpPr>
        <p:spPr>
          <a:xfrm>
            <a:off x="32087523" y="1338671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4868E0-4869-3D6C-023F-CC64E0B57197}"/>
              </a:ext>
            </a:extLst>
          </p:cNvPr>
          <p:cNvSpPr txBox="1"/>
          <p:nvPr/>
        </p:nvSpPr>
        <p:spPr>
          <a:xfrm>
            <a:off x="32087523" y="1824539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5697B3-654F-AA48-D56E-F9A82C352AB2}"/>
              </a:ext>
            </a:extLst>
          </p:cNvPr>
          <p:cNvSpPr txBox="1"/>
          <p:nvPr/>
        </p:nvSpPr>
        <p:spPr>
          <a:xfrm>
            <a:off x="32087523" y="23591754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cience Poster">
  <a:themeElements>
    <a:clrScheme name="Custom 1">
      <a:dk1>
        <a:srgbClr val="000000"/>
      </a:dk1>
      <a:lt1>
        <a:srgbClr val="FFFFFF"/>
      </a:lt1>
      <a:dk2>
        <a:srgbClr val="1B1B1B"/>
      </a:dk2>
      <a:lt2>
        <a:srgbClr val="E5E8E8"/>
      </a:lt2>
      <a:accent1>
        <a:srgbClr val="C00000"/>
      </a:accent1>
      <a:accent2>
        <a:srgbClr val="8C2027"/>
      </a:accent2>
      <a:accent3>
        <a:srgbClr val="DF767D"/>
      </a:accent3>
      <a:accent4>
        <a:srgbClr val="F4D1D3"/>
      </a:accent4>
      <a:accent5>
        <a:srgbClr val="BB2B35"/>
      </a:accent5>
      <a:accent6>
        <a:srgbClr val="5D151A"/>
      </a:accent6>
      <a:hlink>
        <a:srgbClr val="00B0EA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57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Science Poster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Daniel Almeida</dc:creator>
  <dc:description/>
  <cp:lastModifiedBy>Daniel Almeida</cp:lastModifiedBy>
  <cp:revision>51</cp:revision>
  <dcterms:created xsi:type="dcterms:W3CDTF">2018-02-16T17:07:17Z</dcterms:created>
  <dcterms:modified xsi:type="dcterms:W3CDTF">2024-11-25T09:13:35Z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</vt:i4>
  </property>
  <property fmtid="{D5CDD505-2E9C-101B-9397-08002B2CF9AE}" pid="4" name="_TemplateID">
    <vt:lpwstr>TC040013439991</vt:lpwstr>
  </property>
</Properties>
</file>