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>
        <p:scale>
          <a:sx n="30" d="100"/>
          <a:sy n="30" d="100"/>
        </p:scale>
        <p:origin x="1344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com/products/raspberry-pi-4-model-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need for overprovisioning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expenses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Deploy-and-forget</a:t>
            </a: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7009414" y="1458697"/>
            <a:ext cx="24077691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3503" r="397" b="427"/>
          <a:stretch/>
        </p:blipFill>
        <p:spPr>
          <a:xfrm>
            <a:off x="16766751" y="14352161"/>
            <a:ext cx="9269053" cy="8710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2866" y="9378067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content hosting and caching tools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traffic simulation; varying traffic and bandwidth conditions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Daemon for resource monitoring and adaptation execution</a:t>
            </a:r>
            <a:endParaRPr lang="en-GB" sz="2400" u="sng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stress testing; simulating real-world scenarios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BAD57-6ED7-23A5-8976-B3308539978D}"/>
              </a:ext>
            </a:extLst>
          </p:cNvPr>
          <p:cNvSpPr txBox="1"/>
          <p:nvPr/>
        </p:nvSpPr>
        <p:spPr>
          <a:xfrm>
            <a:off x="29029680" y="22003200"/>
            <a:ext cx="12273120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framework improves </a:t>
            </a:r>
            <a:r>
              <a:rPr lang="en-US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improvements with richer historical data for 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scalability to even more resource constrained environments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F0855A-96C0-A5F9-87DE-B632267F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107" y="9389751"/>
            <a:ext cx="5710465" cy="3381196"/>
          </a:xfrm>
          <a:prstGeom prst="rect">
            <a:avLst/>
          </a:prstGeom>
        </p:spPr>
      </p:pic>
      <p:pic>
        <p:nvPicPr>
          <p:cNvPr id="6" name="Picture 2" descr="5 Awesome Raspberry Pi Accessories to Buy in 2023">
            <a:extLst>
              <a:ext uri="{FF2B5EF4-FFF2-40B4-BE49-F238E27FC236}">
                <a16:creationId xmlns:a16="http://schemas.microsoft.com/office/drawing/2014/main" id="{F39070B4-4582-D78C-B54C-B341D2D6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292873" y="435612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B7EAB57-E117-0C27-9DE9-642CB7BC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955" y="23218502"/>
            <a:ext cx="8906643" cy="68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AA7BB9-362E-2F80-E9F9-79382A3BD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480" y="23217844"/>
            <a:ext cx="7884135" cy="52994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657767" y="5849525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657767" y="5849525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3670127" y="59865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658368" y="7053810"/>
            <a:ext cx="122731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"Raspberry Pi 4 Model B," Raspberry Pi,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https://www.raspberrypi.com/products/raspberry-pi-4-model-b/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1724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377</Words>
  <Application>Microsoft Office PowerPoint</Application>
  <PresentationFormat>Custom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Science Poster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256</cp:revision>
  <dcterms:created xsi:type="dcterms:W3CDTF">2018-02-16T17:07:17Z</dcterms:created>
  <dcterms:modified xsi:type="dcterms:W3CDTF">2024-11-26T07:14:25Z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