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4660"/>
  </p:normalViewPr>
  <p:slideViewPr>
    <p:cSldViewPr snapToGrid="0">
      <p:cViewPr varScale="1">
        <p:scale>
          <a:sx n="26" d="100"/>
          <a:sy n="26" d="100"/>
        </p:scale>
        <p:origin x="19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raspberrypi.com/products/raspberry-pi-4-model-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Mitigate crashes, overheating, memory exhaustion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Eliminate need for overprovisioning</a:t>
            </a: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threshold refinement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adaptation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1725900" y="1423759"/>
            <a:ext cx="29759940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Web Hosting on Raspberry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15264720" y="25661525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15264720" y="25661525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18277080" y="2579855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580" y="14368966"/>
            <a:ext cx="11285400" cy="10995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15265321" y="26865810"/>
            <a:ext cx="1227312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Weyns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Self-Adaptive Systems: A Contemporary Software Engineering Perspective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Wiley-IEEE CS Press, Oct. 2020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"Raspberry Pi 4 Model B," Raspberry Pi,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https://www.raspberrypi.com/products/raspberry-pi-4-model-b/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868CA-F710-3181-FD7D-A2F35D6D5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8260" y="9440363"/>
            <a:ext cx="4111114" cy="3330584"/>
          </a:xfrm>
          <a:prstGeom prst="rect">
            <a:avLst/>
          </a:prstGeom>
        </p:spPr>
      </p:pic>
      <p:sp>
        <p:nvSpPr>
          <p:cNvPr id="13" name="PlaceHolder 18">
            <a:extLst>
              <a:ext uri="{FF2B5EF4-FFF2-40B4-BE49-F238E27FC236}">
                <a16:creationId xmlns:a16="http://schemas.microsoft.com/office/drawing/2014/main" id="{1B07C945-EACB-9B86-1CA5-A35BBE5AC454}"/>
              </a:ext>
            </a:extLst>
          </p:cNvPr>
          <p:cNvSpPr txBox="1">
            <a:spLocks/>
          </p:cNvSpPr>
          <p:nvPr/>
        </p:nvSpPr>
        <p:spPr>
          <a:xfrm>
            <a:off x="29029680" y="14440803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watchdog timers; system hang detection and recovery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CPU Temp, CPU Clock, Latency, CPU Usage, Memory Usage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HTTP Server: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content hosting and caching tools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traffic simulation; varying traffic and bandwidth conditions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Daemon for resource monitoring and adaptation execution</a:t>
            </a:r>
            <a:endParaRPr lang="en-GB" sz="2400" u="sng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stress testing; simulating real-world scenarios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BAD57-6ED7-23A5-8976-B3308539978D}"/>
              </a:ext>
            </a:extLst>
          </p:cNvPr>
          <p:cNvSpPr txBox="1"/>
          <p:nvPr/>
        </p:nvSpPr>
        <p:spPr>
          <a:xfrm>
            <a:off x="29029680" y="22003200"/>
            <a:ext cx="12273120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framework improves </a:t>
            </a:r>
            <a:r>
              <a:rPr lang="en-US" sz="24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improvements with richer historical data for 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scalability to even more resource constrained environments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F0855A-96C0-A5F9-87DE-B632267F6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9107" y="9389751"/>
            <a:ext cx="5710465" cy="338119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8849E4C-8CB9-58F1-8F8E-A79ADA29B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63" y="22156295"/>
            <a:ext cx="6487430" cy="24292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374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Science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237</cp:revision>
  <dcterms:created xsi:type="dcterms:W3CDTF">2018-02-16T17:07:17Z</dcterms:created>
  <dcterms:modified xsi:type="dcterms:W3CDTF">2024-11-26T06:25:13Z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