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50" d="100"/>
          <a:sy n="50" d="100"/>
        </p:scale>
        <p:origin x="-27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manual labour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Deploy-and-forget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anomaly detection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reconfiguration adaptation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503" r="397" b="427"/>
          <a:stretch/>
        </p:blipFill>
        <p:spPr>
          <a:xfrm>
            <a:off x="16766751" y="14352161"/>
            <a:ext cx="9269053" cy="8710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model 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 optimizes performance under fluctuating traffic loads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reboot mechanisms ensure minimal downtime and uninterrupted hosting</a:t>
            </a: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thresholds reduce content oscillation and enable efficient resource allocation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B7EAB57-E117-0C27-9DE9-642CB7BC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55" y="23218502"/>
            <a:ext cx="8906643" cy="6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A7BB9-362E-2F80-E9F9-79382A3BD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80" y="23062497"/>
            <a:ext cx="6323627" cy="4250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97238A-C0F0-7356-2B8C-D3023C2BF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120" y="22419396"/>
            <a:ext cx="5783480" cy="576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657767" y="5849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657767" y="5849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3670127" y="5986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658368" y="7053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1724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409</Words>
  <Application>Microsoft Office PowerPoint</Application>
  <PresentationFormat>Custom</PresentationFormat>
  <Paragraphs>67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283</cp:revision>
  <dcterms:created xsi:type="dcterms:W3CDTF">2018-02-16T17:07:17Z</dcterms:created>
  <dcterms:modified xsi:type="dcterms:W3CDTF">2024-11-26T13:50:24Z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