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33" d="100"/>
          <a:sy n="33" d="100"/>
        </p:scale>
        <p:origin x="100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com/products/raspberry-pi-4-model-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need for overprovisioning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expenses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Deploy-and-forget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7009414" y="1458697"/>
            <a:ext cx="24077691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3503" r="397" b="427"/>
          <a:stretch/>
        </p:blipFill>
        <p:spPr>
          <a:xfrm>
            <a:off x="16766751" y="14352161"/>
            <a:ext cx="9269053" cy="8710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2866" y="9378067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6" name="Picture 2" descr="5 Awesome Raspberry Pi Accessories to Buy in 2023">
            <a:extLst>
              <a:ext uri="{FF2B5EF4-FFF2-40B4-BE49-F238E27FC236}">
                <a16:creationId xmlns:a16="http://schemas.microsoft.com/office/drawing/2014/main" id="{F39070B4-4582-D78C-B54C-B341D2D6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292873" y="435612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B7EAB57-E117-0C27-9DE9-642CB7BC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955" y="23218502"/>
            <a:ext cx="8906643" cy="68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AA7BB9-362E-2F80-E9F9-79382A3BD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480" y="22898976"/>
            <a:ext cx="6323627" cy="4250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97238A-C0F0-7356-2B8C-D3023C2BF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120" y="22140234"/>
            <a:ext cx="5783480" cy="576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657767" y="5849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657767" y="5849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3670127" y="5986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658368" y="7053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1724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377</Words>
  <Application>Microsoft Office PowerPoint</Application>
  <PresentationFormat>Custom</PresentationFormat>
  <Paragraphs>66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Science Poster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257</cp:revision>
  <dcterms:created xsi:type="dcterms:W3CDTF">2018-02-16T17:07:17Z</dcterms:created>
  <dcterms:modified xsi:type="dcterms:W3CDTF">2024-11-26T08:48:51Z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