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A4FC-3692-7653-D229-18C16775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8217-1D94-3706-EBBD-BAE53E16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B03D-CFAA-D1AB-F4F3-522D1CF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306F-0210-1F3C-3332-197F587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3906-D9E2-FEA0-F008-45B228DF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55A8-B6BC-5984-8BF1-75B45AAC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6DEA-9B6C-576A-EB11-A16AA5F1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03FB-0D96-87F0-C8B8-C3969028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E6B-08FD-0991-6189-53827D3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B6CB-A521-D639-940A-0F3F9E67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6C78F-44A6-75DA-3940-B107FDDDC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790D3-5FA0-AA27-2D87-D28F51E23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AF25-3E79-247D-7BE5-F2C91D24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3052-F838-7EDD-4A7A-CB57915C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CE0A-D0CC-43C8-8B08-73425906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B6D1-E5C1-99E5-A351-E170C4F4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84A-37EC-EE51-1D90-DE719282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ABA0-AC66-FE00-3192-90FEBBF4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1B54-4D50-9CA2-9DE9-DAFE8905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5D1F-7413-50C3-542E-908C0C6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721B-602D-0AE7-2760-C7FFDA7D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D8CF-72BF-5454-0933-2B8E26A9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9582-106F-DFFD-CCC6-22346CBA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79F2-3CF2-DB7E-B61A-6DADC66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9B26-2CA9-87E9-12BE-1D1315BE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4F56-5FE3-42C6-B7D6-B7BBEDF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1789-8029-A697-7A1C-9BB81BB8B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E95F1-2EB6-F98F-BB60-ACB6C1EE5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AB9C-5A10-5EE8-06E8-930A7C14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D99A-7BA0-92B9-7C5E-79E8834E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B4B0-8734-76DB-5CAC-BDD98CE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1A4E-D93A-8F09-FB5E-A696F793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635A-E495-AA46-6F59-41743FE13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8769-7E0E-75AC-B243-06FD84AD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3737B-B010-A70E-15C0-9E42AF1D0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48CE2-25FD-0332-5F62-ACCD738CE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E5C29-C77B-DE23-9F19-C5B8FFD1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21A0A-CBC9-7C9B-A6FF-7735E6D3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84FF1-A6CD-D68A-536E-04207892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2246-96C3-9C1B-FEBC-FE7D0BBD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C2857-F553-624F-D6D9-5C4D8F44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FA69D-84F4-3946-27C5-44DA384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F7D60-24BC-619E-6CB1-17A3CA25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9A6F6-AFEC-98C4-DE02-7A594ED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A4A92-9DC5-57F7-995A-27F2AFFD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13EF-2FB1-58C0-AC64-599B7F30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91DC-7643-5851-B74D-E6201566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E08F-BD23-3B9A-E9F9-98A30E36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3C0A6-D44A-68AA-739C-3BD8B58F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B715B-C70D-6702-18D5-DDD920C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E1904-6ABA-290B-5B42-27A2DDFE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82A5-7754-6405-AAA9-2CB3C986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CCD1-44ED-6A15-333A-48E3E08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436DF-0D64-5120-8F7C-247B342A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E5E25-06F0-82F5-2932-982EC3A9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9C0-10B0-1290-5EA5-7E16FABF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3A0E-8687-E518-34F8-952D6934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FAAB-E7F6-231F-5FC2-FA4367C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FEA8-72BC-A435-8726-B2D884B4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5F04-39DF-5271-B8C7-782FE5C9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D1CD-77D0-A13F-D2D6-314537FC3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94FB-B5FA-4A04-9521-E193B4E6F3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0581-C375-4B1B-9402-9816A211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B366-E080-DD42-2F6C-E416716C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6267"/>
            <a:ext cx="9144000" cy="3835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12658"/>
              </p:ext>
            </p:extLst>
          </p:nvPr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3C21C92-9DED-A975-BD12-2325FB6C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833562"/>
            <a:ext cx="6210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SQL has the possibility of working with data across multiple tables at the same time.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SQL has the possibility of working with data across multiple tables at the same time.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SQL Joins have the power of linking tables together.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common form of a join is the SQL inner.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common form of a join is the SQL inner.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It’s the default SQL join you get when you use the join keyword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8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common form of a join is the SQL inner.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It’s the default SQL join you get when you use the join keyword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result of the SQL inner join includes rows from both the tables where the join conditions are met.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92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97318"/>
              </p:ext>
            </p:extLst>
          </p:nvPr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pictorial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29DB1E3-66B6-47E9-BEB5-E22E9A97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2247900"/>
            <a:ext cx="3743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4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45784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pictorial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29DB1E3-66B6-47E9-BEB5-E22E9A97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25" y="2247900"/>
            <a:ext cx="3743325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C5DC4-79D8-10C4-9178-3C52E1E83A3E}"/>
              </a:ext>
            </a:extLst>
          </p:cNvPr>
          <p:cNvSpPr txBox="1"/>
          <p:nvPr/>
        </p:nvSpPr>
        <p:spPr>
          <a:xfrm>
            <a:off x="2500884" y="4719525"/>
            <a:ext cx="60990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SELECT *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lang="en-US" sz="24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table_a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INNER JOIN </a:t>
            </a:r>
            <a:r>
              <a:rPr lang="en-US" sz="24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table_b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24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table_a.fkID</a:t>
            </a: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= table_b.ID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1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201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Presa</dc:creator>
  <cp:lastModifiedBy>Arturo Presa</cp:lastModifiedBy>
  <cp:revision>1</cp:revision>
  <dcterms:created xsi:type="dcterms:W3CDTF">2022-07-21T15:17:59Z</dcterms:created>
  <dcterms:modified xsi:type="dcterms:W3CDTF">2022-07-22T17:21:34Z</dcterms:modified>
</cp:coreProperties>
</file>