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523BF55-D67C-4325-9C78-D8ACDE73389D}" type="datetimeFigureOut">
              <a:rPr lang="es-MX" smtClean="0"/>
              <a:t>14/03/2017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99EF9F3-6AAE-4675-9BD4-BFAECED715D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6700" y="1358901"/>
            <a:ext cx="9144000" cy="1338262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IPv4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8" y="1278095"/>
            <a:ext cx="9833552" cy="469090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7948" y="241168"/>
            <a:ext cx="9144000" cy="103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Network </a:t>
            </a:r>
            <a:r>
              <a:rPr lang="es-MX" b="1" dirty="0" err="1" smtClean="0"/>
              <a:t>Layer</a:t>
            </a:r>
            <a:r>
              <a:rPr lang="es-MX" b="1" dirty="0" smtClean="0"/>
              <a:t> </a:t>
            </a:r>
            <a:r>
              <a:rPr lang="es-MX" b="1" dirty="0" err="1" smtClean="0"/>
              <a:t>Protocols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223415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3"/>
            <a:ext cx="1000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kumimoji="0" lang="es-MX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kumimoji="0" lang="es-MX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MX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kumimoji="0" lang="es-MX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endParaRPr kumimoji="0" lang="es-MX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051" y="1831975"/>
            <a:ext cx="8231436" cy="32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384444"/>
            <a:ext cx="8743365" cy="47369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9144000" cy="1019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IPv4 </a:t>
            </a:r>
            <a:r>
              <a:rPr lang="es-MX" b="1" dirty="0" err="1" smtClean="0"/>
              <a:t>Packet</a:t>
            </a:r>
            <a:r>
              <a:rPr lang="es-MX" b="1" dirty="0" smtClean="0"/>
              <a:t> </a:t>
            </a:r>
            <a:r>
              <a:rPr lang="es-MX" b="1" dirty="0" err="1" smtClean="0"/>
              <a:t>Header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342093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</TotalTime>
  <Words>12</Words>
  <Application>Microsoft Office PowerPoint</Application>
  <PresentationFormat>Personalizado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NewsPrint</vt:lpstr>
      <vt:lpstr>IPv4</vt:lpstr>
      <vt:lpstr>Presentación de PowerPoint</vt:lpstr>
      <vt:lpstr>Characteristics of the IP protocol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</dc:title>
  <dc:creator>Equipo 8</dc:creator>
  <cp:lastModifiedBy>Arthur</cp:lastModifiedBy>
  <cp:revision>4</cp:revision>
  <dcterms:created xsi:type="dcterms:W3CDTF">2017-03-14T00:50:55Z</dcterms:created>
  <dcterms:modified xsi:type="dcterms:W3CDTF">2017-03-15T04:52:33Z</dcterms:modified>
</cp:coreProperties>
</file>